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8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5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2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8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3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1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4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2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7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0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B2F8-E400-4E16-B575-E2FB1170101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5B240-D594-41F9-979B-0B8C698C3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6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hyperlink" Target="http://c2.com/cgi/wiki?BigDesignUpFron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buffalo.edu/~mikeb/CSE611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uffalo.zoom.us/j/98553524499?pwd=NkZ5dnNyelV6aC9HS3ovV1NiY1MwUT0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EibK9uBJNF_WB70SrQk5tIV4nYZHFhMT-sTrw9Wx8j4/edit?usp=sha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Finish your Masters project </a:t>
            </a:r>
            <a:r>
              <a:rPr lang="en-US" altLang="en-US" smtClean="0">
                <a:effectLst/>
                <a:ea typeface="ＭＳ Ｐゴシック" panose="020B0600070205080204" pitchFamily="34" charset="-128"/>
              </a:rPr>
              <a:t>or thesis</a:t>
            </a:r>
          </a:p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Work on Teams </a:t>
            </a:r>
          </a:p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Put SW Engineering (CSE542?) into practice</a:t>
            </a:r>
          </a:p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Understand the Complexity of Building Systems</a:t>
            </a:r>
          </a:p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Chart a Logical Path Through the Complexity / IN PRACTICE</a:t>
            </a:r>
          </a:p>
          <a:p>
            <a:r>
              <a:rPr lang="en-US" altLang="en-US" dirty="0" smtClean="0">
                <a:effectLst/>
                <a:ea typeface="ＭＳ Ｐゴシック" panose="020B0600070205080204" pitchFamily="34" charset="-128"/>
              </a:rPr>
              <a:t>Apply CRITICAL THINKING skills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Implement a working system</a:t>
            </a:r>
            <a:endParaRPr lang="en-US" altLang="en-US" dirty="0" smtClean="0">
              <a:effectLst/>
              <a:ea typeface="ＭＳ Ｐゴシック" panose="020B0600070205080204" pitchFamily="34" charset="-128"/>
            </a:endParaRPr>
          </a:p>
          <a:p>
            <a:endParaRPr lang="en-US" altLang="en-US" dirty="0" smtClean="0">
              <a:effectLst/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3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2150360" y="961974"/>
            <a:ext cx="8686800" cy="58889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>
                <a:ea typeface="ＭＳ Ｐゴシック" panose="020B0600070205080204" pitchFamily="34" charset="-128"/>
                <a:hlinkClick r:id="rId14"/>
              </a:rPr>
              <a:t/>
            </a:r>
            <a:br>
              <a:rPr lang="en-US" altLang="en-US" sz="4000" dirty="0">
                <a:ea typeface="ＭＳ Ｐゴシック" panose="020B0600070205080204" pitchFamily="34" charset="-128"/>
                <a:hlinkClick r:id="rId14"/>
              </a:rPr>
            </a:br>
            <a:r>
              <a:rPr lang="en-US" altLang="en-US" sz="4000" dirty="0" smtClean="0">
                <a:ea typeface="ＭＳ Ｐゴシック" panose="020B0600070205080204" pitchFamily="34" charset="-128"/>
                <a:hlinkClick r:id="rId14"/>
              </a:rPr>
              <a:t>http</a:t>
            </a:r>
            <a:r>
              <a:rPr lang="en-US" altLang="en-US" sz="4000" dirty="0">
                <a:ea typeface="ＭＳ Ｐゴシック" panose="020B0600070205080204" pitchFamily="34" charset="-128"/>
                <a:hlinkClick r:id="rId14"/>
              </a:rPr>
              <a:t>://c2.com/cgi/wiki?BigDesignUpFront</a:t>
            </a:r>
            <a:r>
              <a:rPr lang="en-US" altLang="en-US" sz="4000" dirty="0">
                <a:ea typeface="ＭＳ Ｐゴシック" panose="020B0600070205080204" pitchFamily="34" charset="-128"/>
              </a:rPr>
              <a:t/>
            </a:r>
            <a:br>
              <a:rPr lang="en-US" altLang="en-US" sz="4000" dirty="0">
                <a:ea typeface="ＭＳ Ｐゴシック" panose="020B0600070205080204" pitchFamily="34" charset="-128"/>
              </a:rPr>
            </a:br>
            <a:endParaRPr lang="en-US" altLang="en-US" sz="40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03366" y="1950720"/>
            <a:ext cx="10515600" cy="480971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>
                <a:ea typeface="ＭＳ Ｐゴシック" panose="020B0600070205080204" pitchFamily="34" charset="-128"/>
              </a:rPr>
              <a:t>% of time spent</a:t>
            </a:r>
          </a:p>
        </p:txBody>
      </p:sp>
      <p:sp>
        <p:nvSpPr>
          <p:cNvPr id="9220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2316254" y="3075850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2316255" y="6244500"/>
            <a:ext cx="7489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748054" y="6317525"/>
            <a:ext cx="7491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Spec     Analysis    Design    Code     Integration    Test      Maintenance</a:t>
            </a:r>
          </a:p>
        </p:txBody>
      </p:sp>
      <p:sp>
        <p:nvSpPr>
          <p:cNvPr id="70663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821080" y="3220313"/>
            <a:ext cx="5832475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4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965542" y="5596800"/>
            <a:ext cx="22320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5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5197567" y="3725138"/>
            <a:ext cx="576263" cy="18716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708866" y="44442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7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5773830" y="2572614"/>
            <a:ext cx="2016125" cy="11525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8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7789955" y="2572614"/>
            <a:ext cx="2232025" cy="1800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Often Reality</a:t>
            </a:r>
            <a:endParaRPr lang="en-US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0669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256430" y="4393476"/>
            <a:ext cx="3843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1" dirty="0"/>
              <a:t>The </a:t>
            </a:r>
            <a:r>
              <a:rPr lang="en-US" altLang="en-US" sz="2800" b="1" dirty="0" smtClean="0"/>
              <a:t>“Dream” </a:t>
            </a:r>
            <a:r>
              <a:rPr lang="en-US" altLang="en-US" sz="2800" b="1" dirty="0"/>
              <a:t>Curve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>
                <a:ea typeface="ＭＳ Ｐゴシック" panose="020B0600070205080204" pitchFamily="34" charset="-128"/>
              </a:rPr>
              <a:t>Waterfall Method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(Big Design Up Front): discussion (pros and cons) -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944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class web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you ever need to know for CSE611 will be up-to-date here: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https://cse.buffalo.edu/~</a:t>
            </a:r>
            <a:r>
              <a:rPr lang="en-US" dirty="0" smtClean="0">
                <a:hlinkClick r:id="rId2"/>
              </a:rPr>
              <a:t>mikeb/CSE611.html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56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  <a:ea typeface="+mn-ea"/>
                <a:cs typeface="+mn-cs"/>
              </a:rPr>
              <a:t>Pitch </a:t>
            </a:r>
            <a:r>
              <a:rPr lang="en-US" sz="3600" dirty="0" smtClean="0">
                <a:latin typeface="+mn-lt"/>
                <a:ea typeface="+mn-ea"/>
                <a:cs typeface="+mn-cs"/>
              </a:rPr>
              <a:t>day tomorrow 9/1</a:t>
            </a:r>
            <a:endParaRPr lang="en-US" sz="3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136" y="1885928"/>
            <a:ext cx="11454579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Prof. Alan Hunt is holding “pitch day”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Wednesday Sept 1st, 3 - 4:30,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Student Union 330 for some clients to offer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their project needs.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Pitch day is also available via Zoom:</a:t>
            </a:r>
            <a:br>
              <a:rPr lang="en-US" altLang="en-US" sz="3600" dirty="0">
                <a:latin typeface="+mn-lt"/>
              </a:rPr>
            </a:br>
            <a:r>
              <a:rPr lang="en-US" altLang="en-US" sz="3600" dirty="0">
                <a:latin typeface="+mn-lt"/>
                <a:hlinkClick r:id="rId2"/>
              </a:rPr>
              <a:t>https://buffalo.zoom.us/j/98553524499?pwd=NkZ5dnNyelV6aC9HS3ovV1NiY1MwUT09</a:t>
            </a:r>
            <a:r>
              <a:rPr lang="en-US" altLang="en-US" sz="3600" dirty="0">
                <a:latin typeface="+mn-lt"/>
              </a:rPr>
              <a:t> 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Meeting ID: 985 5352 4499 / Passcode: 542898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latin typeface="+mn-lt"/>
              </a:rPr>
              <a:t>(I will join via Zoom). </a:t>
            </a:r>
          </a:p>
        </p:txBody>
      </p:sp>
    </p:spTree>
    <p:extLst>
      <p:ext uri="{BB962C8B-B14F-4D97-AF65-F5344CB8AC3E}">
        <p14:creationId xmlns:p14="http://schemas.microsoft.com/office/powerpoint/2010/main" val="231220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We’ll meet here in a week 9/7.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sign up for your projects. </a:t>
            </a:r>
            <a:r>
              <a:rPr lang="en-US" dirty="0" smtClean="0"/>
              <a:t>Preferably, with a team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Project signup here: </a:t>
            </a:r>
          </a:p>
          <a:p>
            <a:pPr marL="0" indent="0">
              <a:buNone/>
            </a:pPr>
            <a:r>
              <a:rPr lang="en-US" u="sng">
                <a:hlinkClick r:id="rId2"/>
              </a:rPr>
              <a:t>https://docs.google.com/spreadsheets/d/1EibK9uBJNF_WB70SrQk5tIV4nYZHFhMT-sTrw9Wx8j4/edit?usp=sharing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178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Theme</vt:lpstr>
      <vt:lpstr>Objectives</vt:lpstr>
      <vt:lpstr> http://c2.com/cgi/wiki?BigDesignUpFront </vt:lpstr>
      <vt:lpstr>The class web site</vt:lpstr>
      <vt:lpstr>Pitch day tomorrow 9/1</vt:lpstr>
      <vt:lpstr>Schedule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michael buckley</dc:creator>
  <cp:lastModifiedBy>michael buckley</cp:lastModifiedBy>
  <cp:revision>12</cp:revision>
  <dcterms:created xsi:type="dcterms:W3CDTF">2020-01-23T14:48:03Z</dcterms:created>
  <dcterms:modified xsi:type="dcterms:W3CDTF">2021-08-31T15:31:57Z</dcterms:modified>
</cp:coreProperties>
</file>