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62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77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BB2F8-E400-4E16-B575-E2FB11701019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5B240-D594-41F9-979B-0B8C698C3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384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BB2F8-E400-4E16-B575-E2FB11701019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5B240-D594-41F9-979B-0B8C698C3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151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BB2F8-E400-4E16-B575-E2FB11701019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5B240-D594-41F9-979B-0B8C698C3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920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BB2F8-E400-4E16-B575-E2FB11701019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5B240-D594-41F9-979B-0B8C698C3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600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BB2F8-E400-4E16-B575-E2FB11701019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5B240-D594-41F9-979B-0B8C698C3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581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BB2F8-E400-4E16-B575-E2FB11701019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5B240-D594-41F9-979B-0B8C698C3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36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BB2F8-E400-4E16-B575-E2FB11701019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5B240-D594-41F9-979B-0B8C698C3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818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BB2F8-E400-4E16-B575-E2FB11701019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5B240-D594-41F9-979B-0B8C698C3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642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BB2F8-E400-4E16-B575-E2FB11701019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5B240-D594-41F9-979B-0B8C698C3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221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BB2F8-E400-4E16-B575-E2FB11701019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5B240-D594-41F9-979B-0B8C698C3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179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BB2F8-E400-4E16-B575-E2FB11701019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5B240-D594-41F9-979B-0B8C698C3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502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BB2F8-E400-4E16-B575-E2FB11701019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5B240-D594-41F9-979B-0B8C698C3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065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hyperlink" Target="http://c2.com/cgi/wiki?BigDesignUpFront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cse.buffalo.edu/~mikeb/CSE611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buffalo.zoom.us/j/98553524499?pwd=NkZ5dnNyelV6aC9HS3ovV1NiY1MwUT09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spreadsheets/d/1EibK9uBJNF_WB70SrQk5tIV4nYZHFhMT-sTrw9Wx8j4/edit?usp=shari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ffectLst/>
                <a:ea typeface="ＭＳ Ｐゴシック" panose="020B0600070205080204" pitchFamily="34" charset="-128"/>
              </a:rPr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effectLst/>
                <a:ea typeface="ＭＳ Ｐゴシック" panose="020B0600070205080204" pitchFamily="34" charset="-128"/>
              </a:rPr>
              <a:t>Finish your Masters project </a:t>
            </a:r>
            <a:r>
              <a:rPr lang="en-US" altLang="en-US" smtClean="0">
                <a:effectLst/>
                <a:ea typeface="ＭＳ Ｐゴシック" panose="020B0600070205080204" pitchFamily="34" charset="-128"/>
              </a:rPr>
              <a:t>or thesis</a:t>
            </a:r>
          </a:p>
          <a:p>
            <a:r>
              <a:rPr lang="en-US" altLang="en-US" dirty="0" smtClean="0">
                <a:effectLst/>
                <a:ea typeface="ＭＳ Ｐゴシック" panose="020B0600070205080204" pitchFamily="34" charset="-128"/>
              </a:rPr>
              <a:t>Work on Teams </a:t>
            </a:r>
          </a:p>
          <a:p>
            <a:r>
              <a:rPr lang="en-US" altLang="en-US" dirty="0" smtClean="0">
                <a:effectLst/>
                <a:ea typeface="ＭＳ Ｐゴシック" panose="020B0600070205080204" pitchFamily="34" charset="-128"/>
              </a:rPr>
              <a:t>Put SW Engineering (CSE542?) into practice</a:t>
            </a:r>
          </a:p>
          <a:p>
            <a:r>
              <a:rPr lang="en-US" altLang="en-US" dirty="0" smtClean="0">
                <a:effectLst/>
                <a:ea typeface="ＭＳ Ｐゴシック" panose="020B0600070205080204" pitchFamily="34" charset="-128"/>
              </a:rPr>
              <a:t>Understand the Complexity of Building Systems</a:t>
            </a:r>
          </a:p>
          <a:p>
            <a:r>
              <a:rPr lang="en-US" altLang="en-US" dirty="0" smtClean="0">
                <a:effectLst/>
                <a:ea typeface="ＭＳ Ｐゴシック" panose="020B0600070205080204" pitchFamily="34" charset="-128"/>
              </a:rPr>
              <a:t>Chart a Logical Path Through the Complexity / IN PRACTICE</a:t>
            </a:r>
          </a:p>
          <a:p>
            <a:r>
              <a:rPr lang="en-US" altLang="en-US" dirty="0" smtClean="0">
                <a:effectLst/>
                <a:ea typeface="ＭＳ Ｐゴシック" panose="020B0600070205080204" pitchFamily="34" charset="-128"/>
              </a:rPr>
              <a:t>Apply CRITICAL THINKING skills</a:t>
            </a:r>
          </a:p>
          <a:p>
            <a:r>
              <a:rPr lang="en-US" altLang="en-US" dirty="0" smtClean="0">
                <a:ea typeface="ＭＳ Ｐゴシック" panose="020B0600070205080204" pitchFamily="34" charset="-128"/>
              </a:rPr>
              <a:t>Implement a working system</a:t>
            </a:r>
            <a:endParaRPr lang="en-US" altLang="en-US" dirty="0" smtClean="0">
              <a:effectLst/>
              <a:ea typeface="ＭＳ Ｐゴシック" panose="020B0600070205080204" pitchFamily="34" charset="-128"/>
            </a:endParaRPr>
          </a:p>
          <a:p>
            <a:endParaRPr lang="en-US" altLang="en-US" dirty="0" smtClean="0">
              <a:effectLst/>
              <a:ea typeface="ＭＳ Ｐゴシック" panose="020B0600070205080204" pitchFamily="34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63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150360" y="961974"/>
            <a:ext cx="8686800" cy="58889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>
                <a:ea typeface="ＭＳ Ｐゴシック" panose="020B0600070205080204" pitchFamily="34" charset="-128"/>
                <a:hlinkClick r:id="rId14"/>
              </a:rPr>
              <a:t/>
            </a:r>
            <a:br>
              <a:rPr lang="en-US" altLang="en-US" sz="4000" dirty="0">
                <a:ea typeface="ＭＳ Ｐゴシック" panose="020B0600070205080204" pitchFamily="34" charset="-128"/>
                <a:hlinkClick r:id="rId14"/>
              </a:rPr>
            </a:br>
            <a:r>
              <a:rPr lang="en-US" altLang="en-US" sz="4000" dirty="0" smtClean="0">
                <a:ea typeface="ＭＳ Ｐゴシック" panose="020B0600070205080204" pitchFamily="34" charset="-128"/>
                <a:hlinkClick r:id="rId14"/>
              </a:rPr>
              <a:t>http</a:t>
            </a:r>
            <a:r>
              <a:rPr lang="en-US" altLang="en-US" sz="4000" dirty="0">
                <a:ea typeface="ＭＳ Ｐゴシック" panose="020B0600070205080204" pitchFamily="34" charset="-128"/>
                <a:hlinkClick r:id="rId14"/>
              </a:rPr>
              <a:t>://c2.com/cgi/wiki?BigDesignUpFront</a:t>
            </a:r>
            <a:r>
              <a:rPr lang="en-US" altLang="en-US" sz="4000" dirty="0"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ea typeface="ＭＳ Ｐゴシック" panose="020B0600070205080204" pitchFamily="34" charset="-128"/>
              </a:rPr>
            </a:br>
            <a:endParaRPr lang="en-US" altLang="en-US" sz="4000" b="1" u="sng" dirty="0">
              <a:ea typeface="ＭＳ Ｐゴシック" panose="020B0600070205080204" pitchFamily="34" charset="-128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03366" y="1950720"/>
            <a:ext cx="10515600" cy="480971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 smtClean="0">
                <a:ea typeface="ＭＳ Ｐゴシック" panose="020B0600070205080204" pitchFamily="34" charset="-128"/>
              </a:rPr>
              <a:t>% of time spent</a:t>
            </a:r>
          </a:p>
        </p:txBody>
      </p:sp>
      <p:sp>
        <p:nvSpPr>
          <p:cNvPr id="9220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2316254" y="3075850"/>
            <a:ext cx="0" cy="3168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2316255" y="6244500"/>
            <a:ext cx="7489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748054" y="6317525"/>
            <a:ext cx="74914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/>
              <a:t>Spec     Analysis    Design    Code     Integration    Test      Maintenance</a:t>
            </a:r>
          </a:p>
        </p:txBody>
      </p:sp>
      <p:sp>
        <p:nvSpPr>
          <p:cNvPr id="70663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821080" y="3220313"/>
            <a:ext cx="5832475" cy="273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64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965542" y="5596800"/>
            <a:ext cx="223202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65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5197567" y="3725138"/>
            <a:ext cx="576263" cy="18716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6708866" y="44442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67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5773830" y="2572614"/>
            <a:ext cx="2016125" cy="11525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68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7789955" y="2572614"/>
            <a:ext cx="2232025" cy="18002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n-US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Often Reality</a:t>
            </a:r>
            <a:endParaRPr lang="en-US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0669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256430" y="4393476"/>
            <a:ext cx="38433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 b="1" dirty="0"/>
              <a:t>The </a:t>
            </a:r>
            <a:r>
              <a:rPr lang="en-US" altLang="en-US" sz="2800" b="1" dirty="0" smtClean="0"/>
              <a:t>“Dream” </a:t>
            </a:r>
            <a:r>
              <a:rPr lang="en-US" altLang="en-US" sz="2800" b="1" dirty="0"/>
              <a:t>Curve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 b="1" dirty="0" smtClean="0">
                <a:ea typeface="ＭＳ Ｐゴシック" panose="020B0600070205080204" pitchFamily="34" charset="-128"/>
              </a:rPr>
              <a:t>Waterfall Method </a:t>
            </a:r>
            <a:r>
              <a:rPr lang="en-US" altLang="en-US" sz="3200" dirty="0" smtClean="0">
                <a:ea typeface="ＭＳ Ｐゴシック" panose="020B0600070205080204" pitchFamily="34" charset="-128"/>
              </a:rPr>
              <a:t>(Big Design Up Front): discussion (pros and cons) -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39441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0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0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0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0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0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0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0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class web 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Everything you ever need to know for CSE611 will be up-to-date here: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https://cse.buffalo.edu/~</a:t>
            </a:r>
            <a:r>
              <a:rPr lang="en-US" dirty="0" smtClean="0">
                <a:hlinkClick r:id="rId2"/>
              </a:rPr>
              <a:t>mikeb/CSE611.html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565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+mn-lt"/>
                <a:ea typeface="+mn-ea"/>
                <a:cs typeface="+mn-cs"/>
              </a:rPr>
              <a:t>Pitch </a:t>
            </a:r>
            <a:r>
              <a:rPr lang="en-US" sz="3600" dirty="0" smtClean="0">
                <a:latin typeface="+mn-lt"/>
                <a:ea typeface="+mn-ea"/>
                <a:cs typeface="+mn-cs"/>
              </a:rPr>
              <a:t>day tomorrow 9/1</a:t>
            </a:r>
            <a:endParaRPr lang="en-US" sz="3600" dirty="0">
              <a:latin typeface="+mn-lt"/>
              <a:ea typeface="+mn-ea"/>
              <a:cs typeface="+mn-cs"/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285136" y="1885928"/>
            <a:ext cx="11454579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3600" dirty="0">
                <a:latin typeface="+mn-lt"/>
              </a:rPr>
              <a:t>Prof. Alan Hunt is holding “pitch day”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3600" dirty="0">
                <a:latin typeface="+mn-lt"/>
              </a:rPr>
              <a:t>Wednesday Sept 1st, 3 - 4:30,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3600" dirty="0">
                <a:latin typeface="+mn-lt"/>
              </a:rPr>
              <a:t>Student Union 330 for some clients to offer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3600" dirty="0">
                <a:latin typeface="+mn-lt"/>
              </a:rPr>
              <a:t>their project needs.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3600" dirty="0">
                <a:latin typeface="+mn-lt"/>
              </a:rPr>
              <a:t>Pitch day is also available via Zoom:</a:t>
            </a:r>
            <a:br>
              <a:rPr lang="en-US" altLang="en-US" sz="3600" dirty="0">
                <a:latin typeface="+mn-lt"/>
              </a:rPr>
            </a:br>
            <a:r>
              <a:rPr lang="en-US" altLang="en-US" sz="3600" dirty="0">
                <a:latin typeface="+mn-lt"/>
                <a:hlinkClick r:id="rId2"/>
              </a:rPr>
              <a:t>https://buffalo.zoom.us/j/98553524499?pwd=NkZ5dnNyelV6aC9HS3ovV1NiY1MwUT09</a:t>
            </a:r>
            <a:r>
              <a:rPr lang="en-US" altLang="en-US" sz="3600" dirty="0">
                <a:latin typeface="+mn-lt"/>
              </a:rPr>
              <a:t>  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3600" dirty="0">
                <a:latin typeface="+mn-lt"/>
              </a:rPr>
              <a:t>Meeting ID: 985 5352 4499 / Passcode: 542898    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3600" dirty="0">
                <a:latin typeface="+mn-lt"/>
              </a:rPr>
              <a:t>(I will join via Zoom). </a:t>
            </a:r>
          </a:p>
        </p:txBody>
      </p:sp>
    </p:spTree>
    <p:extLst>
      <p:ext uri="{BB962C8B-B14F-4D97-AF65-F5344CB8AC3E}">
        <p14:creationId xmlns:p14="http://schemas.microsoft.com/office/powerpoint/2010/main" val="2312206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We’ll meet here in a week 9/7.</a:t>
            </a:r>
          </a:p>
          <a:p>
            <a:r>
              <a:rPr lang="en-US" dirty="0" smtClean="0"/>
              <a:t>PLEASE </a:t>
            </a:r>
            <a:r>
              <a:rPr lang="en-US" dirty="0" smtClean="0"/>
              <a:t>sign up for your projects. </a:t>
            </a:r>
            <a:r>
              <a:rPr lang="en-US" dirty="0" smtClean="0"/>
              <a:t>Preferably, with a team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Project signup here: </a:t>
            </a:r>
          </a:p>
          <a:p>
            <a:pPr marL="0" indent="0">
              <a:buNone/>
            </a:pPr>
            <a:r>
              <a:rPr lang="en-US" u="sng">
                <a:hlinkClick r:id="rId2"/>
              </a:rPr>
              <a:t>https://docs.google.com/spreadsheets/d/1EibK9uBJNF_WB70SrQk5tIV4nYZHFhMT-sTrw9Wx8j4/edit?usp=sharing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01785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203</Words>
  <Application>Microsoft Office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ＭＳ Ｐゴシック</vt:lpstr>
      <vt:lpstr>Arial</vt:lpstr>
      <vt:lpstr>Calibri</vt:lpstr>
      <vt:lpstr>Calibri Light</vt:lpstr>
      <vt:lpstr>Times New Roman</vt:lpstr>
      <vt:lpstr>Wingdings</vt:lpstr>
      <vt:lpstr>Office Theme</vt:lpstr>
      <vt:lpstr>Objectives</vt:lpstr>
      <vt:lpstr> http://c2.com/cgi/wiki?BigDesignUpFront </vt:lpstr>
      <vt:lpstr>The class web site</vt:lpstr>
      <vt:lpstr>Pitch day tomorrow 9/1</vt:lpstr>
      <vt:lpstr>Schedule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Objectives</dc:title>
  <dc:creator>michael buckley</dc:creator>
  <cp:lastModifiedBy>michael buckley</cp:lastModifiedBy>
  <cp:revision>12</cp:revision>
  <dcterms:created xsi:type="dcterms:W3CDTF">2020-01-23T14:48:03Z</dcterms:created>
  <dcterms:modified xsi:type="dcterms:W3CDTF">2021-08-31T15:31:57Z</dcterms:modified>
</cp:coreProperties>
</file>