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5" r:id="rId5"/>
    <p:sldId id="257" r:id="rId6"/>
    <p:sldId id="258" r:id="rId7"/>
    <p:sldId id="25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2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3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5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9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F9B31-DB5A-45B4-A028-C7A458E4A8C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69286-4620-4E94-B4FD-24E7C448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Botanical Gardens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4" y="238539"/>
            <a:ext cx="10310668" cy="6563504"/>
          </a:xfrm>
        </p:spPr>
      </p:pic>
    </p:spTree>
    <p:extLst>
      <p:ext uri="{BB962C8B-B14F-4D97-AF65-F5344CB8AC3E}">
        <p14:creationId xmlns:p14="http://schemas.microsoft.com/office/powerpoint/2010/main" val="166296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5" y="107655"/>
            <a:ext cx="12178250" cy="5103537"/>
          </a:xfrm>
        </p:spPr>
      </p:pic>
    </p:spTree>
    <p:extLst>
      <p:ext uri="{BB962C8B-B14F-4D97-AF65-F5344CB8AC3E}">
        <p14:creationId xmlns:p14="http://schemas.microsoft.com/office/powerpoint/2010/main" val="367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8" y="185208"/>
            <a:ext cx="10531208" cy="6672792"/>
          </a:xfrm>
        </p:spPr>
      </p:pic>
    </p:spTree>
    <p:extLst>
      <p:ext uri="{BB962C8B-B14F-4D97-AF65-F5344CB8AC3E}">
        <p14:creationId xmlns:p14="http://schemas.microsoft.com/office/powerpoint/2010/main" val="6766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4" y="119269"/>
            <a:ext cx="11177206" cy="6661739"/>
          </a:xfrm>
        </p:spPr>
      </p:pic>
    </p:spTree>
    <p:extLst>
      <p:ext uri="{BB962C8B-B14F-4D97-AF65-F5344CB8AC3E}">
        <p14:creationId xmlns:p14="http://schemas.microsoft.com/office/powerpoint/2010/main" val="19935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79" y="129025"/>
            <a:ext cx="8438242" cy="6599950"/>
          </a:xfrm>
        </p:spPr>
      </p:pic>
    </p:spTree>
    <p:extLst>
      <p:ext uri="{BB962C8B-B14F-4D97-AF65-F5344CB8AC3E}">
        <p14:creationId xmlns:p14="http://schemas.microsoft.com/office/powerpoint/2010/main" val="47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83" y="84237"/>
            <a:ext cx="8851393" cy="6519883"/>
          </a:xfrm>
        </p:spPr>
      </p:pic>
    </p:spTree>
    <p:extLst>
      <p:ext uri="{BB962C8B-B14F-4D97-AF65-F5344CB8AC3E}">
        <p14:creationId xmlns:p14="http://schemas.microsoft.com/office/powerpoint/2010/main" val="5872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89" y="159027"/>
            <a:ext cx="5211041" cy="6537204"/>
          </a:xfrm>
        </p:spPr>
      </p:pic>
    </p:spTree>
    <p:extLst>
      <p:ext uri="{BB962C8B-B14F-4D97-AF65-F5344CB8AC3E}">
        <p14:creationId xmlns:p14="http://schemas.microsoft.com/office/powerpoint/2010/main" val="20830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968"/>
            <a:ext cx="10363687" cy="6640064"/>
          </a:xfrm>
        </p:spPr>
      </p:pic>
    </p:spTree>
    <p:extLst>
      <p:ext uri="{BB962C8B-B14F-4D97-AF65-F5344CB8AC3E}">
        <p14:creationId xmlns:p14="http://schemas.microsoft.com/office/powerpoint/2010/main" val="197216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" y="129209"/>
            <a:ext cx="10421787" cy="6668014"/>
          </a:xfrm>
        </p:spPr>
      </p:pic>
    </p:spTree>
    <p:extLst>
      <p:ext uri="{BB962C8B-B14F-4D97-AF65-F5344CB8AC3E}">
        <p14:creationId xmlns:p14="http://schemas.microsoft.com/office/powerpoint/2010/main" val="74815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Botanical Gardens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Botanical Gardens Database</dc:title>
  <dc:creator>michael buckley</dc:creator>
  <cp:lastModifiedBy>michael buckley</cp:lastModifiedBy>
  <cp:revision>3</cp:revision>
  <dcterms:created xsi:type="dcterms:W3CDTF">2017-11-07T18:47:40Z</dcterms:created>
  <dcterms:modified xsi:type="dcterms:W3CDTF">2017-11-08T14:43:23Z</dcterms:modified>
</cp:coreProperties>
</file>