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71.186.160.170/website1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Plant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and Retrieve 1 million+ plant records (currently 3000)</a:t>
            </a:r>
          </a:p>
          <a:p>
            <a:pPr lvl="1"/>
            <a:r>
              <a:rPr lang="en-US" dirty="0" smtClean="0"/>
              <a:t>Each record contains up to 300 fields of information (currently 55)</a:t>
            </a:r>
          </a:p>
          <a:p>
            <a:pPr lvl="1"/>
            <a:r>
              <a:rPr lang="en-US" dirty="0" smtClean="0"/>
              <a:t>Scientific name, Genus, $Value, Date acquired, Location, Collection, etc.</a:t>
            </a:r>
          </a:p>
          <a:p>
            <a:pPr lvl="1"/>
            <a:r>
              <a:rPr lang="en-US" dirty="0" smtClean="0"/>
              <a:t>Including images of the actual plant</a:t>
            </a:r>
            <a:endParaRPr lang="en-US" dirty="0"/>
          </a:p>
          <a:p>
            <a:r>
              <a:rPr lang="en-US" dirty="0" smtClean="0"/>
              <a:t>Viewable by the public</a:t>
            </a:r>
          </a:p>
          <a:p>
            <a:r>
              <a:rPr lang="en-US" dirty="0" smtClean="0"/>
              <a:t>Editable by staff</a:t>
            </a:r>
          </a:p>
          <a:p>
            <a:r>
              <a:rPr lang="en-US" dirty="0" smtClean="0"/>
              <a:t>Web-based, accessible anywhere, on any computer or mobile device</a:t>
            </a:r>
          </a:p>
        </p:txBody>
      </p:sp>
    </p:spTree>
    <p:extLst>
      <p:ext uri="{BB962C8B-B14F-4D97-AF65-F5344CB8AC3E}">
        <p14:creationId xmlns:p14="http://schemas.microsoft.com/office/powerpoint/2010/main" val="13213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8" y="185208"/>
            <a:ext cx="10531208" cy="6672792"/>
          </a:xfrm>
        </p:spPr>
      </p:pic>
    </p:spTree>
    <p:extLst>
      <p:ext uri="{BB962C8B-B14F-4D97-AF65-F5344CB8AC3E}">
        <p14:creationId xmlns:p14="http://schemas.microsoft.com/office/powerpoint/2010/main" val="33073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891" y="1384663"/>
            <a:ext cx="9174428" cy="4204342"/>
          </a:xfrm>
        </p:spPr>
        <p:txBody>
          <a:bodyPr/>
          <a:lstStyle/>
          <a:p>
            <a:r>
              <a:rPr lang="en-US" dirty="0" smtClean="0"/>
              <a:t>No monthly costs</a:t>
            </a:r>
          </a:p>
          <a:p>
            <a:r>
              <a:rPr lang="en-US" dirty="0" smtClean="0"/>
              <a:t>Residing at the Gardens, native hardware, long life</a:t>
            </a:r>
          </a:p>
          <a:p>
            <a:r>
              <a:rPr lang="en-US" dirty="0" smtClean="0"/>
              <a:t>Cloud storage only if we want it, and we don’t</a:t>
            </a:r>
          </a:p>
          <a:p>
            <a:r>
              <a:rPr lang="en-US" dirty="0" smtClean="0"/>
              <a:t>Image storage –  currently10,000 photographs of Garden-based plants</a:t>
            </a:r>
          </a:p>
          <a:p>
            <a:pPr lvl="1"/>
            <a:r>
              <a:rPr lang="en-US" dirty="0" smtClean="0"/>
              <a:t>Staff, volunteer, and public contributions</a:t>
            </a:r>
          </a:p>
          <a:p>
            <a:r>
              <a:rPr lang="en-US" dirty="0" smtClean="0"/>
              <a:t>Copy-able, all or in-part, for private versions</a:t>
            </a:r>
          </a:p>
          <a:p>
            <a:pPr lvl="1"/>
            <a:r>
              <a:rPr lang="en-US" dirty="0" smtClean="0"/>
              <a:t>Accomplished via the use of common, </a:t>
            </a:r>
          </a:p>
          <a:p>
            <a:pPr marL="457200" lvl="1" indent="0">
              <a:buNone/>
            </a:pPr>
            <a:r>
              <a:rPr lang="en-US" dirty="0" smtClean="0"/>
              <a:t>Microsoft components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46" y="4121412"/>
            <a:ext cx="4863353" cy="27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605" y="0"/>
            <a:ext cx="8911687" cy="1280890"/>
          </a:xfrm>
        </p:spPr>
        <p:txBody>
          <a:bodyPr/>
          <a:lstStyle/>
          <a:p>
            <a:r>
              <a:rPr lang="en-US" dirty="0" smtClean="0"/>
              <a:t>Searching the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29" y="640445"/>
            <a:ext cx="8915400" cy="3777622"/>
          </a:xfrm>
        </p:spPr>
        <p:txBody>
          <a:bodyPr/>
          <a:lstStyle/>
          <a:p>
            <a:r>
              <a:rPr lang="en-US" dirty="0" smtClean="0"/>
              <a:t>Searchable in common language</a:t>
            </a:r>
          </a:p>
          <a:p>
            <a:pPr lvl="1"/>
            <a:r>
              <a:rPr lang="en-US" dirty="0" smtClean="0"/>
              <a:t>“Collection = Bonsai” lists all plants in the database matching exactly that criteria</a:t>
            </a:r>
          </a:p>
          <a:p>
            <a:pPr lvl="1"/>
            <a:r>
              <a:rPr lang="en-US" dirty="0" smtClean="0"/>
              <a:t>“Value &gt; 1000” lists all plants greater than $1000 in value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tc.</a:t>
            </a:r>
          </a:p>
          <a:p>
            <a:r>
              <a:rPr lang="en-US" dirty="0" smtClean="0"/>
              <a:t>Selectable from a Map</a:t>
            </a:r>
          </a:p>
          <a:p>
            <a:r>
              <a:rPr lang="en-US" dirty="0" smtClean="0"/>
              <a:t>Selectable from pull-down lists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34" y="1921335"/>
            <a:ext cx="6647565" cy="49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1" y="121920"/>
            <a:ext cx="9806441" cy="1245326"/>
          </a:xfrm>
        </p:spPr>
        <p:txBody>
          <a:bodyPr/>
          <a:lstStyle/>
          <a:p>
            <a:r>
              <a:rPr lang="en-US" dirty="0" smtClean="0"/>
              <a:t>Search results are presented in an abbreviated, simple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692" y="1436915"/>
            <a:ext cx="8915400" cy="3777622"/>
          </a:xfrm>
        </p:spPr>
        <p:txBody>
          <a:bodyPr/>
          <a:lstStyle/>
          <a:p>
            <a:r>
              <a:rPr lang="en-US" dirty="0" smtClean="0"/>
              <a:t>Select the plant you want, go to a more detailed screen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37" y="1940738"/>
            <a:ext cx="6260070" cy="46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7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9246" y="1515291"/>
            <a:ext cx="8915400" cy="3777622"/>
          </a:xfrm>
        </p:spPr>
        <p:txBody>
          <a:bodyPr/>
          <a:lstStyle/>
          <a:p>
            <a:r>
              <a:rPr lang="en-US" dirty="0" smtClean="0"/>
              <a:t>Remember, we are in the function-first phase</a:t>
            </a:r>
          </a:p>
          <a:p>
            <a:r>
              <a:rPr lang="en-US" dirty="0" smtClean="0"/>
              <a:t>Available at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71.186.160.170/website11</a:t>
            </a:r>
            <a:r>
              <a:rPr lang="en-US" dirty="0" smtClean="0"/>
              <a:t>  if anyone wants to sample it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91" y="2420983"/>
            <a:ext cx="7444521" cy="44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browser to make available our 10,000 photographs</a:t>
            </a:r>
          </a:p>
          <a:p>
            <a:r>
              <a:rPr lang="en-US" dirty="0" smtClean="0"/>
              <a:t>Business-quality (not student-quality) </a:t>
            </a:r>
            <a:r>
              <a:rPr lang="en-US" smtClean="0"/>
              <a:t>web pages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2" y="3029505"/>
            <a:ext cx="5534120" cy="3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237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The Plant Database</vt:lpstr>
      <vt:lpstr>Primary Goals</vt:lpstr>
      <vt:lpstr>PowerPoint Presentation</vt:lpstr>
      <vt:lpstr>Secondary Goals</vt:lpstr>
      <vt:lpstr>Searching the Database</vt:lpstr>
      <vt:lpstr>Search results are presented in an abbreviated, simple list</vt:lpstr>
      <vt:lpstr>On the web</vt:lpstr>
      <vt:lpstr>Remaining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Plant Database</dc:title>
  <dc:creator>admin</dc:creator>
  <cp:lastModifiedBy>michael buckley</cp:lastModifiedBy>
  <cp:revision>11</cp:revision>
  <dcterms:created xsi:type="dcterms:W3CDTF">2018-01-11T17:23:59Z</dcterms:created>
  <dcterms:modified xsi:type="dcterms:W3CDTF">2018-03-13T11:59:56Z</dcterms:modified>
</cp:coreProperties>
</file>