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4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2" r:id="rId2"/>
    <p:sldId id="366" r:id="rId3"/>
    <p:sldId id="364" r:id="rId4"/>
    <p:sldId id="284" r:id="rId5"/>
    <p:sldId id="337" r:id="rId6"/>
    <p:sldId id="285" r:id="rId7"/>
    <p:sldId id="350" r:id="rId8"/>
    <p:sldId id="348" r:id="rId9"/>
    <p:sldId id="371" r:id="rId10"/>
    <p:sldId id="368" r:id="rId11"/>
    <p:sldId id="369" r:id="rId12"/>
    <p:sldId id="370" r:id="rId13"/>
    <p:sldId id="367" r:id="rId14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196"/>
    <a:srgbClr val="000000"/>
    <a:srgbClr val="66FF33"/>
    <a:srgbClr val="E6E6E6"/>
    <a:srgbClr val="F49709"/>
    <a:srgbClr val="D58408"/>
    <a:srgbClr val="1C6CB5"/>
    <a:srgbClr val="D5C139"/>
    <a:srgbClr val="ECD63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39" autoAdjust="0"/>
    <p:restoredTop sz="76941" autoAdjust="0"/>
  </p:normalViewPr>
  <p:slideViewPr>
    <p:cSldViewPr>
      <p:cViewPr varScale="1">
        <p:scale>
          <a:sx n="156" d="100"/>
          <a:sy n="156" d="100"/>
        </p:scale>
        <p:origin x="-42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1709" y="-8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2BD9BF-326F-47AB-BE74-C5261C11DDA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zh-CN" altLang="en-US"/>
        </a:p>
      </dgm:t>
    </dgm:pt>
    <dgm:pt modelId="{915C91A4-8D5C-402B-BFED-F62C22E8FA9E}">
      <dgm:prSet phldrT="[文本]"/>
      <dgm:spPr/>
      <dgm:t>
        <a:bodyPr/>
        <a:lstStyle/>
        <a:p>
          <a:pPr algn="ctr"/>
          <a:r>
            <a:rPr lang="en-US" altLang="zh-CN" dirty="0" smtClean="0"/>
            <a:t>Paper Submission</a:t>
          </a:r>
          <a:endParaRPr lang="zh-CN" altLang="en-US" dirty="0"/>
        </a:p>
      </dgm:t>
    </dgm:pt>
    <dgm:pt modelId="{8170E1FB-E847-4151-BD6C-E6396D0E7B7C}" type="parTrans" cxnId="{0AD0D250-1A9D-474B-9296-2E75571FEBC6}">
      <dgm:prSet/>
      <dgm:spPr/>
      <dgm:t>
        <a:bodyPr/>
        <a:lstStyle/>
        <a:p>
          <a:pPr algn="ctr"/>
          <a:endParaRPr lang="zh-CN" altLang="en-US"/>
        </a:p>
      </dgm:t>
    </dgm:pt>
    <dgm:pt modelId="{2C7A1265-F229-4B56-8C6E-3AC06502BBE7}" type="sibTrans" cxnId="{0AD0D250-1A9D-474B-9296-2E75571FEBC6}">
      <dgm:prSet/>
      <dgm:spPr/>
      <dgm:t>
        <a:bodyPr/>
        <a:lstStyle/>
        <a:p>
          <a:pPr algn="ctr"/>
          <a:endParaRPr lang="zh-CN" altLang="en-US"/>
        </a:p>
      </dgm:t>
    </dgm:pt>
    <dgm:pt modelId="{CD0D91B0-AB2A-4064-9725-9DDFA628A482}">
      <dgm:prSet phldrT="[文本]"/>
      <dgm:spPr/>
      <dgm:t>
        <a:bodyPr/>
        <a:lstStyle/>
        <a:p>
          <a:pPr algn="ctr"/>
          <a:r>
            <a:rPr lang="en-US" altLang="zh-CN" dirty="0" smtClean="0"/>
            <a:t>Camera Ready</a:t>
          </a:r>
          <a:endParaRPr lang="zh-CN" altLang="en-US" dirty="0"/>
        </a:p>
      </dgm:t>
    </dgm:pt>
    <dgm:pt modelId="{4A71490C-1A5C-430B-A6CE-FC03F370DFEF}" type="parTrans" cxnId="{901E3BE0-AF19-4547-9927-B855EE3D5527}">
      <dgm:prSet/>
      <dgm:spPr/>
      <dgm:t>
        <a:bodyPr/>
        <a:lstStyle/>
        <a:p>
          <a:pPr algn="ctr"/>
          <a:endParaRPr lang="zh-CN" altLang="en-US"/>
        </a:p>
      </dgm:t>
    </dgm:pt>
    <dgm:pt modelId="{564CD737-C203-4F77-9579-CE65033C308D}" type="sibTrans" cxnId="{901E3BE0-AF19-4547-9927-B855EE3D5527}">
      <dgm:prSet/>
      <dgm:spPr/>
      <dgm:t>
        <a:bodyPr/>
        <a:lstStyle/>
        <a:p>
          <a:pPr algn="ctr"/>
          <a:endParaRPr lang="zh-CN" altLang="en-US"/>
        </a:p>
      </dgm:t>
    </dgm:pt>
    <dgm:pt modelId="{B6E69474-13AB-4074-A7F8-53CB9488B1F0}">
      <dgm:prSet phldrT="[文本]"/>
      <dgm:spPr/>
      <dgm:t>
        <a:bodyPr/>
        <a:lstStyle/>
        <a:p>
          <a:pPr algn="ctr"/>
          <a:r>
            <a:rPr lang="en-US" altLang="zh-CN" dirty="0" smtClean="0"/>
            <a:t>Presentation</a:t>
          </a:r>
          <a:endParaRPr lang="zh-CN" altLang="en-US" dirty="0"/>
        </a:p>
      </dgm:t>
    </dgm:pt>
    <dgm:pt modelId="{2F99E315-BCD5-4355-8552-71C1482CE1A3}" type="parTrans" cxnId="{255820FB-41CE-4F53-99A4-7035E5EC7EB2}">
      <dgm:prSet/>
      <dgm:spPr/>
      <dgm:t>
        <a:bodyPr/>
        <a:lstStyle/>
        <a:p>
          <a:pPr algn="ctr"/>
          <a:endParaRPr lang="zh-CN" altLang="en-US"/>
        </a:p>
      </dgm:t>
    </dgm:pt>
    <dgm:pt modelId="{DF943CAF-B44F-4176-A8D3-D86A17707302}" type="sibTrans" cxnId="{255820FB-41CE-4F53-99A4-7035E5EC7EB2}">
      <dgm:prSet/>
      <dgm:spPr/>
      <dgm:t>
        <a:bodyPr/>
        <a:lstStyle/>
        <a:p>
          <a:pPr algn="ctr"/>
          <a:endParaRPr lang="zh-CN" altLang="en-US"/>
        </a:p>
      </dgm:t>
    </dgm:pt>
    <dgm:pt modelId="{E69FB8E6-F082-4D1D-813A-DFE6674F395C}">
      <dgm:prSet phldrT="[文本]"/>
      <dgm:spPr/>
      <dgm:t>
        <a:bodyPr/>
        <a:lstStyle/>
        <a:p>
          <a:pPr algn="ctr"/>
          <a:r>
            <a:rPr lang="en-US" altLang="zh-CN" dirty="0" smtClean="0"/>
            <a:t>Topic/Problems</a:t>
          </a:r>
          <a:endParaRPr lang="zh-CN" altLang="en-US" dirty="0"/>
        </a:p>
      </dgm:t>
    </dgm:pt>
    <dgm:pt modelId="{65657800-6C78-4431-AB8E-618F95BC4B32}" type="parTrans" cxnId="{25B0493E-F24C-44C9-BFB9-623E9E24A342}">
      <dgm:prSet/>
      <dgm:spPr/>
      <dgm:t>
        <a:bodyPr/>
        <a:lstStyle/>
        <a:p>
          <a:endParaRPr lang="zh-CN" altLang="en-US"/>
        </a:p>
      </dgm:t>
    </dgm:pt>
    <dgm:pt modelId="{6224A624-DF1A-4095-AF5D-924CE2222EC0}" type="sibTrans" cxnId="{25B0493E-F24C-44C9-BFB9-623E9E24A342}">
      <dgm:prSet/>
      <dgm:spPr/>
      <dgm:t>
        <a:bodyPr/>
        <a:lstStyle/>
        <a:p>
          <a:endParaRPr lang="zh-CN" altLang="en-US"/>
        </a:p>
      </dgm:t>
    </dgm:pt>
    <dgm:pt modelId="{57262161-9C5F-404B-80BD-30852D00C06B}">
      <dgm:prSet phldrT="[文本]"/>
      <dgm:spPr/>
      <dgm:t>
        <a:bodyPr/>
        <a:lstStyle/>
        <a:p>
          <a:pPr algn="ctr"/>
          <a:r>
            <a:rPr lang="en-US" altLang="zh-CN" dirty="0" smtClean="0"/>
            <a:t>Ideas/ Solution</a:t>
          </a:r>
          <a:endParaRPr lang="zh-CN" altLang="en-US" dirty="0"/>
        </a:p>
      </dgm:t>
    </dgm:pt>
    <dgm:pt modelId="{06E171F9-B00A-45F2-B06D-E1F1A64F825E}" type="parTrans" cxnId="{2B530471-D8B5-48C0-89DD-9AD92A2618F8}">
      <dgm:prSet/>
      <dgm:spPr/>
      <dgm:t>
        <a:bodyPr/>
        <a:lstStyle/>
        <a:p>
          <a:endParaRPr lang="zh-CN" altLang="en-US"/>
        </a:p>
      </dgm:t>
    </dgm:pt>
    <dgm:pt modelId="{77ABC522-FC72-4322-9F2E-3974E4B10ABF}" type="sibTrans" cxnId="{2B530471-D8B5-48C0-89DD-9AD92A2618F8}">
      <dgm:prSet/>
      <dgm:spPr/>
      <dgm:t>
        <a:bodyPr/>
        <a:lstStyle/>
        <a:p>
          <a:endParaRPr lang="zh-CN" altLang="en-US"/>
        </a:p>
      </dgm:t>
    </dgm:pt>
    <dgm:pt modelId="{2FE5410B-CA04-4D50-A71B-CD92B2DBAEE2}">
      <dgm:prSet phldrT="[文本]"/>
      <dgm:spPr/>
      <dgm:t>
        <a:bodyPr/>
        <a:lstStyle/>
        <a:p>
          <a:pPr algn="ctr"/>
          <a:r>
            <a:rPr lang="en-US" altLang="zh-CN" dirty="0" smtClean="0"/>
            <a:t>Implementation</a:t>
          </a:r>
          <a:endParaRPr lang="zh-CN" altLang="en-US" dirty="0"/>
        </a:p>
      </dgm:t>
    </dgm:pt>
    <dgm:pt modelId="{2A96C926-F6D4-4AD1-B104-7640636BDBD8}" type="parTrans" cxnId="{21C26284-D94D-41B6-9C08-C2CE4920AD07}">
      <dgm:prSet/>
      <dgm:spPr/>
      <dgm:t>
        <a:bodyPr/>
        <a:lstStyle/>
        <a:p>
          <a:endParaRPr lang="zh-CN" altLang="en-US"/>
        </a:p>
      </dgm:t>
    </dgm:pt>
    <dgm:pt modelId="{83C7B856-7099-43B6-BC96-73FE3B5B1DC9}" type="sibTrans" cxnId="{21C26284-D94D-41B6-9C08-C2CE4920AD07}">
      <dgm:prSet/>
      <dgm:spPr/>
      <dgm:t>
        <a:bodyPr/>
        <a:lstStyle/>
        <a:p>
          <a:endParaRPr lang="zh-CN" altLang="en-US"/>
        </a:p>
      </dgm:t>
    </dgm:pt>
    <dgm:pt modelId="{E993FF08-C427-4C95-9AC3-2AFA1B3A2E87}">
      <dgm:prSet phldrT="[文本]"/>
      <dgm:spPr/>
      <dgm:t>
        <a:bodyPr/>
        <a:lstStyle/>
        <a:p>
          <a:pPr algn="ctr"/>
          <a:r>
            <a:rPr lang="en-US" altLang="zh-CN" dirty="0" smtClean="0"/>
            <a:t>Experiments</a:t>
          </a:r>
          <a:endParaRPr lang="zh-CN" altLang="en-US" dirty="0"/>
        </a:p>
      </dgm:t>
    </dgm:pt>
    <dgm:pt modelId="{935B9F18-5C71-4BB4-AA25-86392343B6FC}" type="parTrans" cxnId="{F92ED2AC-62FC-479B-AE80-248E270CBB2A}">
      <dgm:prSet/>
      <dgm:spPr/>
      <dgm:t>
        <a:bodyPr/>
        <a:lstStyle/>
        <a:p>
          <a:endParaRPr lang="zh-CN" altLang="en-US"/>
        </a:p>
      </dgm:t>
    </dgm:pt>
    <dgm:pt modelId="{34AA1FBC-05EB-4243-BFD2-AABF96133AFB}" type="sibTrans" cxnId="{F92ED2AC-62FC-479B-AE80-248E270CBB2A}">
      <dgm:prSet/>
      <dgm:spPr/>
      <dgm:t>
        <a:bodyPr/>
        <a:lstStyle/>
        <a:p>
          <a:endParaRPr lang="zh-CN" altLang="en-US"/>
        </a:p>
      </dgm:t>
    </dgm:pt>
    <dgm:pt modelId="{5895DE6F-976B-45D2-95B7-0022F2E82C9C}" type="pres">
      <dgm:prSet presAssocID="{942BD9BF-326F-47AB-BE74-C5261C11DD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0E5019C-D840-43A8-9EE3-BAF1BCE85F7D}" type="pres">
      <dgm:prSet presAssocID="{E69FB8E6-F082-4D1D-813A-DFE6674F395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20D5F46-E471-40DC-85F1-E6AA16D317B1}" type="pres">
      <dgm:prSet presAssocID="{6224A624-DF1A-4095-AF5D-924CE2222EC0}" presName="spacer" presStyleCnt="0"/>
      <dgm:spPr/>
    </dgm:pt>
    <dgm:pt modelId="{2053B69C-5E3C-4201-BAA4-40E6DB659815}" type="pres">
      <dgm:prSet presAssocID="{57262161-9C5F-404B-80BD-30852D00C06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5C325D1-954D-4444-B36B-9C1211C0862A}" type="pres">
      <dgm:prSet presAssocID="{77ABC522-FC72-4322-9F2E-3974E4B10ABF}" presName="spacer" presStyleCnt="0"/>
      <dgm:spPr/>
    </dgm:pt>
    <dgm:pt modelId="{038A8939-794B-4820-A303-34928076FC74}" type="pres">
      <dgm:prSet presAssocID="{2FE5410B-CA04-4D50-A71B-CD92B2DBAEE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A91B8A-DA8B-4F6E-8160-34437FFB8EC8}" type="pres">
      <dgm:prSet presAssocID="{83C7B856-7099-43B6-BC96-73FE3B5B1DC9}" presName="spacer" presStyleCnt="0"/>
      <dgm:spPr/>
    </dgm:pt>
    <dgm:pt modelId="{DEE95484-FCB2-49FE-840E-305B6332F431}" type="pres">
      <dgm:prSet presAssocID="{E993FF08-C427-4C95-9AC3-2AFA1B3A2E87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4D6F49C-716B-4AF7-8B24-76584A5A8E82}" type="pres">
      <dgm:prSet presAssocID="{34AA1FBC-05EB-4243-BFD2-AABF96133AFB}" presName="spacer" presStyleCnt="0"/>
      <dgm:spPr/>
    </dgm:pt>
    <dgm:pt modelId="{09E6A1F7-CA21-4D48-9A97-8D02A46F17DC}" type="pres">
      <dgm:prSet presAssocID="{915C91A4-8D5C-402B-BFED-F62C22E8FA9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8A86B5C-88A3-49E2-8D2A-37CA850B8CB0}" type="pres">
      <dgm:prSet presAssocID="{2C7A1265-F229-4B56-8C6E-3AC06502BBE7}" presName="spacer" presStyleCnt="0"/>
      <dgm:spPr/>
    </dgm:pt>
    <dgm:pt modelId="{35398C88-28AB-4DF5-AEAE-57E8E77EF854}" type="pres">
      <dgm:prSet presAssocID="{CD0D91B0-AB2A-4064-9725-9DDFA628A482}" presName="parentText" presStyleLbl="node1" presStyleIdx="5" presStyleCnt="7" custLinFactNeighborY="-1124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2B26E2B-D984-466E-BE7A-57F51E7A5BC5}" type="pres">
      <dgm:prSet presAssocID="{564CD737-C203-4F77-9579-CE65033C308D}" presName="spacer" presStyleCnt="0"/>
      <dgm:spPr/>
    </dgm:pt>
    <dgm:pt modelId="{D84C1BF6-836B-4148-B4C7-6F97B7FD5DDD}" type="pres">
      <dgm:prSet presAssocID="{B6E69474-13AB-4074-A7F8-53CB9488B1F0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94CA324-1F55-47EB-9A42-0386B1096486}" type="presOf" srcId="{915C91A4-8D5C-402B-BFED-F62C22E8FA9E}" destId="{09E6A1F7-CA21-4D48-9A97-8D02A46F17DC}" srcOrd="0" destOrd="0" presId="urn:microsoft.com/office/officeart/2005/8/layout/vList2"/>
    <dgm:cxn modelId="{9FE1E2DF-1D4E-4BEF-8CE6-94AA24B1ACF9}" type="presOf" srcId="{E69FB8E6-F082-4D1D-813A-DFE6674F395C}" destId="{50E5019C-D840-43A8-9EE3-BAF1BCE85F7D}" srcOrd="0" destOrd="0" presId="urn:microsoft.com/office/officeart/2005/8/layout/vList2"/>
    <dgm:cxn modelId="{ED122487-F851-4CA7-9D71-0DFB1D2D40DF}" type="presOf" srcId="{CD0D91B0-AB2A-4064-9725-9DDFA628A482}" destId="{35398C88-28AB-4DF5-AEAE-57E8E77EF854}" srcOrd="0" destOrd="0" presId="urn:microsoft.com/office/officeart/2005/8/layout/vList2"/>
    <dgm:cxn modelId="{BDFF946B-4CAB-4EAB-8CC1-60C23C857A2F}" type="presOf" srcId="{942BD9BF-326F-47AB-BE74-C5261C11DDA0}" destId="{5895DE6F-976B-45D2-95B7-0022F2E82C9C}" srcOrd="0" destOrd="0" presId="urn:microsoft.com/office/officeart/2005/8/layout/vList2"/>
    <dgm:cxn modelId="{2B530471-D8B5-48C0-89DD-9AD92A2618F8}" srcId="{942BD9BF-326F-47AB-BE74-C5261C11DDA0}" destId="{57262161-9C5F-404B-80BD-30852D00C06B}" srcOrd="1" destOrd="0" parTransId="{06E171F9-B00A-45F2-B06D-E1F1A64F825E}" sibTransId="{77ABC522-FC72-4322-9F2E-3974E4B10ABF}"/>
    <dgm:cxn modelId="{F92ED2AC-62FC-479B-AE80-248E270CBB2A}" srcId="{942BD9BF-326F-47AB-BE74-C5261C11DDA0}" destId="{E993FF08-C427-4C95-9AC3-2AFA1B3A2E87}" srcOrd="3" destOrd="0" parTransId="{935B9F18-5C71-4BB4-AA25-86392343B6FC}" sibTransId="{34AA1FBC-05EB-4243-BFD2-AABF96133AFB}"/>
    <dgm:cxn modelId="{A4517F5A-9320-4A3F-B6AC-6E506437692E}" type="presOf" srcId="{E993FF08-C427-4C95-9AC3-2AFA1B3A2E87}" destId="{DEE95484-FCB2-49FE-840E-305B6332F431}" srcOrd="0" destOrd="0" presId="urn:microsoft.com/office/officeart/2005/8/layout/vList2"/>
    <dgm:cxn modelId="{CEDD3B7C-4B9E-4E47-ACDD-43C74F741802}" type="presOf" srcId="{B6E69474-13AB-4074-A7F8-53CB9488B1F0}" destId="{D84C1BF6-836B-4148-B4C7-6F97B7FD5DDD}" srcOrd="0" destOrd="0" presId="urn:microsoft.com/office/officeart/2005/8/layout/vList2"/>
    <dgm:cxn modelId="{21C26284-D94D-41B6-9C08-C2CE4920AD07}" srcId="{942BD9BF-326F-47AB-BE74-C5261C11DDA0}" destId="{2FE5410B-CA04-4D50-A71B-CD92B2DBAEE2}" srcOrd="2" destOrd="0" parTransId="{2A96C926-F6D4-4AD1-B104-7640636BDBD8}" sibTransId="{83C7B856-7099-43B6-BC96-73FE3B5B1DC9}"/>
    <dgm:cxn modelId="{901E3BE0-AF19-4547-9927-B855EE3D5527}" srcId="{942BD9BF-326F-47AB-BE74-C5261C11DDA0}" destId="{CD0D91B0-AB2A-4064-9725-9DDFA628A482}" srcOrd="5" destOrd="0" parTransId="{4A71490C-1A5C-430B-A6CE-FC03F370DFEF}" sibTransId="{564CD737-C203-4F77-9579-CE65033C308D}"/>
    <dgm:cxn modelId="{25B0493E-F24C-44C9-BFB9-623E9E24A342}" srcId="{942BD9BF-326F-47AB-BE74-C5261C11DDA0}" destId="{E69FB8E6-F082-4D1D-813A-DFE6674F395C}" srcOrd="0" destOrd="0" parTransId="{65657800-6C78-4431-AB8E-618F95BC4B32}" sibTransId="{6224A624-DF1A-4095-AF5D-924CE2222EC0}"/>
    <dgm:cxn modelId="{0AD0D250-1A9D-474B-9296-2E75571FEBC6}" srcId="{942BD9BF-326F-47AB-BE74-C5261C11DDA0}" destId="{915C91A4-8D5C-402B-BFED-F62C22E8FA9E}" srcOrd="4" destOrd="0" parTransId="{8170E1FB-E847-4151-BD6C-E6396D0E7B7C}" sibTransId="{2C7A1265-F229-4B56-8C6E-3AC06502BBE7}"/>
    <dgm:cxn modelId="{106CEB6B-E8C3-4330-B8D3-904D68499FDA}" type="presOf" srcId="{2FE5410B-CA04-4D50-A71B-CD92B2DBAEE2}" destId="{038A8939-794B-4820-A303-34928076FC74}" srcOrd="0" destOrd="0" presId="urn:microsoft.com/office/officeart/2005/8/layout/vList2"/>
    <dgm:cxn modelId="{255820FB-41CE-4F53-99A4-7035E5EC7EB2}" srcId="{942BD9BF-326F-47AB-BE74-C5261C11DDA0}" destId="{B6E69474-13AB-4074-A7F8-53CB9488B1F0}" srcOrd="6" destOrd="0" parTransId="{2F99E315-BCD5-4355-8552-71C1482CE1A3}" sibTransId="{DF943CAF-B44F-4176-A8D3-D86A17707302}"/>
    <dgm:cxn modelId="{48877992-E1F1-4711-A1B9-4E023AD63EA8}" type="presOf" srcId="{57262161-9C5F-404B-80BD-30852D00C06B}" destId="{2053B69C-5E3C-4201-BAA4-40E6DB659815}" srcOrd="0" destOrd="0" presId="urn:microsoft.com/office/officeart/2005/8/layout/vList2"/>
    <dgm:cxn modelId="{7445318A-9564-4F29-981C-1F8996113A42}" type="presParOf" srcId="{5895DE6F-976B-45D2-95B7-0022F2E82C9C}" destId="{50E5019C-D840-43A8-9EE3-BAF1BCE85F7D}" srcOrd="0" destOrd="0" presId="urn:microsoft.com/office/officeart/2005/8/layout/vList2"/>
    <dgm:cxn modelId="{BBD6085C-0767-4A4E-ACB7-07D09DBF5397}" type="presParOf" srcId="{5895DE6F-976B-45D2-95B7-0022F2E82C9C}" destId="{E20D5F46-E471-40DC-85F1-E6AA16D317B1}" srcOrd="1" destOrd="0" presId="urn:microsoft.com/office/officeart/2005/8/layout/vList2"/>
    <dgm:cxn modelId="{CA8D9D25-9DDF-40FF-97DA-D8855ADF90C5}" type="presParOf" srcId="{5895DE6F-976B-45D2-95B7-0022F2E82C9C}" destId="{2053B69C-5E3C-4201-BAA4-40E6DB659815}" srcOrd="2" destOrd="0" presId="urn:microsoft.com/office/officeart/2005/8/layout/vList2"/>
    <dgm:cxn modelId="{C640E0F6-B0B2-4421-A79D-C5F6E3F1A772}" type="presParOf" srcId="{5895DE6F-976B-45D2-95B7-0022F2E82C9C}" destId="{15C325D1-954D-4444-B36B-9C1211C0862A}" srcOrd="3" destOrd="0" presId="urn:microsoft.com/office/officeart/2005/8/layout/vList2"/>
    <dgm:cxn modelId="{3F16A55E-C0F3-48C3-A7F4-57786521A3E3}" type="presParOf" srcId="{5895DE6F-976B-45D2-95B7-0022F2E82C9C}" destId="{038A8939-794B-4820-A303-34928076FC74}" srcOrd="4" destOrd="0" presId="urn:microsoft.com/office/officeart/2005/8/layout/vList2"/>
    <dgm:cxn modelId="{4FA510CC-FEE8-4010-AAFC-FB49E5CA2CA8}" type="presParOf" srcId="{5895DE6F-976B-45D2-95B7-0022F2E82C9C}" destId="{37A91B8A-DA8B-4F6E-8160-34437FFB8EC8}" srcOrd="5" destOrd="0" presId="urn:microsoft.com/office/officeart/2005/8/layout/vList2"/>
    <dgm:cxn modelId="{F9B85312-EA7A-4C54-88CC-CF3F6BF35AD5}" type="presParOf" srcId="{5895DE6F-976B-45D2-95B7-0022F2E82C9C}" destId="{DEE95484-FCB2-49FE-840E-305B6332F431}" srcOrd="6" destOrd="0" presId="urn:microsoft.com/office/officeart/2005/8/layout/vList2"/>
    <dgm:cxn modelId="{05C7A255-0D70-4F7F-A957-ABE5CEB068B6}" type="presParOf" srcId="{5895DE6F-976B-45D2-95B7-0022F2E82C9C}" destId="{F4D6F49C-716B-4AF7-8B24-76584A5A8E82}" srcOrd="7" destOrd="0" presId="urn:microsoft.com/office/officeart/2005/8/layout/vList2"/>
    <dgm:cxn modelId="{6CE4F7CF-DC6A-429C-9B9D-862A83AE0760}" type="presParOf" srcId="{5895DE6F-976B-45D2-95B7-0022F2E82C9C}" destId="{09E6A1F7-CA21-4D48-9A97-8D02A46F17DC}" srcOrd="8" destOrd="0" presId="urn:microsoft.com/office/officeart/2005/8/layout/vList2"/>
    <dgm:cxn modelId="{AE6AD91B-5721-4F6E-9C5F-0A00E14D2F87}" type="presParOf" srcId="{5895DE6F-976B-45D2-95B7-0022F2E82C9C}" destId="{B8A86B5C-88A3-49E2-8D2A-37CA850B8CB0}" srcOrd="9" destOrd="0" presId="urn:microsoft.com/office/officeart/2005/8/layout/vList2"/>
    <dgm:cxn modelId="{9F273085-F742-4D0E-BE8C-9E26E7C639CE}" type="presParOf" srcId="{5895DE6F-976B-45D2-95B7-0022F2E82C9C}" destId="{35398C88-28AB-4DF5-AEAE-57E8E77EF854}" srcOrd="10" destOrd="0" presId="urn:microsoft.com/office/officeart/2005/8/layout/vList2"/>
    <dgm:cxn modelId="{168B7033-8952-4862-9136-CA0C749F667E}" type="presParOf" srcId="{5895DE6F-976B-45D2-95B7-0022F2E82C9C}" destId="{82B26E2B-D984-466E-BE7A-57F51E7A5BC5}" srcOrd="11" destOrd="0" presId="urn:microsoft.com/office/officeart/2005/8/layout/vList2"/>
    <dgm:cxn modelId="{ACA3779B-442A-4DD7-96CC-B11DD1684E9D}" type="presParOf" srcId="{5895DE6F-976B-45D2-95B7-0022F2E82C9C}" destId="{D84C1BF6-836B-4148-B4C7-6F97B7FD5DD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2BD9BF-326F-47AB-BE74-C5261C11DDA0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CN" altLang="en-US"/>
        </a:p>
      </dgm:t>
    </dgm:pt>
    <dgm:pt modelId="{915C91A4-8D5C-402B-BFED-F62C22E8FA9E}">
      <dgm:prSet phldrT="[文本]"/>
      <dgm:spPr/>
      <dgm:t>
        <a:bodyPr/>
        <a:lstStyle/>
        <a:p>
          <a:pPr algn="ctr"/>
          <a:r>
            <a:rPr lang="en-US" altLang="zh-CN" dirty="0" smtClean="0"/>
            <a:t>Paper rejection</a:t>
          </a:r>
          <a:endParaRPr lang="zh-CN" altLang="en-US" dirty="0"/>
        </a:p>
      </dgm:t>
    </dgm:pt>
    <dgm:pt modelId="{8170E1FB-E847-4151-BD6C-E6396D0E7B7C}" type="parTrans" cxnId="{0AD0D250-1A9D-474B-9296-2E75571FEBC6}">
      <dgm:prSet/>
      <dgm:spPr/>
      <dgm:t>
        <a:bodyPr/>
        <a:lstStyle/>
        <a:p>
          <a:pPr algn="ctr"/>
          <a:endParaRPr lang="zh-CN" altLang="en-US"/>
        </a:p>
      </dgm:t>
    </dgm:pt>
    <dgm:pt modelId="{2C7A1265-F229-4B56-8C6E-3AC06502BBE7}" type="sibTrans" cxnId="{0AD0D250-1A9D-474B-9296-2E75571FEBC6}">
      <dgm:prSet/>
      <dgm:spPr/>
      <dgm:t>
        <a:bodyPr/>
        <a:lstStyle/>
        <a:p>
          <a:pPr algn="ctr"/>
          <a:endParaRPr lang="zh-CN" altLang="en-US"/>
        </a:p>
      </dgm:t>
    </dgm:pt>
    <dgm:pt modelId="{CD0D91B0-AB2A-4064-9725-9DDFA628A482}">
      <dgm:prSet phldrT="[文本]"/>
      <dgm:spPr/>
      <dgm:t>
        <a:bodyPr/>
        <a:lstStyle/>
        <a:p>
          <a:pPr algn="ctr"/>
          <a:r>
            <a:rPr lang="en-US" altLang="zh-CN" dirty="0" smtClean="0"/>
            <a:t>More work need to be done</a:t>
          </a:r>
          <a:endParaRPr lang="zh-CN" altLang="en-US" dirty="0"/>
        </a:p>
      </dgm:t>
    </dgm:pt>
    <dgm:pt modelId="{4A71490C-1A5C-430B-A6CE-FC03F370DFEF}" type="parTrans" cxnId="{901E3BE0-AF19-4547-9927-B855EE3D5527}">
      <dgm:prSet/>
      <dgm:spPr/>
      <dgm:t>
        <a:bodyPr/>
        <a:lstStyle/>
        <a:p>
          <a:pPr algn="ctr"/>
          <a:endParaRPr lang="zh-CN" altLang="en-US"/>
        </a:p>
      </dgm:t>
    </dgm:pt>
    <dgm:pt modelId="{564CD737-C203-4F77-9579-CE65033C308D}" type="sibTrans" cxnId="{901E3BE0-AF19-4547-9927-B855EE3D5527}">
      <dgm:prSet/>
      <dgm:spPr/>
      <dgm:t>
        <a:bodyPr/>
        <a:lstStyle/>
        <a:p>
          <a:pPr algn="ctr"/>
          <a:endParaRPr lang="zh-CN" altLang="en-US"/>
        </a:p>
      </dgm:t>
    </dgm:pt>
    <dgm:pt modelId="{B6E69474-13AB-4074-A7F8-53CB9488B1F0}">
      <dgm:prSet phldrT="[文本]"/>
      <dgm:spPr/>
      <dgm:t>
        <a:bodyPr/>
        <a:lstStyle/>
        <a:p>
          <a:pPr algn="ctr"/>
          <a:r>
            <a:rPr lang="en-US" altLang="zh-CN" dirty="0" smtClean="0"/>
            <a:t>Challenging questions</a:t>
          </a:r>
          <a:endParaRPr lang="zh-CN" altLang="en-US" dirty="0"/>
        </a:p>
      </dgm:t>
    </dgm:pt>
    <dgm:pt modelId="{2F99E315-BCD5-4355-8552-71C1482CE1A3}" type="parTrans" cxnId="{255820FB-41CE-4F53-99A4-7035E5EC7EB2}">
      <dgm:prSet/>
      <dgm:spPr/>
      <dgm:t>
        <a:bodyPr/>
        <a:lstStyle/>
        <a:p>
          <a:pPr algn="ctr"/>
          <a:endParaRPr lang="zh-CN" altLang="en-US"/>
        </a:p>
      </dgm:t>
    </dgm:pt>
    <dgm:pt modelId="{DF943CAF-B44F-4176-A8D3-D86A17707302}" type="sibTrans" cxnId="{255820FB-41CE-4F53-99A4-7035E5EC7EB2}">
      <dgm:prSet/>
      <dgm:spPr/>
      <dgm:t>
        <a:bodyPr/>
        <a:lstStyle/>
        <a:p>
          <a:pPr algn="ctr"/>
          <a:endParaRPr lang="zh-CN" altLang="en-US"/>
        </a:p>
      </dgm:t>
    </dgm:pt>
    <dgm:pt modelId="{E69FB8E6-F082-4D1D-813A-DFE6674F395C}">
      <dgm:prSet phldrT="[文本]"/>
      <dgm:spPr/>
      <dgm:t>
        <a:bodyPr/>
        <a:lstStyle/>
        <a:p>
          <a:pPr algn="ctr"/>
          <a:r>
            <a:rPr lang="en-US" altLang="zh-CN" dirty="0" smtClean="0"/>
            <a:t>Not Motivated</a:t>
          </a:r>
          <a:endParaRPr lang="zh-CN" altLang="en-US" dirty="0"/>
        </a:p>
      </dgm:t>
    </dgm:pt>
    <dgm:pt modelId="{65657800-6C78-4431-AB8E-618F95BC4B32}" type="parTrans" cxnId="{25B0493E-F24C-44C9-BFB9-623E9E24A342}">
      <dgm:prSet/>
      <dgm:spPr/>
      <dgm:t>
        <a:bodyPr/>
        <a:lstStyle/>
        <a:p>
          <a:endParaRPr lang="zh-CN" altLang="en-US"/>
        </a:p>
      </dgm:t>
    </dgm:pt>
    <dgm:pt modelId="{6224A624-DF1A-4095-AF5D-924CE2222EC0}" type="sibTrans" cxnId="{25B0493E-F24C-44C9-BFB9-623E9E24A342}">
      <dgm:prSet/>
      <dgm:spPr/>
      <dgm:t>
        <a:bodyPr/>
        <a:lstStyle/>
        <a:p>
          <a:endParaRPr lang="zh-CN" altLang="en-US"/>
        </a:p>
      </dgm:t>
    </dgm:pt>
    <dgm:pt modelId="{57262161-9C5F-404B-80BD-30852D00C06B}">
      <dgm:prSet phldrT="[文本]"/>
      <dgm:spPr/>
      <dgm:t>
        <a:bodyPr/>
        <a:lstStyle/>
        <a:p>
          <a:pPr algn="ctr"/>
          <a:r>
            <a:rPr lang="en-US" altLang="zh-CN" dirty="0" smtClean="0"/>
            <a:t>Not</a:t>
          </a:r>
          <a:r>
            <a:rPr lang="en-US" altLang="zh-CN" baseline="0" dirty="0" smtClean="0"/>
            <a:t> convincing</a:t>
          </a:r>
          <a:endParaRPr lang="zh-CN" altLang="en-US" dirty="0"/>
        </a:p>
      </dgm:t>
    </dgm:pt>
    <dgm:pt modelId="{06E171F9-B00A-45F2-B06D-E1F1A64F825E}" type="parTrans" cxnId="{2B530471-D8B5-48C0-89DD-9AD92A2618F8}">
      <dgm:prSet/>
      <dgm:spPr/>
      <dgm:t>
        <a:bodyPr/>
        <a:lstStyle/>
        <a:p>
          <a:endParaRPr lang="zh-CN" altLang="en-US"/>
        </a:p>
      </dgm:t>
    </dgm:pt>
    <dgm:pt modelId="{77ABC522-FC72-4322-9F2E-3974E4B10ABF}" type="sibTrans" cxnId="{2B530471-D8B5-48C0-89DD-9AD92A2618F8}">
      <dgm:prSet/>
      <dgm:spPr/>
      <dgm:t>
        <a:bodyPr/>
        <a:lstStyle/>
        <a:p>
          <a:endParaRPr lang="zh-CN" altLang="en-US"/>
        </a:p>
      </dgm:t>
    </dgm:pt>
    <dgm:pt modelId="{2FE5410B-CA04-4D50-A71B-CD92B2DBAEE2}">
      <dgm:prSet phldrT="[文本]"/>
      <dgm:spPr/>
      <dgm:t>
        <a:bodyPr/>
        <a:lstStyle/>
        <a:p>
          <a:pPr algn="ctr"/>
          <a:r>
            <a:rPr lang="en-US" altLang="zh-CN" dirty="0" smtClean="0"/>
            <a:t>Design deficiency</a:t>
          </a:r>
          <a:endParaRPr lang="zh-CN" altLang="en-US" dirty="0"/>
        </a:p>
      </dgm:t>
    </dgm:pt>
    <dgm:pt modelId="{2A96C926-F6D4-4AD1-B104-7640636BDBD8}" type="parTrans" cxnId="{21C26284-D94D-41B6-9C08-C2CE4920AD07}">
      <dgm:prSet/>
      <dgm:spPr/>
      <dgm:t>
        <a:bodyPr/>
        <a:lstStyle/>
        <a:p>
          <a:endParaRPr lang="zh-CN" altLang="en-US"/>
        </a:p>
      </dgm:t>
    </dgm:pt>
    <dgm:pt modelId="{83C7B856-7099-43B6-BC96-73FE3B5B1DC9}" type="sibTrans" cxnId="{21C26284-D94D-41B6-9C08-C2CE4920AD07}">
      <dgm:prSet/>
      <dgm:spPr/>
      <dgm:t>
        <a:bodyPr/>
        <a:lstStyle/>
        <a:p>
          <a:endParaRPr lang="zh-CN" altLang="en-US"/>
        </a:p>
      </dgm:t>
    </dgm:pt>
    <dgm:pt modelId="{E993FF08-C427-4C95-9AC3-2AFA1B3A2E87}">
      <dgm:prSet phldrT="[文本]"/>
      <dgm:spPr/>
      <dgm:t>
        <a:bodyPr/>
        <a:lstStyle/>
        <a:p>
          <a:pPr algn="ctr"/>
          <a:r>
            <a:rPr lang="en-US" altLang="zh-CN" dirty="0" smtClean="0"/>
            <a:t>Unexpected results</a:t>
          </a:r>
        </a:p>
      </dgm:t>
    </dgm:pt>
    <dgm:pt modelId="{935B9F18-5C71-4BB4-AA25-86392343B6FC}" type="parTrans" cxnId="{F92ED2AC-62FC-479B-AE80-248E270CBB2A}">
      <dgm:prSet/>
      <dgm:spPr/>
      <dgm:t>
        <a:bodyPr/>
        <a:lstStyle/>
        <a:p>
          <a:endParaRPr lang="zh-CN" altLang="en-US"/>
        </a:p>
      </dgm:t>
    </dgm:pt>
    <dgm:pt modelId="{34AA1FBC-05EB-4243-BFD2-AABF96133AFB}" type="sibTrans" cxnId="{F92ED2AC-62FC-479B-AE80-248E270CBB2A}">
      <dgm:prSet/>
      <dgm:spPr/>
      <dgm:t>
        <a:bodyPr/>
        <a:lstStyle/>
        <a:p>
          <a:endParaRPr lang="zh-CN" altLang="en-US"/>
        </a:p>
      </dgm:t>
    </dgm:pt>
    <dgm:pt modelId="{29165C86-1512-4D92-91E6-A10F6365A10E}">
      <dgm:prSet phldrT="[文本]"/>
      <dgm:spPr/>
      <dgm:t>
        <a:bodyPr/>
        <a:lstStyle/>
        <a:p>
          <a:pPr algn="ctr"/>
          <a:r>
            <a:rPr lang="en-US" altLang="zh-CN" dirty="0" smtClean="0"/>
            <a:t>Can’t find what to do</a:t>
          </a:r>
          <a:endParaRPr lang="zh-CN" altLang="en-US" dirty="0"/>
        </a:p>
      </dgm:t>
    </dgm:pt>
    <dgm:pt modelId="{AB8CA308-D408-4870-838A-930222DFF2C4}" type="parTrans" cxnId="{0A14208C-D3AE-45D0-A07B-326C198F5738}">
      <dgm:prSet/>
      <dgm:spPr/>
    </dgm:pt>
    <dgm:pt modelId="{5BCE3F5C-F308-4DF8-A52C-86BF7BD2D4AB}" type="sibTrans" cxnId="{0A14208C-D3AE-45D0-A07B-326C198F5738}">
      <dgm:prSet/>
      <dgm:spPr/>
    </dgm:pt>
    <dgm:pt modelId="{6864D81F-F874-4536-9845-0DE81A18396A}">
      <dgm:prSet phldrT="[文本]"/>
      <dgm:spPr/>
      <dgm:t>
        <a:bodyPr/>
        <a:lstStyle/>
        <a:p>
          <a:pPr algn="ctr"/>
          <a:r>
            <a:rPr lang="en-US" altLang="zh-CN" dirty="0" smtClean="0"/>
            <a:t>Uncertainty</a:t>
          </a:r>
          <a:endParaRPr lang="zh-CN" altLang="en-US" dirty="0"/>
        </a:p>
      </dgm:t>
    </dgm:pt>
    <dgm:pt modelId="{EEF11633-EEF7-4EB7-BB87-BC01ABD6CAD0}" type="parTrans" cxnId="{A3096417-C057-40DB-823E-C5AEC0F4FFD0}">
      <dgm:prSet/>
      <dgm:spPr/>
    </dgm:pt>
    <dgm:pt modelId="{C443F719-E193-45EA-99D3-AE3D4EF005E0}" type="sibTrans" cxnId="{A3096417-C057-40DB-823E-C5AEC0F4FFD0}">
      <dgm:prSet/>
      <dgm:spPr/>
    </dgm:pt>
    <dgm:pt modelId="{64D527E1-739A-4DE6-9698-C2783442115E}">
      <dgm:prSet phldrT="[文本]"/>
      <dgm:spPr/>
      <dgm:t>
        <a:bodyPr/>
        <a:lstStyle/>
        <a:p>
          <a:pPr algn="ctr"/>
          <a:r>
            <a:rPr lang="en-US" altLang="zh-CN" dirty="0" smtClean="0"/>
            <a:t>Deadline Missing</a:t>
          </a:r>
        </a:p>
      </dgm:t>
    </dgm:pt>
    <dgm:pt modelId="{3133987B-28FB-4D9C-818B-620B26685089}" type="parTrans" cxnId="{D5C91039-59C6-4A31-AAD1-B7CE2CA7479E}">
      <dgm:prSet/>
      <dgm:spPr/>
    </dgm:pt>
    <dgm:pt modelId="{46919F69-7431-4B7E-B51A-6C3A39E94C67}" type="sibTrans" cxnId="{D5C91039-59C6-4A31-AAD1-B7CE2CA7479E}">
      <dgm:prSet/>
      <dgm:spPr/>
    </dgm:pt>
    <dgm:pt modelId="{5895DE6F-976B-45D2-95B7-0022F2E82C9C}" type="pres">
      <dgm:prSet presAssocID="{942BD9BF-326F-47AB-BE74-C5261C11DD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319C271-3775-4514-9FF4-801D8300777C}" type="pres">
      <dgm:prSet presAssocID="{29165C86-1512-4D92-91E6-A10F6365A10E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468F2F6-725C-4A56-8238-6EFD34C0516C}" type="pres">
      <dgm:prSet presAssocID="{5BCE3F5C-F308-4DF8-A52C-86BF7BD2D4AB}" presName="spacer" presStyleCnt="0"/>
      <dgm:spPr/>
    </dgm:pt>
    <dgm:pt modelId="{50E5019C-D840-43A8-9EE3-BAF1BCE85F7D}" type="pres">
      <dgm:prSet presAssocID="{E69FB8E6-F082-4D1D-813A-DFE6674F395C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20D5F46-E471-40DC-85F1-E6AA16D317B1}" type="pres">
      <dgm:prSet presAssocID="{6224A624-DF1A-4095-AF5D-924CE2222EC0}" presName="spacer" presStyleCnt="0"/>
      <dgm:spPr/>
      <dgm:t>
        <a:bodyPr/>
        <a:lstStyle/>
        <a:p>
          <a:endParaRPr lang="zh-CN" altLang="en-US"/>
        </a:p>
      </dgm:t>
    </dgm:pt>
    <dgm:pt modelId="{2053B69C-5E3C-4201-BAA4-40E6DB659815}" type="pres">
      <dgm:prSet presAssocID="{57262161-9C5F-404B-80BD-30852D00C06B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5C325D1-954D-4444-B36B-9C1211C0862A}" type="pres">
      <dgm:prSet presAssocID="{77ABC522-FC72-4322-9F2E-3974E4B10ABF}" presName="spacer" presStyleCnt="0"/>
      <dgm:spPr/>
      <dgm:t>
        <a:bodyPr/>
        <a:lstStyle/>
        <a:p>
          <a:endParaRPr lang="zh-CN" altLang="en-US"/>
        </a:p>
      </dgm:t>
    </dgm:pt>
    <dgm:pt modelId="{198E8CFA-8FFF-408E-AAAA-29428D3238D6}" type="pres">
      <dgm:prSet presAssocID="{6864D81F-F874-4536-9845-0DE81A18396A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B7C3311-EE12-4E4F-A9F4-8CFAE1EFF21C}" type="pres">
      <dgm:prSet presAssocID="{C443F719-E193-45EA-99D3-AE3D4EF005E0}" presName="spacer" presStyleCnt="0"/>
      <dgm:spPr/>
    </dgm:pt>
    <dgm:pt modelId="{038A8939-794B-4820-A303-34928076FC74}" type="pres">
      <dgm:prSet presAssocID="{2FE5410B-CA04-4D50-A71B-CD92B2DBAEE2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A91B8A-DA8B-4F6E-8160-34437FFB8EC8}" type="pres">
      <dgm:prSet presAssocID="{83C7B856-7099-43B6-BC96-73FE3B5B1DC9}" presName="spacer" presStyleCnt="0"/>
      <dgm:spPr/>
      <dgm:t>
        <a:bodyPr/>
        <a:lstStyle/>
        <a:p>
          <a:endParaRPr lang="zh-CN" altLang="en-US"/>
        </a:p>
      </dgm:t>
    </dgm:pt>
    <dgm:pt modelId="{DEE95484-FCB2-49FE-840E-305B6332F431}" type="pres">
      <dgm:prSet presAssocID="{E993FF08-C427-4C95-9AC3-2AFA1B3A2E87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4D6F49C-716B-4AF7-8B24-76584A5A8E82}" type="pres">
      <dgm:prSet presAssocID="{34AA1FBC-05EB-4243-BFD2-AABF96133AFB}" presName="spacer" presStyleCnt="0"/>
      <dgm:spPr/>
      <dgm:t>
        <a:bodyPr/>
        <a:lstStyle/>
        <a:p>
          <a:endParaRPr lang="zh-CN" altLang="en-US"/>
        </a:p>
      </dgm:t>
    </dgm:pt>
    <dgm:pt modelId="{30229766-EFA9-4481-AD5A-3A668EB2D4FA}" type="pres">
      <dgm:prSet presAssocID="{64D527E1-739A-4DE6-9698-C2783442115E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50A9649-FA9B-402E-8C26-564151022405}" type="pres">
      <dgm:prSet presAssocID="{46919F69-7431-4B7E-B51A-6C3A39E94C67}" presName="spacer" presStyleCnt="0"/>
      <dgm:spPr/>
    </dgm:pt>
    <dgm:pt modelId="{09E6A1F7-CA21-4D48-9A97-8D02A46F17DC}" type="pres">
      <dgm:prSet presAssocID="{915C91A4-8D5C-402B-BFED-F62C22E8FA9E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8A86B5C-88A3-49E2-8D2A-37CA850B8CB0}" type="pres">
      <dgm:prSet presAssocID="{2C7A1265-F229-4B56-8C6E-3AC06502BBE7}" presName="spacer" presStyleCnt="0"/>
      <dgm:spPr/>
      <dgm:t>
        <a:bodyPr/>
        <a:lstStyle/>
        <a:p>
          <a:endParaRPr lang="zh-CN" altLang="en-US"/>
        </a:p>
      </dgm:t>
    </dgm:pt>
    <dgm:pt modelId="{35398C88-28AB-4DF5-AEAE-57E8E77EF854}" type="pres">
      <dgm:prSet presAssocID="{CD0D91B0-AB2A-4064-9725-9DDFA628A482}" presName="parentText" presStyleLbl="node1" presStyleIdx="8" presStyleCnt="10" custLinFactNeighborY="-11242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2B26E2B-D984-466E-BE7A-57F51E7A5BC5}" type="pres">
      <dgm:prSet presAssocID="{564CD737-C203-4F77-9579-CE65033C308D}" presName="spacer" presStyleCnt="0"/>
      <dgm:spPr/>
      <dgm:t>
        <a:bodyPr/>
        <a:lstStyle/>
        <a:p>
          <a:endParaRPr lang="zh-CN" altLang="en-US"/>
        </a:p>
      </dgm:t>
    </dgm:pt>
    <dgm:pt modelId="{D84C1BF6-836B-4148-B4C7-6F97B7FD5DDD}" type="pres">
      <dgm:prSet presAssocID="{B6E69474-13AB-4074-A7F8-53CB9488B1F0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2B5A5F4-1E47-4C0E-AAAD-98392BB3C107}" type="presOf" srcId="{6864D81F-F874-4536-9845-0DE81A18396A}" destId="{198E8CFA-8FFF-408E-AAAA-29428D3238D6}" srcOrd="0" destOrd="0" presId="urn:microsoft.com/office/officeart/2005/8/layout/vList2"/>
    <dgm:cxn modelId="{6B5486CE-9B64-49FD-A7C4-1B4A780604CF}" type="presOf" srcId="{CD0D91B0-AB2A-4064-9725-9DDFA628A482}" destId="{35398C88-28AB-4DF5-AEAE-57E8E77EF854}" srcOrd="0" destOrd="0" presId="urn:microsoft.com/office/officeart/2005/8/layout/vList2"/>
    <dgm:cxn modelId="{0AD0D250-1A9D-474B-9296-2E75571FEBC6}" srcId="{942BD9BF-326F-47AB-BE74-C5261C11DDA0}" destId="{915C91A4-8D5C-402B-BFED-F62C22E8FA9E}" srcOrd="7" destOrd="0" parTransId="{8170E1FB-E847-4151-BD6C-E6396D0E7B7C}" sibTransId="{2C7A1265-F229-4B56-8C6E-3AC06502BBE7}"/>
    <dgm:cxn modelId="{69AE996E-5269-4AD2-AB13-2D8C4061D14A}" type="presOf" srcId="{57262161-9C5F-404B-80BD-30852D00C06B}" destId="{2053B69C-5E3C-4201-BAA4-40E6DB659815}" srcOrd="0" destOrd="0" presId="urn:microsoft.com/office/officeart/2005/8/layout/vList2"/>
    <dgm:cxn modelId="{21C26284-D94D-41B6-9C08-C2CE4920AD07}" srcId="{942BD9BF-326F-47AB-BE74-C5261C11DDA0}" destId="{2FE5410B-CA04-4D50-A71B-CD92B2DBAEE2}" srcOrd="4" destOrd="0" parTransId="{2A96C926-F6D4-4AD1-B104-7640636BDBD8}" sibTransId="{83C7B856-7099-43B6-BC96-73FE3B5B1DC9}"/>
    <dgm:cxn modelId="{0A14208C-D3AE-45D0-A07B-326C198F5738}" srcId="{942BD9BF-326F-47AB-BE74-C5261C11DDA0}" destId="{29165C86-1512-4D92-91E6-A10F6365A10E}" srcOrd="0" destOrd="0" parTransId="{AB8CA308-D408-4870-838A-930222DFF2C4}" sibTransId="{5BCE3F5C-F308-4DF8-A52C-86BF7BD2D4AB}"/>
    <dgm:cxn modelId="{A3096417-C057-40DB-823E-C5AEC0F4FFD0}" srcId="{942BD9BF-326F-47AB-BE74-C5261C11DDA0}" destId="{6864D81F-F874-4536-9845-0DE81A18396A}" srcOrd="3" destOrd="0" parTransId="{EEF11633-EEF7-4EB7-BB87-BC01ABD6CAD0}" sibTransId="{C443F719-E193-45EA-99D3-AE3D4EF005E0}"/>
    <dgm:cxn modelId="{79FC10E8-BE86-4102-A4E3-D90E7C08FC9A}" type="presOf" srcId="{E993FF08-C427-4C95-9AC3-2AFA1B3A2E87}" destId="{DEE95484-FCB2-49FE-840E-305B6332F431}" srcOrd="0" destOrd="0" presId="urn:microsoft.com/office/officeart/2005/8/layout/vList2"/>
    <dgm:cxn modelId="{66FEEF30-3EDD-40D1-92FC-9B5BFB555DF2}" type="presOf" srcId="{942BD9BF-326F-47AB-BE74-C5261C11DDA0}" destId="{5895DE6F-976B-45D2-95B7-0022F2E82C9C}" srcOrd="0" destOrd="0" presId="urn:microsoft.com/office/officeart/2005/8/layout/vList2"/>
    <dgm:cxn modelId="{2B530471-D8B5-48C0-89DD-9AD92A2618F8}" srcId="{942BD9BF-326F-47AB-BE74-C5261C11DDA0}" destId="{57262161-9C5F-404B-80BD-30852D00C06B}" srcOrd="2" destOrd="0" parTransId="{06E171F9-B00A-45F2-B06D-E1F1A64F825E}" sibTransId="{77ABC522-FC72-4322-9F2E-3974E4B10ABF}"/>
    <dgm:cxn modelId="{52AECF43-A884-4AA1-BC29-4E9F79FFE105}" type="presOf" srcId="{64D527E1-739A-4DE6-9698-C2783442115E}" destId="{30229766-EFA9-4481-AD5A-3A668EB2D4FA}" srcOrd="0" destOrd="0" presId="urn:microsoft.com/office/officeart/2005/8/layout/vList2"/>
    <dgm:cxn modelId="{F18B3FC8-DFE7-4A6C-95B4-473DCFEA1E26}" type="presOf" srcId="{B6E69474-13AB-4074-A7F8-53CB9488B1F0}" destId="{D84C1BF6-836B-4148-B4C7-6F97B7FD5DDD}" srcOrd="0" destOrd="0" presId="urn:microsoft.com/office/officeart/2005/8/layout/vList2"/>
    <dgm:cxn modelId="{25B0493E-F24C-44C9-BFB9-623E9E24A342}" srcId="{942BD9BF-326F-47AB-BE74-C5261C11DDA0}" destId="{E69FB8E6-F082-4D1D-813A-DFE6674F395C}" srcOrd="1" destOrd="0" parTransId="{65657800-6C78-4431-AB8E-618F95BC4B32}" sibTransId="{6224A624-DF1A-4095-AF5D-924CE2222EC0}"/>
    <dgm:cxn modelId="{901E3BE0-AF19-4547-9927-B855EE3D5527}" srcId="{942BD9BF-326F-47AB-BE74-C5261C11DDA0}" destId="{CD0D91B0-AB2A-4064-9725-9DDFA628A482}" srcOrd="8" destOrd="0" parTransId="{4A71490C-1A5C-430B-A6CE-FC03F370DFEF}" sibTransId="{564CD737-C203-4F77-9579-CE65033C308D}"/>
    <dgm:cxn modelId="{CA573548-88D4-4E4F-A2E2-D3F71648FC1D}" type="presOf" srcId="{915C91A4-8D5C-402B-BFED-F62C22E8FA9E}" destId="{09E6A1F7-CA21-4D48-9A97-8D02A46F17DC}" srcOrd="0" destOrd="0" presId="urn:microsoft.com/office/officeart/2005/8/layout/vList2"/>
    <dgm:cxn modelId="{14A40ED9-8FC8-4AFE-9F7C-F0FFD0AEF982}" type="presOf" srcId="{2FE5410B-CA04-4D50-A71B-CD92B2DBAEE2}" destId="{038A8939-794B-4820-A303-34928076FC74}" srcOrd="0" destOrd="0" presId="urn:microsoft.com/office/officeart/2005/8/layout/vList2"/>
    <dgm:cxn modelId="{DFC1D217-8828-475A-AF1C-8686FAC320DD}" type="presOf" srcId="{E69FB8E6-F082-4D1D-813A-DFE6674F395C}" destId="{50E5019C-D840-43A8-9EE3-BAF1BCE85F7D}" srcOrd="0" destOrd="0" presId="urn:microsoft.com/office/officeart/2005/8/layout/vList2"/>
    <dgm:cxn modelId="{D632851B-99B5-4C45-BD5B-544EB579CF8D}" type="presOf" srcId="{29165C86-1512-4D92-91E6-A10F6365A10E}" destId="{8319C271-3775-4514-9FF4-801D8300777C}" srcOrd="0" destOrd="0" presId="urn:microsoft.com/office/officeart/2005/8/layout/vList2"/>
    <dgm:cxn modelId="{255820FB-41CE-4F53-99A4-7035E5EC7EB2}" srcId="{942BD9BF-326F-47AB-BE74-C5261C11DDA0}" destId="{B6E69474-13AB-4074-A7F8-53CB9488B1F0}" srcOrd="9" destOrd="0" parTransId="{2F99E315-BCD5-4355-8552-71C1482CE1A3}" sibTransId="{DF943CAF-B44F-4176-A8D3-D86A17707302}"/>
    <dgm:cxn modelId="{F92ED2AC-62FC-479B-AE80-248E270CBB2A}" srcId="{942BD9BF-326F-47AB-BE74-C5261C11DDA0}" destId="{E993FF08-C427-4C95-9AC3-2AFA1B3A2E87}" srcOrd="5" destOrd="0" parTransId="{935B9F18-5C71-4BB4-AA25-86392343B6FC}" sibTransId="{34AA1FBC-05EB-4243-BFD2-AABF96133AFB}"/>
    <dgm:cxn modelId="{D5C91039-59C6-4A31-AAD1-B7CE2CA7479E}" srcId="{942BD9BF-326F-47AB-BE74-C5261C11DDA0}" destId="{64D527E1-739A-4DE6-9698-C2783442115E}" srcOrd="6" destOrd="0" parTransId="{3133987B-28FB-4D9C-818B-620B26685089}" sibTransId="{46919F69-7431-4B7E-B51A-6C3A39E94C67}"/>
    <dgm:cxn modelId="{287433E3-18A4-4DC0-9427-38E00DD7A4C4}" type="presParOf" srcId="{5895DE6F-976B-45D2-95B7-0022F2E82C9C}" destId="{8319C271-3775-4514-9FF4-801D8300777C}" srcOrd="0" destOrd="0" presId="urn:microsoft.com/office/officeart/2005/8/layout/vList2"/>
    <dgm:cxn modelId="{77B0DC07-5D84-4B81-9B75-9E5FBEF822D6}" type="presParOf" srcId="{5895DE6F-976B-45D2-95B7-0022F2E82C9C}" destId="{B468F2F6-725C-4A56-8238-6EFD34C0516C}" srcOrd="1" destOrd="0" presId="urn:microsoft.com/office/officeart/2005/8/layout/vList2"/>
    <dgm:cxn modelId="{13777598-6663-4685-B7C8-D0C8F6AD88C8}" type="presParOf" srcId="{5895DE6F-976B-45D2-95B7-0022F2E82C9C}" destId="{50E5019C-D840-43A8-9EE3-BAF1BCE85F7D}" srcOrd="2" destOrd="0" presId="urn:microsoft.com/office/officeart/2005/8/layout/vList2"/>
    <dgm:cxn modelId="{94077D72-B3C3-4A4A-8C35-A901599DA5BC}" type="presParOf" srcId="{5895DE6F-976B-45D2-95B7-0022F2E82C9C}" destId="{E20D5F46-E471-40DC-85F1-E6AA16D317B1}" srcOrd="3" destOrd="0" presId="urn:microsoft.com/office/officeart/2005/8/layout/vList2"/>
    <dgm:cxn modelId="{F0A2CA96-6BB8-4206-A7F6-3C7F959271E5}" type="presParOf" srcId="{5895DE6F-976B-45D2-95B7-0022F2E82C9C}" destId="{2053B69C-5E3C-4201-BAA4-40E6DB659815}" srcOrd="4" destOrd="0" presId="urn:microsoft.com/office/officeart/2005/8/layout/vList2"/>
    <dgm:cxn modelId="{8CD6A925-31E5-462C-ADD1-59DEEEDF093C}" type="presParOf" srcId="{5895DE6F-976B-45D2-95B7-0022F2E82C9C}" destId="{15C325D1-954D-4444-B36B-9C1211C0862A}" srcOrd="5" destOrd="0" presId="urn:microsoft.com/office/officeart/2005/8/layout/vList2"/>
    <dgm:cxn modelId="{BDA52B3C-33A7-4CC5-A92A-53914F58C995}" type="presParOf" srcId="{5895DE6F-976B-45D2-95B7-0022F2E82C9C}" destId="{198E8CFA-8FFF-408E-AAAA-29428D3238D6}" srcOrd="6" destOrd="0" presId="urn:microsoft.com/office/officeart/2005/8/layout/vList2"/>
    <dgm:cxn modelId="{F2A0504D-6E3B-47BE-B537-B6E472D448FA}" type="presParOf" srcId="{5895DE6F-976B-45D2-95B7-0022F2E82C9C}" destId="{DB7C3311-EE12-4E4F-A9F4-8CFAE1EFF21C}" srcOrd="7" destOrd="0" presId="urn:microsoft.com/office/officeart/2005/8/layout/vList2"/>
    <dgm:cxn modelId="{4CC9C960-834F-4C2B-A5AC-A3C9715C6B75}" type="presParOf" srcId="{5895DE6F-976B-45D2-95B7-0022F2E82C9C}" destId="{038A8939-794B-4820-A303-34928076FC74}" srcOrd="8" destOrd="0" presId="urn:microsoft.com/office/officeart/2005/8/layout/vList2"/>
    <dgm:cxn modelId="{C428BF69-136E-4B9F-9A29-449FAEE34D64}" type="presParOf" srcId="{5895DE6F-976B-45D2-95B7-0022F2E82C9C}" destId="{37A91B8A-DA8B-4F6E-8160-34437FFB8EC8}" srcOrd="9" destOrd="0" presId="urn:microsoft.com/office/officeart/2005/8/layout/vList2"/>
    <dgm:cxn modelId="{C7534279-F5A4-4077-BC59-B8E81AFF08C5}" type="presParOf" srcId="{5895DE6F-976B-45D2-95B7-0022F2E82C9C}" destId="{DEE95484-FCB2-49FE-840E-305B6332F431}" srcOrd="10" destOrd="0" presId="urn:microsoft.com/office/officeart/2005/8/layout/vList2"/>
    <dgm:cxn modelId="{386D47E8-A0D3-4D20-8566-2C4FE9A2D981}" type="presParOf" srcId="{5895DE6F-976B-45D2-95B7-0022F2E82C9C}" destId="{F4D6F49C-716B-4AF7-8B24-76584A5A8E82}" srcOrd="11" destOrd="0" presId="urn:microsoft.com/office/officeart/2005/8/layout/vList2"/>
    <dgm:cxn modelId="{7B9862D8-F460-46AA-89DD-6689C696905C}" type="presParOf" srcId="{5895DE6F-976B-45D2-95B7-0022F2E82C9C}" destId="{30229766-EFA9-4481-AD5A-3A668EB2D4FA}" srcOrd="12" destOrd="0" presId="urn:microsoft.com/office/officeart/2005/8/layout/vList2"/>
    <dgm:cxn modelId="{D1AE3AAD-4544-4BB2-A93D-578D79DCBB73}" type="presParOf" srcId="{5895DE6F-976B-45D2-95B7-0022F2E82C9C}" destId="{A50A9649-FA9B-402E-8C26-564151022405}" srcOrd="13" destOrd="0" presId="urn:microsoft.com/office/officeart/2005/8/layout/vList2"/>
    <dgm:cxn modelId="{967B795F-E4FB-44F0-B556-9F1BEF3FB2A7}" type="presParOf" srcId="{5895DE6F-976B-45D2-95B7-0022F2E82C9C}" destId="{09E6A1F7-CA21-4D48-9A97-8D02A46F17DC}" srcOrd="14" destOrd="0" presId="urn:microsoft.com/office/officeart/2005/8/layout/vList2"/>
    <dgm:cxn modelId="{34A6C70F-93E2-4822-AA59-D371D1D00BDA}" type="presParOf" srcId="{5895DE6F-976B-45D2-95B7-0022F2E82C9C}" destId="{B8A86B5C-88A3-49E2-8D2A-37CA850B8CB0}" srcOrd="15" destOrd="0" presId="urn:microsoft.com/office/officeart/2005/8/layout/vList2"/>
    <dgm:cxn modelId="{DA3C54AC-6DD1-4BB6-BEF5-E84BEA81A8EE}" type="presParOf" srcId="{5895DE6F-976B-45D2-95B7-0022F2E82C9C}" destId="{35398C88-28AB-4DF5-AEAE-57E8E77EF854}" srcOrd="16" destOrd="0" presId="urn:microsoft.com/office/officeart/2005/8/layout/vList2"/>
    <dgm:cxn modelId="{EDE55B05-1C16-4952-9A8B-07E6F5C437BB}" type="presParOf" srcId="{5895DE6F-976B-45D2-95B7-0022F2E82C9C}" destId="{82B26E2B-D984-466E-BE7A-57F51E7A5BC5}" srcOrd="17" destOrd="0" presId="urn:microsoft.com/office/officeart/2005/8/layout/vList2"/>
    <dgm:cxn modelId="{2183F84A-3A1F-4C3B-BD78-7633057310B8}" type="presParOf" srcId="{5895DE6F-976B-45D2-95B7-0022F2E82C9C}" destId="{D84C1BF6-836B-4148-B4C7-6F97B7FD5DDD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5019C-D840-43A8-9EE3-BAF1BCE85F7D}">
      <dsp:nvSpPr>
        <dsp:cNvPr id="0" name=""/>
        <dsp:cNvSpPr/>
      </dsp:nvSpPr>
      <dsp:spPr>
        <a:xfrm>
          <a:off x="0" y="7047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Topic/Problems</a:t>
          </a:r>
          <a:endParaRPr lang="zh-CN" altLang="en-US" sz="2500" kern="1200" dirty="0"/>
        </a:p>
      </dsp:txBody>
      <dsp:txXfrm>
        <a:off x="29271" y="36318"/>
        <a:ext cx="3941986" cy="541083"/>
      </dsp:txXfrm>
    </dsp:sp>
    <dsp:sp modelId="{2053B69C-5E3C-4201-BAA4-40E6DB659815}">
      <dsp:nvSpPr>
        <dsp:cNvPr id="0" name=""/>
        <dsp:cNvSpPr/>
      </dsp:nvSpPr>
      <dsp:spPr>
        <a:xfrm>
          <a:off x="0" y="678672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Ideas/ Solution</a:t>
          </a:r>
          <a:endParaRPr lang="zh-CN" altLang="en-US" sz="2500" kern="1200" dirty="0"/>
        </a:p>
      </dsp:txBody>
      <dsp:txXfrm>
        <a:off x="29271" y="707943"/>
        <a:ext cx="3941986" cy="541083"/>
      </dsp:txXfrm>
    </dsp:sp>
    <dsp:sp modelId="{038A8939-794B-4820-A303-34928076FC74}">
      <dsp:nvSpPr>
        <dsp:cNvPr id="0" name=""/>
        <dsp:cNvSpPr/>
      </dsp:nvSpPr>
      <dsp:spPr>
        <a:xfrm>
          <a:off x="0" y="1350297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Implementation</a:t>
          </a:r>
          <a:endParaRPr lang="zh-CN" altLang="en-US" sz="2500" kern="1200" dirty="0"/>
        </a:p>
      </dsp:txBody>
      <dsp:txXfrm>
        <a:off x="29271" y="1379568"/>
        <a:ext cx="3941986" cy="541083"/>
      </dsp:txXfrm>
    </dsp:sp>
    <dsp:sp modelId="{DEE95484-FCB2-49FE-840E-305B6332F431}">
      <dsp:nvSpPr>
        <dsp:cNvPr id="0" name=""/>
        <dsp:cNvSpPr/>
      </dsp:nvSpPr>
      <dsp:spPr>
        <a:xfrm>
          <a:off x="0" y="2021922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Experiments</a:t>
          </a:r>
          <a:endParaRPr lang="zh-CN" altLang="en-US" sz="2500" kern="1200" dirty="0"/>
        </a:p>
      </dsp:txBody>
      <dsp:txXfrm>
        <a:off x="29271" y="2051193"/>
        <a:ext cx="3941986" cy="541083"/>
      </dsp:txXfrm>
    </dsp:sp>
    <dsp:sp modelId="{09E6A1F7-CA21-4D48-9A97-8D02A46F17DC}">
      <dsp:nvSpPr>
        <dsp:cNvPr id="0" name=""/>
        <dsp:cNvSpPr/>
      </dsp:nvSpPr>
      <dsp:spPr>
        <a:xfrm>
          <a:off x="0" y="2693547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Paper Submission</a:t>
          </a:r>
          <a:endParaRPr lang="zh-CN" altLang="en-US" sz="2500" kern="1200" dirty="0"/>
        </a:p>
      </dsp:txBody>
      <dsp:txXfrm>
        <a:off x="29271" y="2722818"/>
        <a:ext cx="3941986" cy="541083"/>
      </dsp:txXfrm>
    </dsp:sp>
    <dsp:sp modelId="{35398C88-28AB-4DF5-AEAE-57E8E77EF854}">
      <dsp:nvSpPr>
        <dsp:cNvPr id="0" name=""/>
        <dsp:cNvSpPr/>
      </dsp:nvSpPr>
      <dsp:spPr>
        <a:xfrm>
          <a:off x="0" y="3357078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Camera Ready</a:t>
          </a:r>
          <a:endParaRPr lang="zh-CN" altLang="en-US" sz="2500" kern="1200" dirty="0"/>
        </a:p>
      </dsp:txBody>
      <dsp:txXfrm>
        <a:off x="29271" y="3386349"/>
        <a:ext cx="3941986" cy="541083"/>
      </dsp:txXfrm>
    </dsp:sp>
    <dsp:sp modelId="{D84C1BF6-836B-4148-B4C7-6F97B7FD5DDD}">
      <dsp:nvSpPr>
        <dsp:cNvPr id="0" name=""/>
        <dsp:cNvSpPr/>
      </dsp:nvSpPr>
      <dsp:spPr>
        <a:xfrm>
          <a:off x="0" y="4036797"/>
          <a:ext cx="4000528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500" kern="1200" dirty="0" smtClean="0"/>
            <a:t>Presentation</a:t>
          </a:r>
          <a:endParaRPr lang="zh-CN" altLang="en-US" sz="2500" kern="1200" dirty="0"/>
        </a:p>
      </dsp:txBody>
      <dsp:txXfrm>
        <a:off x="29271" y="4066068"/>
        <a:ext cx="3941986" cy="541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9C271-3775-4514-9FF4-801D8300777C}">
      <dsp:nvSpPr>
        <dsp:cNvPr id="0" name=""/>
        <dsp:cNvSpPr/>
      </dsp:nvSpPr>
      <dsp:spPr>
        <a:xfrm>
          <a:off x="0" y="62689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Can’t find what to do</a:t>
          </a:r>
          <a:endParaRPr lang="zh-CN" altLang="en-US" sz="1700" kern="1200" dirty="0"/>
        </a:p>
      </dsp:txBody>
      <dsp:txXfrm>
        <a:off x="19904" y="82593"/>
        <a:ext cx="3960720" cy="367937"/>
      </dsp:txXfrm>
    </dsp:sp>
    <dsp:sp modelId="{50E5019C-D840-43A8-9EE3-BAF1BCE85F7D}">
      <dsp:nvSpPr>
        <dsp:cNvPr id="0" name=""/>
        <dsp:cNvSpPr/>
      </dsp:nvSpPr>
      <dsp:spPr>
        <a:xfrm>
          <a:off x="0" y="519394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Not Motivated</a:t>
          </a:r>
          <a:endParaRPr lang="zh-CN" altLang="en-US" sz="1700" kern="1200" dirty="0"/>
        </a:p>
      </dsp:txBody>
      <dsp:txXfrm>
        <a:off x="19904" y="539298"/>
        <a:ext cx="3960720" cy="367937"/>
      </dsp:txXfrm>
    </dsp:sp>
    <dsp:sp modelId="{2053B69C-5E3C-4201-BAA4-40E6DB659815}">
      <dsp:nvSpPr>
        <dsp:cNvPr id="0" name=""/>
        <dsp:cNvSpPr/>
      </dsp:nvSpPr>
      <dsp:spPr>
        <a:xfrm>
          <a:off x="0" y="976100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Not</a:t>
          </a:r>
          <a:r>
            <a:rPr lang="en-US" altLang="zh-CN" sz="1700" kern="1200" baseline="0" dirty="0" smtClean="0"/>
            <a:t> convincing</a:t>
          </a:r>
          <a:endParaRPr lang="zh-CN" altLang="en-US" sz="1700" kern="1200" dirty="0"/>
        </a:p>
      </dsp:txBody>
      <dsp:txXfrm>
        <a:off x="19904" y="996004"/>
        <a:ext cx="3960720" cy="367937"/>
      </dsp:txXfrm>
    </dsp:sp>
    <dsp:sp modelId="{198E8CFA-8FFF-408E-AAAA-29428D3238D6}">
      <dsp:nvSpPr>
        <dsp:cNvPr id="0" name=""/>
        <dsp:cNvSpPr/>
      </dsp:nvSpPr>
      <dsp:spPr>
        <a:xfrm>
          <a:off x="0" y="1432805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Uncertainty</a:t>
          </a:r>
          <a:endParaRPr lang="zh-CN" altLang="en-US" sz="1700" kern="1200" dirty="0"/>
        </a:p>
      </dsp:txBody>
      <dsp:txXfrm>
        <a:off x="19904" y="1452709"/>
        <a:ext cx="3960720" cy="367937"/>
      </dsp:txXfrm>
    </dsp:sp>
    <dsp:sp modelId="{038A8939-794B-4820-A303-34928076FC74}">
      <dsp:nvSpPr>
        <dsp:cNvPr id="0" name=""/>
        <dsp:cNvSpPr/>
      </dsp:nvSpPr>
      <dsp:spPr>
        <a:xfrm>
          <a:off x="0" y="1889510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Design deficiency</a:t>
          </a:r>
          <a:endParaRPr lang="zh-CN" altLang="en-US" sz="1700" kern="1200" dirty="0"/>
        </a:p>
      </dsp:txBody>
      <dsp:txXfrm>
        <a:off x="19904" y="1909414"/>
        <a:ext cx="3960720" cy="367937"/>
      </dsp:txXfrm>
    </dsp:sp>
    <dsp:sp modelId="{DEE95484-FCB2-49FE-840E-305B6332F431}">
      <dsp:nvSpPr>
        <dsp:cNvPr id="0" name=""/>
        <dsp:cNvSpPr/>
      </dsp:nvSpPr>
      <dsp:spPr>
        <a:xfrm>
          <a:off x="0" y="2346214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Unexpected results</a:t>
          </a:r>
        </a:p>
      </dsp:txBody>
      <dsp:txXfrm>
        <a:off x="19904" y="2366118"/>
        <a:ext cx="3960720" cy="367937"/>
      </dsp:txXfrm>
    </dsp:sp>
    <dsp:sp modelId="{30229766-EFA9-4481-AD5A-3A668EB2D4FA}">
      <dsp:nvSpPr>
        <dsp:cNvPr id="0" name=""/>
        <dsp:cNvSpPr/>
      </dsp:nvSpPr>
      <dsp:spPr>
        <a:xfrm>
          <a:off x="0" y="2802920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Deadline Missing</a:t>
          </a:r>
        </a:p>
      </dsp:txBody>
      <dsp:txXfrm>
        <a:off x="19904" y="2822824"/>
        <a:ext cx="3960720" cy="367937"/>
      </dsp:txXfrm>
    </dsp:sp>
    <dsp:sp modelId="{09E6A1F7-CA21-4D48-9A97-8D02A46F17DC}">
      <dsp:nvSpPr>
        <dsp:cNvPr id="0" name=""/>
        <dsp:cNvSpPr/>
      </dsp:nvSpPr>
      <dsp:spPr>
        <a:xfrm>
          <a:off x="0" y="3259625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Paper rejection</a:t>
          </a:r>
          <a:endParaRPr lang="zh-CN" altLang="en-US" sz="1700" kern="1200" dirty="0"/>
        </a:p>
      </dsp:txBody>
      <dsp:txXfrm>
        <a:off x="19904" y="3279529"/>
        <a:ext cx="3960720" cy="367937"/>
      </dsp:txXfrm>
    </dsp:sp>
    <dsp:sp modelId="{35398C88-28AB-4DF5-AEAE-57E8E77EF854}">
      <dsp:nvSpPr>
        <dsp:cNvPr id="0" name=""/>
        <dsp:cNvSpPr/>
      </dsp:nvSpPr>
      <dsp:spPr>
        <a:xfrm>
          <a:off x="0" y="3710825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More work need to be done</a:t>
          </a:r>
          <a:endParaRPr lang="zh-CN" altLang="en-US" sz="1700" kern="1200" dirty="0"/>
        </a:p>
      </dsp:txBody>
      <dsp:txXfrm>
        <a:off x="19904" y="3730729"/>
        <a:ext cx="3960720" cy="367937"/>
      </dsp:txXfrm>
    </dsp:sp>
    <dsp:sp modelId="{D84C1BF6-836B-4148-B4C7-6F97B7FD5DDD}">
      <dsp:nvSpPr>
        <dsp:cNvPr id="0" name=""/>
        <dsp:cNvSpPr/>
      </dsp:nvSpPr>
      <dsp:spPr>
        <a:xfrm>
          <a:off x="0" y="4173035"/>
          <a:ext cx="4000528" cy="4077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700" kern="1200" dirty="0" smtClean="0"/>
            <a:t>Challenging questions</a:t>
          </a:r>
          <a:endParaRPr lang="zh-CN" altLang="en-US" sz="1700" kern="1200" dirty="0"/>
        </a:p>
      </dsp:txBody>
      <dsp:txXfrm>
        <a:off x="19904" y="4192939"/>
        <a:ext cx="3960720" cy="367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1B656-89E9-4253-8A0B-26CFAEAE5F87}" type="datetimeFigureOut">
              <a:rPr lang="en-US" smtClean="0"/>
              <a:pPr/>
              <a:t>10/1/14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9543F-BDCB-4654-B7D7-E8D142F13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545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297AF-0747-4846-96B4-D0B7B924CA97}" type="datetimeFigureOut">
              <a:rPr lang="en-US" smtClean="0"/>
              <a:pPr/>
              <a:t>10/1/14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BA33D-3BC9-45D2-A0CA-E1FFEC6EED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297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Introduction: …</a:t>
            </a:r>
          </a:p>
          <a:p>
            <a:r>
              <a:rPr lang="en-US" dirty="0" smtClean="0"/>
              <a:t>In the project,</a:t>
            </a:r>
            <a:r>
              <a:rPr lang="en-US" baseline="0" dirty="0" smtClean="0"/>
              <a:t> </a:t>
            </a:r>
            <a:r>
              <a:rPr lang="en-US" dirty="0" smtClean="0"/>
              <a:t>We are</a:t>
            </a:r>
            <a:r>
              <a:rPr lang="en-US" baseline="0" dirty="0" smtClean="0"/>
              <a:t> looking at adding real-time capacity into Android system.</a:t>
            </a:r>
            <a:endParaRPr lang="en-US" dirty="0" smtClean="0"/>
          </a:p>
          <a:p>
            <a:r>
              <a:rPr lang="en-US" dirty="0" smtClean="0"/>
              <a:t>The reason why</a:t>
            </a:r>
            <a:r>
              <a:rPr lang="en-US" baseline="0" dirty="0" smtClean="0"/>
              <a:t> do we need the real-time Android?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6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6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6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60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6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57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Real-time systems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a special class of systems, that require a timing guarantees. 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we mean by timing guarantee, there is a deadline associate with each task and the task has to finish within that deadline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system designer’s point of view, what this means is that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system should be predictable from three aspects: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system should be predictable in its memory usage, external resource usage, and execution timing.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Execution predictability means that the tasks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system should be prioritized. Low-priority tasks shouldn’t interfere with high-priority tasks.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Memory predictability means that the system’s garbage collector shouldn’t interfere with normal tasks.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External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 predictability means the resource allocation should also be prioritized.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system provides predictability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all three aspects, then it can provide timing guarantees.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can we use Android as real-time system?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Android is not predictable, let us examine why it is not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perdictable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48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 raised in the first slide---”Why are we looking into this problem?”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sentence you speak in this slide is: “The reason is that industry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interested in leveraging Android in real-time context.”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UK and NASA are interested in using Android as their control system.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are experimenting to see the possibility of leveraging Android to as the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nanosatellite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operating system.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Similarly, health industry is also trying to leverage Android for healthcare devices.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Simplify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48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 raised in the first slide---”Why are we looking into this problem?”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sentence you speak in this slide is: “The reason is that industry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interested in leveraging Android in real-time context.”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UK and NASA are interested in using Android as their control system.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are experimenting to see the possibility of leveraging Android to as the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nanosatellite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operating system.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Similarly, health industry is also trying to leverage Android for healthcare devices.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Simplify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48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order to see why Android</a:t>
            </a:r>
            <a:r>
              <a:rPr lang="en-US" baseline="0" dirty="0" smtClean="0"/>
              <a:t> is not predictable, we have to  examine each layer in Android stack.</a:t>
            </a:r>
            <a:endParaRPr lang="en-US" dirty="0" smtClean="0"/>
          </a:p>
          <a:p>
            <a:r>
              <a:rPr lang="en-US" dirty="0" smtClean="0"/>
              <a:t>In</a:t>
            </a:r>
            <a:r>
              <a:rPr lang="en-US" baseline="0" dirty="0" smtClean="0"/>
              <a:t> bottom layer, it is well-known. </a:t>
            </a:r>
            <a:endParaRPr lang="en-US" dirty="0" smtClean="0"/>
          </a:p>
          <a:p>
            <a:r>
              <a:rPr lang="en-US" dirty="0" smtClean="0"/>
              <a:t>Many features are not predictable</a:t>
            </a:r>
            <a:r>
              <a:rPr lang="en-US" baseline="0" dirty="0" smtClean="0"/>
              <a:t>, for example ….</a:t>
            </a:r>
            <a:endParaRPr lang="en-US" dirty="0" smtClean="0"/>
          </a:p>
          <a:p>
            <a:r>
              <a:rPr lang="en-US" dirty="0" smtClean="0"/>
              <a:t>In nutshell,</a:t>
            </a:r>
            <a:r>
              <a:rPr lang="en-US" baseline="0" dirty="0" smtClean="0"/>
              <a:t> there is not predictability in kernel layer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VM Layer,</a:t>
            </a:r>
            <a:r>
              <a:rPr lang="en-US" baseline="0" dirty="0" smtClean="0"/>
              <a:t> it is also well-known that it is not predictable.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framework, our research show it is not predictable.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 layers are known no predictable,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Android</a:t>
            </a:r>
            <a:r>
              <a:rPr lang="en-US" baseline="0" dirty="0" smtClean="0"/>
              <a:t> Linux Kernel is developed to achieving full CPU utilization, the predictability of the system were not taken into account.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VM: </a:t>
            </a:r>
            <a:r>
              <a:rPr lang="en-US" baseline="0" dirty="0" err="1" smtClean="0"/>
              <a:t>Dalvik</a:t>
            </a:r>
            <a:r>
              <a:rPr lang="en-US" baseline="0" dirty="0" smtClean="0"/>
              <a:t> was design for mobile devices and consider more about the memory optimization, battery lift and low frequent CPU.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88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order to see why Android</a:t>
            </a:r>
            <a:r>
              <a:rPr lang="en-US" baseline="0" dirty="0" smtClean="0"/>
              <a:t> is not predictable, we have to  examine each layer in Android stack.</a:t>
            </a:r>
            <a:endParaRPr lang="en-US" dirty="0" smtClean="0"/>
          </a:p>
          <a:p>
            <a:r>
              <a:rPr lang="en-US" dirty="0" smtClean="0"/>
              <a:t>In</a:t>
            </a:r>
            <a:r>
              <a:rPr lang="en-US" baseline="0" dirty="0" smtClean="0"/>
              <a:t> bottom layer, it is well-known. </a:t>
            </a:r>
            <a:endParaRPr lang="en-US" dirty="0" smtClean="0"/>
          </a:p>
          <a:p>
            <a:r>
              <a:rPr lang="en-US" dirty="0" smtClean="0"/>
              <a:t>Many features are not predictable</a:t>
            </a:r>
            <a:r>
              <a:rPr lang="en-US" baseline="0" dirty="0" smtClean="0"/>
              <a:t>, for example ….</a:t>
            </a:r>
            <a:endParaRPr lang="en-US" dirty="0" smtClean="0"/>
          </a:p>
          <a:p>
            <a:r>
              <a:rPr lang="en-US" dirty="0" smtClean="0"/>
              <a:t>In nutshell,</a:t>
            </a:r>
            <a:r>
              <a:rPr lang="en-US" baseline="0" dirty="0" smtClean="0"/>
              <a:t> there is not predictability in kernel layer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VM Layer,</a:t>
            </a:r>
            <a:r>
              <a:rPr lang="en-US" baseline="0" dirty="0" smtClean="0"/>
              <a:t> it is also well-known that it is not predictable.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framework, our research show it is not predictable.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 layers are known no predictable,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Android</a:t>
            </a:r>
            <a:r>
              <a:rPr lang="en-US" baseline="0" dirty="0" smtClean="0"/>
              <a:t> Linux Kernel is developed to achieving full CPU utilization, the predictability of the system were not taken into account.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VM: </a:t>
            </a:r>
            <a:r>
              <a:rPr lang="en-US" baseline="0" dirty="0" err="1" smtClean="0"/>
              <a:t>Dalvik</a:t>
            </a:r>
            <a:r>
              <a:rPr lang="en-US" baseline="0" dirty="0" smtClean="0"/>
              <a:t> was design for mobile devices and consider more about the memory optimization, battery lift and low frequent CPU.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88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</a:t>
            </a:r>
            <a:r>
              <a:rPr lang="en-US" dirty="0" smtClean="0"/>
              <a:t>The point of this slide is to mention what</a:t>
            </a:r>
            <a:r>
              <a:rPr lang="en-US" baseline="0" dirty="0" smtClean="0"/>
              <a:t> the general challenges are. Mention the following:</a:t>
            </a:r>
          </a:p>
          <a:p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What the application framework does.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All components heavily rely on message passing.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There is no predictability in message passing (no timing guarantee, no memory guarantee, etc.).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6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 raised in the first slide---”Why are we looking into this problem?”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sentence you speak in this slide is: “The reason is that industry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interested in leveraging Android in real-time context.”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UK and NASA are interested in using Android as their control system.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are experimenting to see the possibility of leveraging Android to as the </a:t>
            </a:r>
            <a:r>
              <a:rPr lang="en-US" sz="12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nanosatellite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operating system.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Similarly, health industry is also trying to leverage Android for healthcare devices.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Simplify the slide.</a:t>
            </a:r>
            <a:endParaRPr lang="en-US" dirty="0" smtClean="0"/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BA33D-3BC9-45D2-A0CA-E1FFEC6EED3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  <a:latin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 userDrawn="1"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cxnSp>
        <p:nvCxnSpPr>
          <p:cNvPr id="5" name="Straight Connector 13"/>
          <p:cNvCxnSpPr>
            <a:cxnSpLocks noChangeShapeType="1"/>
          </p:cNvCxnSpPr>
          <p:nvPr userDrawn="1"/>
        </p:nvCxnSpPr>
        <p:spPr bwMode="auto">
          <a:xfrm>
            <a:off x="838200" y="2363788"/>
            <a:ext cx="762000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8" name="Picture 7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60606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06060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rgbClr val="606060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rgbClr val="606060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rgbClr val="606060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rgbClr val="606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F49709"/>
          </a:solidFill>
        </p:spPr>
        <p:txBody>
          <a:bodyPr anchor="b"/>
          <a:lstStyle>
            <a:lvl1pPr algn="l">
              <a:defRPr sz="2000" b="0" i="0"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06060"/>
                </a:solidFill>
                <a:latin typeface="Georgia"/>
                <a:cs typeface="Georgia"/>
              </a:defRPr>
            </a:lvl1pPr>
            <a:lvl2pPr>
              <a:buClrTx/>
              <a:buFont typeface="Arial"/>
              <a:buChar char="•"/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5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5" descr="gray_seal_alt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52400"/>
            <a:ext cx="1419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gray_seal_alt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4788024" y="2852936"/>
            <a:ext cx="4355976" cy="4005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jpeg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y_seal_alt.jp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4419600" y="0"/>
            <a:ext cx="1419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85800" y="6400800"/>
            <a:ext cx="7772400" cy="365125"/>
          </a:xfrm>
          <a:prstGeom prst="rect">
            <a:avLst/>
          </a:prstGeom>
        </p:spPr>
        <p:txBody>
          <a:bodyPr anchor="ctr"/>
          <a:lstStyle>
            <a:lvl1pPr>
              <a:defRPr sz="1400" i="1"/>
            </a:lvl1pPr>
          </a:lstStyle>
          <a:p>
            <a:r>
              <a:rPr lang="en-US" dirty="0" smtClean="0"/>
              <a:t>http://rtdroid.cse.buffalo.edu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44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37" r:id="rId8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://www.sstl.co.uk/" TargetMode="External"/><Relationship Id="rId5" Type="http://schemas.openxmlformats.org/officeDocument/2006/relationships/hyperlink" Target="http://www.phonesat.org/" TargetMode="External"/><Relationship Id="rId6" Type="http://schemas.openxmlformats.org/officeDocument/2006/relationships/image" Target="../media/image4.jpeg"/><Relationship Id="rId7" Type="http://schemas.openxmlformats.org/officeDocument/2006/relationships/hyperlink" Target="http://goo.gl/G5UXq." TargetMode="External"/><Relationship Id="rId8" Type="http://schemas.openxmlformats.org/officeDocument/2006/relationships/hyperlink" Target="http://goo.gl/DYVOtq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7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jpeg"/><Relationship Id="rId1" Type="http://schemas.openxmlformats.org/officeDocument/2006/relationships/tags" Target="../tags/tag4.xml"/><Relationship Id="rId2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0"/>
            <a:ext cx="8077200" cy="144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CSE501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Yin Yan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66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40372"/>
    </mc:Choice>
    <mc:Fallback xmlns="">
      <p:transition spd="slow" advTm="4037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>
          <a:xfrm>
            <a:off x="685800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0" i="0">
                <a:solidFill>
                  <a:srgbClr val="606060"/>
                </a:solidFill>
                <a:latin typeface="Georgia"/>
                <a:ea typeface="ＭＳ Ｐゴシック" pitchFamily="122" charset="-128"/>
                <a:cs typeface="Georgi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Difficulties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1905000"/>
            <a:ext cx="8534400" cy="434340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2057400"/>
            <a:ext cx="8534400" cy="4343400"/>
          </a:xfrm>
          <a:prstGeom prst="rect">
            <a:avLst/>
          </a:prstGeom>
        </p:spPr>
        <p:txBody>
          <a:bodyPr/>
          <a:lstStyle/>
          <a:p>
            <a:pPr marL="285750" indent="-285750">
              <a:spcBef>
                <a:spcPct val="20000"/>
              </a:spcBef>
              <a:buSzPct val="80000"/>
              <a:buFont typeface="Arial"/>
              <a:buChar char="•"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685800" y="1857364"/>
            <a:ext cx="7772400" cy="3714776"/>
          </a:xfrm>
        </p:spPr>
        <p:txBody>
          <a:bodyPr/>
          <a:lstStyle/>
          <a:p>
            <a:pPr marL="285750" indent="-285750">
              <a:buSzPct val="80000"/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Technical perspective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OS + VM + Compiler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Hardware + Driver</a:t>
            </a:r>
          </a:p>
          <a:p>
            <a:pPr lvl="1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SzPct val="80000"/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Academic perspective</a:t>
            </a:r>
          </a:p>
          <a:p>
            <a:pPr marL="685800"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Motivating examples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Necessity of Real-time Android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Completeness of </a:t>
            </a:r>
            <a:r>
              <a:rPr lang="en-US" dirty="0" err="1" smtClean="0">
                <a:solidFill>
                  <a:schemeClr val="bg2"/>
                </a:solidFill>
              </a:rPr>
              <a:t>RTDroid</a:t>
            </a:r>
            <a:endParaRPr lang="en-US" dirty="0" smtClean="0">
              <a:solidFill>
                <a:schemeClr val="bg2"/>
              </a:solidFill>
            </a:endParaRPr>
          </a:p>
          <a:p>
            <a:pPr lvl="1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lvl="1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lvl="1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SzPct val="80000"/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5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>
          <a:xfrm>
            <a:off x="685800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0" i="0">
                <a:solidFill>
                  <a:srgbClr val="606060"/>
                </a:solidFill>
                <a:latin typeface="Georgia"/>
                <a:ea typeface="ＭＳ Ｐゴシック" pitchFamily="122" charset="-128"/>
                <a:cs typeface="Georgi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Research Flow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1905000"/>
            <a:ext cx="8534400" cy="434340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sp>
        <p:nvSpPr>
          <p:cNvPr id="17" name="内容占位符 5"/>
          <p:cNvSpPr txBox="1">
            <a:spLocks/>
          </p:cNvSpPr>
          <p:nvPr/>
        </p:nvSpPr>
        <p:spPr>
          <a:xfrm>
            <a:off x="685800" y="2286016"/>
            <a:ext cx="7772400" cy="3429000"/>
          </a:xfrm>
          <a:prstGeom prst="rect">
            <a:avLst/>
          </a:prstGeom>
        </p:spPr>
        <p:txBody>
          <a:bodyPr/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graphicFrame>
        <p:nvGraphicFramePr>
          <p:cNvPr id="32" name="图示 31"/>
          <p:cNvGraphicFramePr/>
          <p:nvPr/>
        </p:nvGraphicFramePr>
        <p:xfrm>
          <a:off x="642910" y="1714488"/>
          <a:ext cx="400052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图示 11"/>
          <p:cNvGraphicFramePr/>
          <p:nvPr/>
        </p:nvGraphicFramePr>
        <p:xfrm>
          <a:off x="4857752" y="1714488"/>
          <a:ext cx="4000528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40825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>
          <a:xfrm>
            <a:off x="685800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0" i="0">
                <a:solidFill>
                  <a:srgbClr val="606060"/>
                </a:solidFill>
                <a:latin typeface="Georgia"/>
                <a:ea typeface="ＭＳ Ｐゴシック" pitchFamily="122" charset="-128"/>
                <a:cs typeface="Georgi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How to Overcome the Pitfalls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1905000"/>
            <a:ext cx="8534400" cy="434340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sp>
        <p:nvSpPr>
          <p:cNvPr id="17" name="内容占位符 5"/>
          <p:cNvSpPr txBox="1">
            <a:spLocks/>
          </p:cNvSpPr>
          <p:nvPr/>
        </p:nvSpPr>
        <p:spPr>
          <a:xfrm>
            <a:off x="685800" y="2286016"/>
            <a:ext cx="7772400" cy="3429000"/>
          </a:xfrm>
          <a:prstGeom prst="rect">
            <a:avLst/>
          </a:prstGeom>
        </p:spPr>
        <p:txBody>
          <a:bodyPr/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sp>
        <p:nvSpPr>
          <p:cNvPr id="9" name="内容占位符 5"/>
          <p:cNvSpPr txBox="1">
            <a:spLocks/>
          </p:cNvSpPr>
          <p:nvPr/>
        </p:nvSpPr>
        <p:spPr>
          <a:xfrm>
            <a:off x="785786" y="2143116"/>
            <a:ext cx="8143932" cy="3429000"/>
          </a:xfrm>
          <a:prstGeom prst="rect">
            <a:avLst/>
          </a:prstGeom>
        </p:spPr>
        <p:txBody>
          <a:bodyPr/>
          <a:lstStyle/>
          <a:p>
            <a:pPr marL="285750" indent="-285750">
              <a:spcBef>
                <a:spcPct val="20000"/>
              </a:spcBef>
              <a:buClr>
                <a:srgbClr val="FF6600"/>
              </a:buClr>
              <a:buSzPct val="80000"/>
              <a:buFont typeface="Arial"/>
              <a:buChar char="•"/>
              <a:defRPr/>
            </a:pPr>
            <a:r>
              <a:rPr lang="en-US" kern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Find the area that you are really interested or good at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lang="en-US" kern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Read the related papers in fields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lang="en-US" kern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Talk to others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/>
                <a:ea typeface="ＭＳ Ｐゴシック" pitchFamily="122" charset="-128"/>
                <a:cs typeface="Trebuchet MS"/>
              </a:rPr>
              <a:t>Increase the visibility of your results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lang="en-US" kern="0" baseline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Never give up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0825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>
          <a:xfrm>
            <a:off x="685800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0" i="0">
                <a:solidFill>
                  <a:srgbClr val="606060"/>
                </a:solidFill>
                <a:latin typeface="Georgia"/>
                <a:ea typeface="ＭＳ Ｐゴシック" pitchFamily="122" charset="-128"/>
                <a:cs typeface="Georgi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I Wish I Knew These in Advance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1905000"/>
            <a:ext cx="8534400" cy="4343400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  <p:sp>
        <p:nvSpPr>
          <p:cNvPr id="17" name="内容占位符 5"/>
          <p:cNvSpPr txBox="1">
            <a:spLocks/>
          </p:cNvSpPr>
          <p:nvPr/>
        </p:nvSpPr>
        <p:spPr>
          <a:xfrm>
            <a:off x="685800" y="2286016"/>
            <a:ext cx="7772400" cy="3429000"/>
          </a:xfrm>
          <a:prstGeom prst="rect">
            <a:avLst/>
          </a:prstGeom>
        </p:spPr>
        <p:txBody>
          <a:bodyPr/>
          <a:lstStyle/>
          <a:p>
            <a:pPr marL="285750" indent="-285750">
              <a:spcBef>
                <a:spcPct val="20000"/>
              </a:spcBef>
              <a:buClr>
                <a:srgbClr val="FF6600"/>
              </a:buClr>
              <a:buSzPct val="80000"/>
              <a:buFont typeface="Arial"/>
              <a:buChar char="•"/>
              <a:defRPr/>
            </a:pPr>
            <a:r>
              <a:rPr lang="en-US" kern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Balance study and research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/>
                <a:ea typeface="ＭＳ Ｐゴシック" pitchFamily="122" charset="-128"/>
                <a:cs typeface="Trebuchet MS"/>
              </a:rPr>
              <a:t>Start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/>
                <a:ea typeface="ＭＳ Ｐゴシック" pitchFamily="122" charset="-128"/>
                <a:cs typeface="Trebuchet MS"/>
              </a:rPr>
              <a:t> research as early as possible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/>
                <a:ea typeface="ＭＳ Ｐゴシック" pitchFamily="122" charset="-128"/>
                <a:cs typeface="Trebuchet MS"/>
              </a:rPr>
              <a:t>Early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/>
                <a:ea typeface="ＭＳ Ｐゴシック" pitchFamily="122" charset="-128"/>
                <a:cs typeface="Trebuchet MS"/>
              </a:rPr>
              <a:t> publication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/>
                <a:ea typeface="ＭＳ Ｐゴシック" pitchFamily="122" charset="-128"/>
                <a:cs typeface="Trebuchet MS"/>
              </a:rPr>
              <a:t>conference talk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r>
              <a:rPr lang="en-US" kern="0" baseline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Practice writing</a:t>
            </a:r>
            <a:r>
              <a:rPr lang="en-US" kern="0" dirty="0" smtClean="0">
                <a:solidFill>
                  <a:schemeClr val="bg2"/>
                </a:solidFill>
                <a:latin typeface="Trebuchet MS"/>
                <a:ea typeface="ＭＳ Ｐゴシック" pitchFamily="122" charset="-128"/>
                <a:cs typeface="Trebuchet MS"/>
              </a:rPr>
              <a:t> skills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80000"/>
              <a:buFont typeface="Arial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rebuchet MS"/>
              <a:ea typeface="ＭＳ Ｐゴシック" pitchFamily="122" charset="-128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0825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0" y="2057400"/>
            <a:ext cx="4040188" cy="4381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RT Linux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5188585" y="2209800"/>
            <a:ext cx="4041775" cy="43815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RTEMS</a:t>
            </a:r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5800" y="990600"/>
            <a:ext cx="8206680" cy="609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0" i="0">
                <a:solidFill>
                  <a:srgbClr val="606060"/>
                </a:solidFill>
                <a:latin typeface="Georgia"/>
                <a:ea typeface="ＭＳ Ｐゴシック" pitchFamily="122" charset="-128"/>
                <a:cs typeface="Georgi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Research in Reliable Mobile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785786" y="1785926"/>
            <a:ext cx="8029604" cy="37147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Blue seal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RTDroid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Record and replay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Resource </a:t>
            </a:r>
            <a:r>
              <a:rPr lang="en-US" dirty="0" smtClean="0"/>
              <a:t>Accounting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57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776"/>
    </mc:Choice>
    <mc:Fallback xmlns="">
      <p:transition spd="slow" advTm="61776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609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RTDroid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0" y="2133600"/>
            <a:ext cx="8024842" cy="2795598"/>
          </a:xfrm>
        </p:spPr>
        <p:txBody>
          <a:bodyPr/>
          <a:lstStyle/>
          <a:p>
            <a:pPr marL="0" indent="0"/>
            <a:r>
              <a:rPr lang="en-US" dirty="0" smtClean="0"/>
              <a:t>Real-time system + Android compatibility</a:t>
            </a:r>
          </a:p>
          <a:p>
            <a:pPr marL="0" indent="0">
              <a:buFont typeface="Arial" pitchFamily="34" charset="0"/>
              <a:buChar char="•"/>
            </a:pPr>
            <a:endParaRPr lang="en-US" dirty="0" smtClean="0"/>
          </a:p>
          <a:p>
            <a:pPr marL="0" indent="0"/>
            <a:endParaRPr lang="en-US" dirty="0"/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5102225" y="5671379"/>
            <a:ext cx="4041775" cy="4381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pitchFamily="122" charset="-128"/>
                <a:cs typeface="ＭＳ Ｐゴシック" pitchFamily="122" charset="-128"/>
              </a:rPr>
              <a:t>RTEMS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ＭＳ Ｐゴシック" pitchFamily="122" charset="-128"/>
              <a:cs typeface="ＭＳ Ｐゴシック" pitchFamily="122" charset="-128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2357430"/>
            <a:ext cx="8534400" cy="4343400"/>
          </a:xfrm>
        </p:spPr>
        <p:txBody>
          <a:bodyPr/>
          <a:lstStyle/>
          <a:p>
            <a:pPr lvl="1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Strict </a:t>
            </a:r>
            <a:r>
              <a:rPr lang="en-US" dirty="0">
                <a:solidFill>
                  <a:schemeClr val="bg2"/>
                </a:solidFill>
              </a:rPr>
              <a:t>timing </a:t>
            </a:r>
            <a:r>
              <a:rPr lang="en-US" dirty="0" smtClean="0">
                <a:solidFill>
                  <a:schemeClr val="bg2"/>
                </a:solidFill>
              </a:rPr>
              <a:t>guarantee</a:t>
            </a:r>
          </a:p>
          <a:p>
            <a:pPr marL="457200" lvl="1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System designer’s point of view: Predictability</a:t>
            </a:r>
          </a:p>
          <a:p>
            <a:pPr lvl="2">
              <a:buFont typeface="Arial"/>
              <a:buChar char="•"/>
            </a:pPr>
            <a:r>
              <a:rPr lang="en-US" dirty="0">
                <a:solidFill>
                  <a:schemeClr val="bg2"/>
                </a:solidFill>
              </a:rPr>
              <a:t>Execution predictability: Priority-based execution</a:t>
            </a:r>
            <a:endParaRPr lang="en-US" dirty="0" smtClean="0">
              <a:solidFill>
                <a:schemeClr val="bg2"/>
              </a:solidFill>
              <a:latin typeface="Trebuchet MS" pitchFamily="34" charset="0"/>
            </a:endParaRP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  <a:latin typeface="Trebuchet MS" pitchFamily="34" charset="0"/>
              </a:rPr>
              <a:t>Memory predictability</a:t>
            </a:r>
            <a:r>
              <a:rPr lang="zh-CN" altLang="en-US" dirty="0" smtClean="0">
                <a:solidFill>
                  <a:schemeClr val="bg2"/>
                </a:solidFill>
                <a:latin typeface="Trebuchet MS" pitchFamily="34" charset="0"/>
              </a:rPr>
              <a:t>：</a:t>
            </a:r>
            <a:r>
              <a:rPr lang="en-US" altLang="zh-CN" dirty="0" smtClean="0">
                <a:solidFill>
                  <a:schemeClr val="bg2"/>
                </a:solidFill>
                <a:latin typeface="Trebuchet MS" pitchFamily="34" charset="0"/>
              </a:rPr>
              <a:t>Garbage collection shouldn’t interfere. </a:t>
            </a:r>
            <a:endParaRPr lang="en-US" dirty="0" smtClean="0">
              <a:solidFill>
                <a:schemeClr val="bg2"/>
              </a:solidFill>
              <a:latin typeface="Trebuchet MS" pitchFamily="34" charset="0"/>
            </a:endParaRPr>
          </a:p>
          <a:p>
            <a:pPr lvl="2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External resource predictability: Priority-based allocation</a:t>
            </a:r>
          </a:p>
        </p:txBody>
      </p:sp>
    </p:spTree>
    <p:extLst>
      <p:ext uri="{BB962C8B-B14F-4D97-AF65-F5344CB8AC3E}">
        <p14:creationId xmlns:p14="http://schemas.microsoft.com/office/powerpoint/2010/main" val="9749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614"/>
    </mc:Choice>
    <mc:Fallback xmlns="">
      <p:transition spd="slow" advTm="39614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609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Use </a:t>
            </a:r>
            <a:r>
              <a:rPr lang="en-US" dirty="0" smtClean="0">
                <a:solidFill>
                  <a:schemeClr val="tx1"/>
                </a:solidFill>
              </a:rPr>
              <a:t>Cases---Industry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0" y="2133600"/>
            <a:ext cx="3810000" cy="2667000"/>
          </a:xfrm>
        </p:spPr>
        <p:txBody>
          <a:bodyPr/>
          <a:lstStyle/>
          <a:p>
            <a:pPr marL="0" indent="0" algn="ctr"/>
            <a:r>
              <a:rPr lang="en-US" dirty="0" smtClean="0"/>
              <a:t>Aerospace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93920" y="2127068"/>
            <a:ext cx="3810000" cy="2667000"/>
          </a:xfrm>
        </p:spPr>
        <p:txBody>
          <a:bodyPr/>
          <a:lstStyle/>
          <a:p>
            <a:pPr marL="0" indent="0" algn="ctr"/>
            <a:r>
              <a:rPr lang="en-US" dirty="0" smtClean="0"/>
              <a:t>Health Monitoring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0" y="2732314"/>
            <a:ext cx="3779520" cy="3211286"/>
            <a:chOff x="1021080" y="2133600"/>
            <a:chExt cx="3779520" cy="3211286"/>
          </a:xfrm>
        </p:grpSpPr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7621" y="2133600"/>
              <a:ext cx="3246438" cy="19050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9" name="Content Placeholder 4"/>
            <p:cNvSpPr txBox="1">
              <a:spLocks/>
            </p:cNvSpPr>
            <p:nvPr/>
          </p:nvSpPr>
          <p:spPr>
            <a:xfrm>
              <a:off x="1021080" y="4201886"/>
              <a:ext cx="3779520" cy="1143000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6600"/>
                </a:buClr>
                <a:defRPr sz="28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Tx/>
                <a:buSzPct val="80000"/>
                <a:buFont typeface="Arial"/>
                <a:buChar char="•"/>
                <a:defRPr sz="24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Tx/>
                <a:buFont typeface="Arial"/>
                <a:buChar char="•"/>
                <a:defRPr sz="20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Tx/>
                <a:buSzPct val="95000"/>
                <a:buFont typeface="Arial"/>
                <a:buChar char="•"/>
                <a:defRPr sz="18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CD63F"/>
                </a:buClr>
                <a:buFontTx/>
                <a:buNone/>
                <a:defRPr sz="1800" b="0" i="1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9pPr>
            </a:lstStyle>
            <a:p>
              <a:pPr marL="180000" indent="-180000">
                <a:buFont typeface="Arial"/>
                <a:buChar char="•"/>
              </a:pPr>
              <a:r>
                <a:rPr lang="en-US" sz="1600" dirty="0" smtClean="0"/>
                <a:t>UK </a:t>
              </a:r>
              <a:r>
                <a:rPr lang="en-US" sz="1600" dirty="0" smtClean="0">
                  <a:hlinkClick r:id="rId4"/>
                </a:rPr>
                <a:t>http</a:t>
              </a:r>
              <a:r>
                <a:rPr lang="en-US" sz="1600" dirty="0">
                  <a:hlinkClick r:id="rId4"/>
                </a:rPr>
                <a:t>://www.sstl.co.uk</a:t>
              </a:r>
              <a:r>
                <a:rPr lang="en-US" sz="1600" dirty="0" smtClean="0">
                  <a:hlinkClick r:id="rId4"/>
                </a:rPr>
                <a:t>/</a:t>
              </a:r>
              <a:endParaRPr lang="en-US" sz="1600" dirty="0" smtClean="0"/>
            </a:p>
            <a:p>
              <a:pPr marL="180000" indent="-180000">
                <a:buFont typeface="Arial"/>
                <a:buChar char="•"/>
              </a:pPr>
              <a:r>
                <a:rPr lang="en-US" sz="1600" dirty="0" smtClean="0"/>
                <a:t>NASA </a:t>
              </a:r>
              <a:r>
                <a:rPr lang="en-US" sz="1600" dirty="0" smtClean="0">
                  <a:hlinkClick r:id="rId5"/>
                </a:rPr>
                <a:t>http</a:t>
              </a:r>
              <a:r>
                <a:rPr lang="en-US" sz="1600" dirty="0">
                  <a:hlinkClick r:id="rId5"/>
                </a:rPr>
                <a:t>://www.phonesat.org</a:t>
              </a:r>
              <a:r>
                <a:rPr lang="en-US" sz="1600" dirty="0" smtClean="0">
                  <a:hlinkClick r:id="rId5"/>
                </a:rPr>
                <a:t>/</a:t>
              </a:r>
              <a:endParaRPr lang="en-US" sz="1600" dirty="0"/>
            </a:p>
            <a:p>
              <a:pPr marL="457200" indent="-457200">
                <a:buFont typeface="Arial"/>
                <a:buChar char="•"/>
              </a:pPr>
              <a:endParaRPr lang="en-US" sz="2000" dirty="0" smtClean="0"/>
            </a:p>
            <a:p>
              <a:pPr marL="457200" indent="-457200">
                <a:buFont typeface="Arial"/>
                <a:buChar char="•"/>
              </a:pPr>
              <a:endParaRPr lang="en-US" sz="2000" dirty="0" smtClean="0"/>
            </a:p>
            <a:p>
              <a:pPr marL="0" indent="0"/>
              <a:r>
                <a:rPr lang="en-US" sz="2000" dirty="0" smtClean="0"/>
                <a:t>      </a:t>
              </a:r>
              <a:endParaRPr lang="en-US" sz="2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105400" y="2737630"/>
            <a:ext cx="3886200" cy="3663170"/>
            <a:chOff x="5562600" y="2138916"/>
            <a:chExt cx="3886200" cy="3663170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224429" y="2138916"/>
              <a:ext cx="1960562" cy="18996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0" name="Content Placeholder 4"/>
            <p:cNvSpPr txBox="1">
              <a:spLocks/>
            </p:cNvSpPr>
            <p:nvPr/>
          </p:nvSpPr>
          <p:spPr>
            <a:xfrm>
              <a:off x="5562600" y="4191000"/>
              <a:ext cx="3886200" cy="1611086"/>
            </a:xfrm>
            <a:prstGeom prst="rect">
              <a:avLst/>
            </a:prstGeom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6600"/>
                </a:buClr>
                <a:defRPr sz="28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Tx/>
                <a:buSzPct val="80000"/>
                <a:buFont typeface="Arial"/>
                <a:buChar char="•"/>
                <a:defRPr sz="24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Tx/>
                <a:buFont typeface="Arial"/>
                <a:buChar char="•"/>
                <a:defRPr sz="20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Tx/>
                <a:buSzPct val="95000"/>
                <a:buFont typeface="Arial"/>
                <a:buChar char="•"/>
                <a:defRPr sz="1800" b="0" i="0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CD63F"/>
                </a:buClr>
                <a:buFontTx/>
                <a:buNone/>
                <a:defRPr sz="1800" b="0" i="1">
                  <a:solidFill>
                    <a:srgbClr val="606060"/>
                  </a:solidFill>
                  <a:latin typeface="Trebuchet MS"/>
                  <a:ea typeface="ＭＳ Ｐゴシック" pitchFamily="122" charset="-128"/>
                  <a:cs typeface="Trebuchet MS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defRPr sz="1800">
                  <a:solidFill>
                    <a:schemeClr val="bg1"/>
                  </a:solidFill>
                  <a:latin typeface="+mn-lt"/>
                  <a:ea typeface="ＭＳ Ｐゴシック" pitchFamily="122" charset="-128"/>
                </a:defRPr>
              </a:lvl9pPr>
            </a:lstStyle>
            <a:p>
              <a:pPr marL="180000" indent="-180000" algn="just">
                <a:buFont typeface="Arial"/>
                <a:buChar char="•"/>
              </a:pPr>
              <a:r>
                <a:rPr lang="en-US" sz="1600" dirty="0" err="1" smtClean="0">
                  <a:solidFill>
                    <a:schemeClr val="bg2"/>
                  </a:solidFill>
                </a:rPr>
                <a:t>PathCare</a:t>
              </a:r>
              <a:r>
                <a:rPr lang="en-US" sz="1600" dirty="0">
                  <a:latin typeface="NimbusRomNo9L-Regu"/>
                </a:rPr>
                <a:t> </a:t>
              </a:r>
              <a:r>
                <a:rPr lang="en-US" sz="1600" dirty="0" smtClean="0">
                  <a:latin typeface="NimbusRomNo9L-Regu"/>
                </a:rPr>
                <a:t> </a:t>
              </a:r>
              <a:r>
                <a:rPr lang="en-US" sz="1600" dirty="0" smtClean="0">
                  <a:latin typeface="NimbusRomNo9L-Regu"/>
                  <a:hlinkClick r:id="rId7"/>
                </a:rPr>
                <a:t>http</a:t>
              </a:r>
              <a:r>
                <a:rPr lang="en-US" sz="1600" dirty="0">
                  <a:latin typeface="NimbusRomNo9L-Regu"/>
                  <a:hlinkClick r:id="rId7"/>
                </a:rPr>
                <a:t>://goo.gl/G5UXq</a:t>
              </a:r>
              <a:r>
                <a:rPr lang="en-US" sz="1600" dirty="0" smtClean="0">
                  <a:latin typeface="NimbusRomNo9L-Regu"/>
                </a:rPr>
                <a:t>.</a:t>
              </a:r>
              <a:endParaRPr lang="en-US" sz="1600" dirty="0" smtClean="0">
                <a:solidFill>
                  <a:schemeClr val="bg2"/>
                </a:solidFill>
              </a:endParaRPr>
            </a:p>
            <a:p>
              <a:pPr marL="180000" indent="-180000">
                <a:buFont typeface="Arial"/>
                <a:buChar char="•"/>
              </a:pPr>
              <a:r>
                <a:rPr lang="en-US" sz="1600" dirty="0" smtClean="0">
                  <a:solidFill>
                    <a:schemeClr val="bg2"/>
                  </a:solidFill>
                </a:rPr>
                <a:t>Mentor Graphic </a:t>
              </a:r>
              <a:r>
                <a:rPr lang="en-US" sz="1600" dirty="0" smtClean="0">
                  <a:solidFill>
                    <a:schemeClr val="bg2"/>
                  </a:solidFill>
                  <a:hlinkClick r:id="rId8"/>
                </a:rPr>
                <a:t>http://goo.gl/DYVOtq</a:t>
              </a:r>
              <a:endParaRPr lang="en-US" sz="1600" dirty="0" smtClean="0">
                <a:solidFill>
                  <a:schemeClr val="bg2"/>
                </a:solidFill>
              </a:endParaRPr>
            </a:p>
            <a:p>
              <a:r>
                <a:rPr lang="en-US" altLang="zh-CN" sz="1600" dirty="0" smtClean="0">
                  <a:solidFill>
                    <a:schemeClr val="bg2"/>
                  </a:solidFill>
                </a:rPr>
                <a:t> </a:t>
              </a:r>
              <a:r>
                <a:rPr lang="en-US" sz="1600" dirty="0" smtClean="0">
                  <a:solidFill>
                    <a:schemeClr val="bg2"/>
                  </a:solidFill>
                </a:rPr>
                <a:t> </a:t>
              </a:r>
              <a:endParaRPr lang="en-US" sz="1600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49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614"/>
    </mc:Choice>
    <mc:Fallback xmlns="">
      <p:transition spd="slow" advTm="3961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609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Use </a:t>
            </a:r>
            <a:r>
              <a:rPr lang="en-US" dirty="0" smtClean="0">
                <a:solidFill>
                  <a:schemeClr val="tx1"/>
                </a:solidFill>
              </a:rPr>
              <a:t>Cases---Academia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762000" y="2133600"/>
            <a:ext cx="3810000" cy="2667000"/>
          </a:xfrm>
        </p:spPr>
        <p:txBody>
          <a:bodyPr/>
          <a:lstStyle/>
          <a:p>
            <a:pPr marL="0" indent="0" algn="ctr"/>
            <a:r>
              <a:rPr lang="en-US" dirty="0"/>
              <a:t>Smart Wind Farm</a:t>
            </a:r>
          </a:p>
          <a:p>
            <a:pPr marL="0" indent="0" algn="ctr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93920" y="2127068"/>
            <a:ext cx="3810000" cy="2667000"/>
          </a:xfrm>
        </p:spPr>
        <p:txBody>
          <a:bodyPr/>
          <a:lstStyle/>
          <a:p>
            <a:pPr marL="0" indent="0" algn="ctr"/>
            <a:r>
              <a:rPr lang="en-US" altLang="zh-CN" dirty="0" err="1"/>
              <a:t>jUAV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667" y="2743200"/>
            <a:ext cx="2963333" cy="21336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942" y="2743200"/>
            <a:ext cx="2967658" cy="194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94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899"/>
    </mc:Choice>
    <mc:Fallback xmlns="">
      <p:transition spd="slow" advTm="4989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990600"/>
            <a:ext cx="8153400" cy="609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Can We Use Android As-Is?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圆角矩形 21"/>
          <p:cNvSpPr/>
          <p:nvPr/>
        </p:nvSpPr>
        <p:spPr bwMode="auto">
          <a:xfrm>
            <a:off x="796620" y="2200300"/>
            <a:ext cx="3276600" cy="952500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Application Framework</a:t>
            </a:r>
          </a:p>
        </p:txBody>
      </p:sp>
      <p:sp>
        <p:nvSpPr>
          <p:cNvPr id="25" name="圆角矩形 23"/>
          <p:cNvSpPr/>
          <p:nvPr/>
        </p:nvSpPr>
        <p:spPr bwMode="auto">
          <a:xfrm>
            <a:off x="796620" y="1628800"/>
            <a:ext cx="3276600" cy="485775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" pitchFamily="122" charset="0"/>
              </a:rPr>
              <a:t>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pplications</a:t>
            </a:r>
          </a:p>
        </p:txBody>
      </p:sp>
      <p:sp>
        <p:nvSpPr>
          <p:cNvPr id="27" name="圆角矩形 25"/>
          <p:cNvSpPr/>
          <p:nvPr/>
        </p:nvSpPr>
        <p:spPr bwMode="auto">
          <a:xfrm>
            <a:off x="796620" y="3229000"/>
            <a:ext cx="3276600" cy="1371600"/>
          </a:xfrm>
          <a:prstGeom prst="roundRect">
            <a:avLst>
              <a:gd name="adj" fmla="val 4925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Libraries</a:t>
            </a:r>
          </a:p>
        </p:txBody>
      </p:sp>
      <p:sp>
        <p:nvSpPr>
          <p:cNvPr id="29" name="圆角矩形 27"/>
          <p:cNvSpPr/>
          <p:nvPr/>
        </p:nvSpPr>
        <p:spPr bwMode="auto">
          <a:xfrm>
            <a:off x="2143108" y="3357562"/>
            <a:ext cx="1804985" cy="714380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Android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Runtime</a:t>
            </a:r>
          </a:p>
        </p:txBody>
      </p:sp>
      <p:sp>
        <p:nvSpPr>
          <p:cNvPr id="32" name="圆角矩形 30"/>
          <p:cNvSpPr/>
          <p:nvPr/>
        </p:nvSpPr>
        <p:spPr bwMode="auto">
          <a:xfrm>
            <a:off x="773647" y="4720942"/>
            <a:ext cx="3365499" cy="690562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Linux with Android Modifications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34" name="圆角矩形 28"/>
          <p:cNvSpPr/>
          <p:nvPr/>
        </p:nvSpPr>
        <p:spPr bwMode="auto">
          <a:xfrm>
            <a:off x="2143108" y="4143380"/>
            <a:ext cx="1785950" cy="348673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Dalvik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 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VM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9619" y="5451574"/>
            <a:ext cx="33655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 smtClean="0"/>
              <a:t>Android </a:t>
            </a:r>
            <a:r>
              <a:rPr lang="en-US" altLang="zh-CN" sz="1800" dirty="0"/>
              <a:t>Stack </a:t>
            </a:r>
            <a:endParaRPr lang="en-US" sz="1800" dirty="0"/>
          </a:p>
        </p:txBody>
      </p:sp>
      <p:sp>
        <p:nvSpPr>
          <p:cNvPr id="19" name="Rounded Rectangle 18"/>
          <p:cNvSpPr/>
          <p:nvPr/>
        </p:nvSpPr>
        <p:spPr bwMode="auto">
          <a:xfrm>
            <a:off x="4494635" y="3405251"/>
            <a:ext cx="4264786" cy="1085492"/>
          </a:xfrm>
          <a:prstGeom prst="roundRect">
            <a:avLst/>
          </a:prstGeom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rgbClr val="92D050"/>
              </a:buClr>
              <a:buBlip>
                <a:blip r:embed="rId4"/>
              </a:buBlip>
            </a:pPr>
            <a:r>
              <a:rPr lang="en-US" altLang="zh-CN" sz="2000" dirty="0" smtClean="0"/>
              <a:t>Garbage Collection </a:t>
            </a:r>
          </a:p>
          <a:p>
            <a:pPr marL="342900" indent="-342900">
              <a:buClr>
                <a:srgbClr val="92D050"/>
              </a:buClr>
              <a:buBlip>
                <a:blip r:embed="rId4"/>
              </a:buBlip>
            </a:pPr>
            <a:r>
              <a:rPr lang="en-US" altLang="zh-CN" sz="2000" dirty="0" smtClean="0"/>
              <a:t>No Support for RT Java Threads</a:t>
            </a:r>
            <a:endParaRPr lang="en-US" altLang="zh-CN" sz="2000" dirty="0"/>
          </a:p>
        </p:txBody>
      </p:sp>
      <p:sp>
        <p:nvSpPr>
          <p:cNvPr id="21" name="Rounded Rectangle 20"/>
          <p:cNvSpPr/>
          <p:nvPr/>
        </p:nvSpPr>
        <p:spPr bwMode="auto">
          <a:xfrm>
            <a:off x="4467636" y="4582777"/>
            <a:ext cx="4264786" cy="1722429"/>
          </a:xfrm>
          <a:prstGeom prst="roundRect">
            <a:avLst/>
          </a:prstGeom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rgbClr val="92D050"/>
              </a:buClr>
              <a:buBlip>
                <a:blip r:embed="rId4"/>
              </a:buBlip>
            </a:pPr>
            <a:r>
              <a:rPr lang="en-US" altLang="zh-CN" sz="2000" dirty="0" smtClean="0"/>
              <a:t>Completely Fair </a:t>
            </a:r>
            <a:r>
              <a:rPr lang="en-US" altLang="zh-CN" sz="2000" dirty="0"/>
              <a:t>S</a:t>
            </a:r>
            <a:r>
              <a:rPr lang="en-US" altLang="zh-CN" sz="2000" dirty="0" smtClean="0"/>
              <a:t>cheduling</a:t>
            </a:r>
          </a:p>
          <a:p>
            <a:pPr marL="342900" indent="-342900">
              <a:buClr>
                <a:srgbClr val="92D050"/>
              </a:buClr>
              <a:buBlip>
                <a:blip r:embed="rId4"/>
              </a:buBlip>
            </a:pPr>
            <a:r>
              <a:rPr lang="en-US" sz="2000" dirty="0" smtClean="0"/>
              <a:t>Interrupt Service Routine</a:t>
            </a:r>
          </a:p>
          <a:p>
            <a:pPr marL="342900" indent="-342900">
              <a:buClr>
                <a:srgbClr val="92D050"/>
              </a:buClr>
              <a:buBlip>
                <a:blip r:embed="rId4"/>
              </a:buBlip>
            </a:pPr>
            <a:r>
              <a:rPr lang="en-US" sz="2000" dirty="0" smtClean="0"/>
              <a:t>Out of Memory Killer</a:t>
            </a:r>
          </a:p>
          <a:p>
            <a:pPr marL="342900" indent="-342900">
              <a:buClr>
                <a:srgbClr val="92D050"/>
              </a:buClr>
              <a:buBlip>
                <a:blip r:embed="rId4"/>
              </a:buBlip>
            </a:pPr>
            <a:r>
              <a:rPr lang="en-US" sz="2000" dirty="0" smtClean="0"/>
              <a:t>Advance Configuration And Power  Interface</a:t>
            </a:r>
            <a:endParaRPr lang="en-US" sz="2000" dirty="0"/>
          </a:p>
        </p:txBody>
      </p:sp>
      <p:sp>
        <p:nvSpPr>
          <p:cNvPr id="28" name="Rounded Rectangle 27"/>
          <p:cNvSpPr/>
          <p:nvPr/>
        </p:nvSpPr>
        <p:spPr bwMode="auto">
          <a:xfrm>
            <a:off x="4494635" y="2200300"/>
            <a:ext cx="4237787" cy="817010"/>
          </a:xfrm>
          <a:prstGeom prst="roundRect">
            <a:avLst/>
          </a:prstGeom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rgbClr val="FF0000"/>
              </a:buClr>
              <a:buBlip>
                <a:blip r:embed="rId4"/>
              </a:buBlip>
            </a:pPr>
            <a:r>
              <a:rPr lang="en-US" dirty="0" smtClean="0">
                <a:solidFill>
                  <a:schemeClr val="tx1"/>
                </a:solidFill>
              </a:rPr>
              <a:t>Message Passing</a:t>
            </a:r>
          </a:p>
          <a:p>
            <a:pPr marL="342900" indent="-342900">
              <a:buClr>
                <a:srgbClr val="FF0000"/>
              </a:buClr>
              <a:buBlip>
                <a:blip r:embed="rId4"/>
              </a:buBlip>
            </a:pPr>
            <a:r>
              <a:rPr lang="en-US" dirty="0" smtClean="0">
                <a:solidFill>
                  <a:schemeClr val="tx1"/>
                </a:solidFill>
              </a:rPr>
              <a:t>System Service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圆角矩形 28"/>
          <p:cNvSpPr/>
          <p:nvPr/>
        </p:nvSpPr>
        <p:spPr bwMode="auto">
          <a:xfrm>
            <a:off x="1066799" y="2428326"/>
            <a:ext cx="1104899" cy="498187"/>
          </a:xfrm>
          <a:prstGeom prst="roundRect">
            <a:avLst>
              <a:gd name="adj" fmla="val 9524"/>
            </a:avLst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Constructs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 And </a:t>
            </a:r>
            <a:r>
              <a:rPr kumimoji="0" lang="en-US" altLang="zh-CN" sz="1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APIs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" pitchFamily="122" charset="0"/>
            </a:endParaRPr>
          </a:p>
        </p:txBody>
      </p:sp>
      <p:sp>
        <p:nvSpPr>
          <p:cNvPr id="15" name="圆角矩形 28"/>
          <p:cNvSpPr/>
          <p:nvPr/>
        </p:nvSpPr>
        <p:spPr bwMode="auto">
          <a:xfrm>
            <a:off x="2419349" y="2440410"/>
            <a:ext cx="1104899" cy="498187"/>
          </a:xfrm>
          <a:prstGeom prst="roundRect">
            <a:avLst>
              <a:gd name="adj" fmla="val 9524"/>
            </a:avLst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System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200" b="1" dirty="0">
                <a:solidFill>
                  <a:srgbClr val="FF0000"/>
                </a:solidFill>
                <a:latin typeface="Times" pitchFamily="122" charset="0"/>
              </a:rPr>
              <a:t>Service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" pitchFamily="12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518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870"/>
    </mc:Choice>
    <mc:Fallback xmlns="">
      <p:transition spd="slow" advTm="9087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8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990600"/>
            <a:ext cx="8153400" cy="609600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RTDroid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Architecture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圆角矩形 21"/>
          <p:cNvSpPr/>
          <p:nvPr/>
        </p:nvSpPr>
        <p:spPr bwMode="auto">
          <a:xfrm>
            <a:off x="796620" y="2200300"/>
            <a:ext cx="3276600" cy="952500"/>
          </a:xfrm>
          <a:prstGeom prst="roundRect">
            <a:avLst/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Application Framework</a:t>
            </a:r>
          </a:p>
        </p:txBody>
      </p:sp>
      <p:sp>
        <p:nvSpPr>
          <p:cNvPr id="25" name="圆角矩形 23"/>
          <p:cNvSpPr/>
          <p:nvPr/>
        </p:nvSpPr>
        <p:spPr bwMode="auto">
          <a:xfrm>
            <a:off x="796620" y="1628800"/>
            <a:ext cx="3276600" cy="485775"/>
          </a:xfrm>
          <a:prstGeom prst="roundRect">
            <a:avLst/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imes" pitchFamily="122" charset="0"/>
              </a:rPr>
              <a:t>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pplications</a:t>
            </a:r>
          </a:p>
        </p:txBody>
      </p:sp>
      <p:sp>
        <p:nvSpPr>
          <p:cNvPr id="27" name="圆角矩形 25"/>
          <p:cNvSpPr/>
          <p:nvPr/>
        </p:nvSpPr>
        <p:spPr bwMode="auto">
          <a:xfrm>
            <a:off x="796620" y="3229000"/>
            <a:ext cx="3276600" cy="1371600"/>
          </a:xfrm>
          <a:prstGeom prst="roundRect">
            <a:avLst>
              <a:gd name="adj" fmla="val 4925"/>
            </a:avLst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Libraries</a:t>
            </a:r>
          </a:p>
        </p:txBody>
      </p:sp>
      <p:sp>
        <p:nvSpPr>
          <p:cNvPr id="32" name="圆角矩形 30"/>
          <p:cNvSpPr/>
          <p:nvPr/>
        </p:nvSpPr>
        <p:spPr bwMode="auto">
          <a:xfrm>
            <a:off x="773647" y="4720942"/>
            <a:ext cx="3365499" cy="690562"/>
          </a:xfrm>
          <a:prstGeom prst="roundRect">
            <a:avLst/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Linux with Android Modifications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9619" y="5451574"/>
            <a:ext cx="33655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zh-CN" sz="1800" dirty="0" err="1"/>
              <a:t>RTDroid</a:t>
            </a:r>
            <a:r>
              <a:rPr lang="en-US" altLang="zh-CN" sz="1800" dirty="0"/>
              <a:t> Stack </a:t>
            </a:r>
            <a:endParaRPr lang="en-US" sz="1800" dirty="0"/>
          </a:p>
        </p:txBody>
      </p:sp>
      <p:sp>
        <p:nvSpPr>
          <p:cNvPr id="16" name="圆角矩形 30"/>
          <p:cNvSpPr/>
          <p:nvPr/>
        </p:nvSpPr>
        <p:spPr bwMode="auto">
          <a:xfrm>
            <a:off x="767760" y="4727816"/>
            <a:ext cx="3365499" cy="690562"/>
          </a:xfrm>
          <a:prstGeom prst="roundRect">
            <a:avLst/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RT</a:t>
            </a:r>
            <a:r>
              <a:rPr kumimoji="0" lang="en-US" sz="20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 Linux or RTEMS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" pitchFamily="122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4430422" y="3235521"/>
            <a:ext cx="4447764" cy="1085492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zh-CN" sz="2000" dirty="0" smtClean="0"/>
              <a:t>Real-time Garbage Collection</a:t>
            </a:r>
          </a:p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zh-CN" sz="2000" dirty="0" smtClean="0"/>
              <a:t>Real-time Java Threads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4430422" y="4431740"/>
            <a:ext cx="4467188" cy="1085492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altLang="zh-CN" sz="2000" dirty="0"/>
              <a:t>Priority </a:t>
            </a:r>
            <a:r>
              <a:rPr lang="en-US" altLang="zh-CN" sz="2000" dirty="0" smtClean="0"/>
              <a:t>Based Scheduling</a:t>
            </a:r>
            <a:endParaRPr lang="en-US" altLang="zh-CN" sz="2000" dirty="0"/>
          </a:p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sz="2000" dirty="0"/>
              <a:t>Interrupt</a:t>
            </a:r>
            <a:r>
              <a:rPr lang="en-US" altLang="zh-CN" sz="2000" dirty="0"/>
              <a:t>ion </a:t>
            </a:r>
            <a:r>
              <a:rPr lang="en-US" altLang="zh-CN" sz="2000" dirty="0" smtClean="0"/>
              <a:t>Handling</a:t>
            </a:r>
            <a:r>
              <a:rPr lang="en-US" sz="2000" dirty="0" smtClean="0"/>
              <a:t> </a:t>
            </a:r>
            <a:endParaRPr lang="en-US" sz="2000" dirty="0"/>
          </a:p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sz="2000" dirty="0" smtClean="0"/>
              <a:t>PIP Locks </a:t>
            </a:r>
            <a:r>
              <a:rPr lang="en-US" sz="2000" dirty="0"/>
              <a:t>&amp;&amp; P</a:t>
            </a:r>
            <a:r>
              <a:rPr lang="en-US" sz="2000" dirty="0" smtClean="0"/>
              <a:t>reemption</a:t>
            </a:r>
            <a:endParaRPr lang="en-US" sz="2000" dirty="0"/>
          </a:p>
        </p:txBody>
      </p:sp>
      <p:sp>
        <p:nvSpPr>
          <p:cNvPr id="26" name="Rounded Rectangle 25"/>
          <p:cNvSpPr/>
          <p:nvPr/>
        </p:nvSpPr>
        <p:spPr bwMode="auto">
          <a:xfrm>
            <a:off x="4447380" y="2200301"/>
            <a:ext cx="4450230" cy="9525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Re-designing Message Passing</a:t>
            </a:r>
          </a:p>
          <a:p>
            <a:pPr marL="342900" indent="-342900">
              <a:buClr>
                <a:srgbClr val="92D050"/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Re-designing System Services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3400836" y="1888261"/>
            <a:ext cx="2261982" cy="47848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Preserve APIs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圆角矩形 27"/>
          <p:cNvSpPr/>
          <p:nvPr/>
        </p:nvSpPr>
        <p:spPr bwMode="auto">
          <a:xfrm>
            <a:off x="2143108" y="3357562"/>
            <a:ext cx="1804985" cy="714380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Android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Runtime</a:t>
            </a:r>
          </a:p>
        </p:txBody>
      </p:sp>
      <p:sp>
        <p:nvSpPr>
          <p:cNvPr id="21" name="圆角矩形 28"/>
          <p:cNvSpPr/>
          <p:nvPr/>
        </p:nvSpPr>
        <p:spPr bwMode="auto">
          <a:xfrm>
            <a:off x="2143108" y="4143380"/>
            <a:ext cx="1785950" cy="348673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Dalvik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 </a:t>
            </a:r>
            <a:r>
              <a:rPr kumimoji="0" lang="en-US" altLang="zh-CN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VM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28" name="圆角矩形 27"/>
          <p:cNvSpPr/>
          <p:nvPr/>
        </p:nvSpPr>
        <p:spPr bwMode="auto">
          <a:xfrm>
            <a:off x="2143108" y="3357562"/>
            <a:ext cx="1804985" cy="7143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 smtClean="0">
                <a:solidFill>
                  <a:srgbClr val="FF0000"/>
                </a:solidFill>
                <a:latin typeface="Times" pitchFamily="122" charset="0"/>
              </a:rPr>
              <a:t>Fiji Runtime</a:t>
            </a:r>
            <a:endParaRPr kumimoji="0" lang="en-US" altLang="zh-CN" sz="16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" pitchFamily="122" charset="0"/>
            </a:endParaRPr>
          </a:p>
        </p:txBody>
      </p:sp>
      <p:sp>
        <p:nvSpPr>
          <p:cNvPr id="31" name="圆角矩形 28"/>
          <p:cNvSpPr/>
          <p:nvPr/>
        </p:nvSpPr>
        <p:spPr bwMode="auto">
          <a:xfrm>
            <a:off x="2143108" y="4143380"/>
            <a:ext cx="1785950" cy="348673"/>
          </a:xfrm>
          <a:prstGeom prst="roundRect">
            <a:avLst>
              <a:gd name="adj" fmla="val 9524"/>
            </a:avLst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" pitchFamily="122" charset="0"/>
              </a:rPr>
              <a:t>Fiji VM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1213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870"/>
    </mc:Choice>
    <mc:Fallback xmlns="">
      <p:transition spd="slow" advTm="9087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6" grpId="0" animBg="1"/>
      <p:bldP spid="30" grpId="0" animBg="1"/>
      <p:bldP spid="28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3836126"/>
            <a:ext cx="7772400" cy="3962400"/>
          </a:xfrm>
        </p:spPr>
        <p:txBody>
          <a:bodyPr/>
          <a:lstStyle/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圆角矩形 21"/>
          <p:cNvSpPr/>
          <p:nvPr/>
        </p:nvSpPr>
        <p:spPr bwMode="auto">
          <a:xfrm>
            <a:off x="844550" y="1772816"/>
            <a:ext cx="6997700" cy="3528392"/>
          </a:xfrm>
          <a:prstGeom prst="roundRect">
            <a:avLst/>
          </a:prstGeom>
          <a:solidFill>
            <a:schemeClr val="bg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Application Framework</a:t>
            </a:r>
          </a:p>
        </p:txBody>
      </p:sp>
      <p:sp>
        <p:nvSpPr>
          <p:cNvPr id="5" name="圆角矩形 28"/>
          <p:cNvSpPr/>
          <p:nvPr/>
        </p:nvSpPr>
        <p:spPr bwMode="auto">
          <a:xfrm>
            <a:off x="4502150" y="2568352"/>
            <a:ext cx="3200400" cy="2156792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  <a:latin typeface="Times" pitchFamily="122" charset="0"/>
              </a:rPr>
              <a:t>Runtime System Services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" pitchFamily="122" charset="0"/>
            </a:endParaRPr>
          </a:p>
        </p:txBody>
      </p:sp>
      <p:sp>
        <p:nvSpPr>
          <p:cNvPr id="10" name="圆角矩形 28"/>
          <p:cNvSpPr/>
          <p:nvPr/>
        </p:nvSpPr>
        <p:spPr bwMode="auto">
          <a:xfrm>
            <a:off x="996950" y="2568352"/>
            <a:ext cx="3200400" cy="2156792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  <a:latin typeface="Times" pitchFamily="122" charset="0"/>
              </a:rPr>
              <a:t>Constructs and APIs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" pitchFamily="122" charset="0"/>
            </a:endParaRPr>
          </a:p>
        </p:txBody>
      </p:sp>
      <p:sp>
        <p:nvSpPr>
          <p:cNvPr id="11" name="圆角矩形 28"/>
          <p:cNvSpPr/>
          <p:nvPr/>
        </p:nvSpPr>
        <p:spPr bwMode="auto">
          <a:xfrm>
            <a:off x="1805062" y="3228751"/>
            <a:ext cx="1584176" cy="511629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000" dirty="0" smtClean="0">
                <a:latin typeface="Times" pitchFamily="122" charset="0"/>
              </a:rPr>
              <a:t>RT </a:t>
            </a:r>
            <a:r>
              <a:rPr lang="en-US" sz="2000" dirty="0" smtClean="0">
                <a:latin typeface="Times" pitchFamily="122" charset="0"/>
              </a:rPr>
              <a:t>Handler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12" name="圆角矩形 28"/>
          <p:cNvSpPr/>
          <p:nvPr/>
        </p:nvSpPr>
        <p:spPr bwMode="auto">
          <a:xfrm>
            <a:off x="1805062" y="3939951"/>
            <a:ext cx="1584176" cy="511629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latin typeface="Times" pitchFamily="122" charset="0"/>
              </a:rPr>
              <a:t>RTSJ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15" name="圆角矩形 28"/>
          <p:cNvSpPr/>
          <p:nvPr/>
        </p:nvSpPr>
        <p:spPr bwMode="auto">
          <a:xfrm>
            <a:off x="4932040" y="3254151"/>
            <a:ext cx="2568918" cy="511629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CN" sz="2000" dirty="0">
                <a:latin typeface="Times" pitchFamily="122" charset="0"/>
              </a:rPr>
              <a:t>RT </a:t>
            </a:r>
            <a:r>
              <a:rPr lang="en-US" sz="2000" dirty="0" err="1" smtClean="0">
                <a:latin typeface="Times" pitchFamily="122" charset="0"/>
              </a:rPr>
              <a:t>AlarmManager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16" name="圆角矩形 28"/>
          <p:cNvSpPr/>
          <p:nvPr/>
        </p:nvSpPr>
        <p:spPr bwMode="auto">
          <a:xfrm>
            <a:off x="4932040" y="3939951"/>
            <a:ext cx="2568918" cy="511629"/>
          </a:xfrm>
          <a:prstGeom prst="roundRect">
            <a:avLst>
              <a:gd name="adj" fmla="val 9524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CN" sz="2000" dirty="0">
                <a:latin typeface="Times" pitchFamily="122" charset="0"/>
              </a:rPr>
              <a:t>RT </a:t>
            </a:r>
            <a:r>
              <a:rPr lang="en-US" altLang="zh-CN" sz="2000" dirty="0" err="1" smtClean="0">
                <a:latin typeface="Times" pitchFamily="122" charset="0"/>
              </a:rPr>
              <a:t>Sensor</a:t>
            </a:r>
            <a:r>
              <a:rPr lang="en-US" sz="2000" dirty="0" err="1" smtClean="0">
                <a:latin typeface="Times" pitchFamily="122" charset="0"/>
              </a:rPr>
              <a:t>Manager</a:t>
            </a:r>
            <a:endParaRPr kumimoji="0" lang="en-US" sz="2000" i="0" u="none" strike="noStrike" cap="none" normalizeH="0" baseline="0" dirty="0" smtClean="0">
              <a:ln>
                <a:noFill/>
              </a:ln>
              <a:effectLst/>
              <a:latin typeface="Times" pitchFamily="122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685800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0" i="0">
                <a:solidFill>
                  <a:srgbClr val="606060"/>
                </a:solidFill>
                <a:latin typeface="Georgia"/>
                <a:ea typeface="ＭＳ Ｐゴシック" pitchFamily="122" charset="-128"/>
                <a:cs typeface="Georgia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Georgia" pitchFamily="125" charset="0"/>
                <a:ea typeface="ＭＳ Ｐゴシック" pitchFamily="122" charset="-128"/>
                <a:cs typeface="ＭＳ Ｐゴシック" pitchFamily="12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Times" pitchFamily="122" charset="0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Re-designed Components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5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609600"/>
          </a:xfrm>
        </p:spPr>
        <p:txBody>
          <a:bodyPr/>
          <a:lstStyle/>
          <a:p>
            <a:pPr lvl="1"/>
            <a:r>
              <a:rPr lang="en-US" dirty="0" smtClean="0">
                <a:solidFill>
                  <a:schemeClr val="tx1"/>
                </a:solidFill>
              </a:rPr>
              <a:t>Target Platforms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85800" y="1928802"/>
            <a:ext cx="7772400" cy="3429000"/>
          </a:xfrm>
        </p:spPr>
        <p:txBody>
          <a:bodyPr/>
          <a:lstStyle/>
          <a:p>
            <a:endParaRPr lang="zh-CN" altLang="en-US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966" y="2260812"/>
            <a:ext cx="2199640" cy="17804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2434" y="4299862"/>
            <a:ext cx="2519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800" b="1" dirty="0"/>
              <a:t>Soft Real-time </a:t>
            </a:r>
            <a:r>
              <a:rPr lang="en-US" sz="1800" b="1" dirty="0" smtClean="0"/>
              <a:t>on </a:t>
            </a:r>
          </a:p>
          <a:p>
            <a:pPr marL="285750" indent="-285750"/>
            <a:r>
              <a:rPr lang="en-US" sz="1800" b="1" dirty="0" smtClean="0"/>
              <a:t>     ARM-based Smartphone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57540" y="4330639"/>
            <a:ext cx="25604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800" b="1" dirty="0"/>
              <a:t>Soft </a:t>
            </a:r>
            <a:r>
              <a:rPr lang="en-US" sz="1800" b="1" dirty="0" smtClean="0"/>
              <a:t>Real-time on</a:t>
            </a:r>
            <a:br>
              <a:rPr lang="en-US" sz="1800" b="1" dirty="0" smtClean="0"/>
            </a:br>
            <a:r>
              <a:rPr lang="en-US" sz="1800" b="1" dirty="0" smtClean="0"/>
              <a:t>x86 Development</a:t>
            </a:r>
            <a:br>
              <a:rPr lang="en-US" sz="1800" b="1" dirty="0" smtClean="0"/>
            </a:br>
            <a:r>
              <a:rPr lang="en-US" sz="1800" b="1" dirty="0" smtClean="0"/>
              <a:t>Board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00746" y="4379038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1800" b="1" dirty="0"/>
              <a:t>Hard </a:t>
            </a:r>
            <a:r>
              <a:rPr lang="en-US" sz="1800" b="1" dirty="0" smtClean="0"/>
              <a:t>Real-time on</a:t>
            </a:r>
            <a:br>
              <a:rPr lang="en-US" sz="1800" b="1" dirty="0" smtClean="0"/>
            </a:br>
            <a:r>
              <a:rPr lang="en-US" sz="1800" b="1" dirty="0" smtClean="0"/>
              <a:t>SPARC Development Board</a:t>
            </a:r>
            <a:endParaRPr lang="en-US" sz="1800" b="1" dirty="0"/>
          </a:p>
        </p:txBody>
      </p:sp>
      <p:pic>
        <p:nvPicPr>
          <p:cNvPr id="10" name="Picture 2" descr="TWRP Recovery for the Nexus 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2271698"/>
            <a:ext cx="2661504" cy="178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ntel galile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6102" y="2270471"/>
            <a:ext cx="2660214" cy="1764178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8561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91"/>
    </mc:Choice>
    <mc:Fallback xmlns="">
      <p:transition spd="slow" advTm="8619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4|3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47.7|16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47.7|16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5.9|11.2|0.4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8047</TotalTime>
  <Words>1203</Words>
  <Application>Microsoft Macintosh PowerPoint</Application>
  <PresentationFormat>On-screen Show (4:3)</PresentationFormat>
  <Paragraphs>221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CSE501 </vt:lpstr>
      <vt:lpstr>PowerPoint Presentation</vt:lpstr>
      <vt:lpstr>RTDroid</vt:lpstr>
      <vt:lpstr>Use Cases---Industry</vt:lpstr>
      <vt:lpstr>Use Cases---Academia</vt:lpstr>
      <vt:lpstr>Can We Use Android As-Is?</vt:lpstr>
      <vt:lpstr>RTDroid Architecture</vt:lpstr>
      <vt:lpstr>PowerPoint Presentation</vt:lpstr>
      <vt:lpstr>Target Platforms </vt:lpstr>
      <vt:lpstr>PowerPoint Presentation</vt:lpstr>
      <vt:lpstr>PowerPoint Presentation</vt:lpstr>
      <vt:lpstr>PowerPoint Presentation</vt:lpstr>
      <vt:lpstr>PowerPoint Presentation</vt:lpstr>
    </vt:vector>
  </TitlesOfParts>
  <Company>SUNY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Creative/News Services</dc:creator>
  <cp:lastModifiedBy>Atri Rudra</cp:lastModifiedBy>
  <cp:revision>2257</cp:revision>
  <dcterms:created xsi:type="dcterms:W3CDTF">2013-10-20T23:07:21Z</dcterms:created>
  <dcterms:modified xsi:type="dcterms:W3CDTF">2014-10-01T20:19:53Z</dcterms:modified>
</cp:coreProperties>
</file>