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64" r:id="rId4"/>
    <p:sldId id="265" r:id="rId5"/>
    <p:sldId id="262" r:id="rId6"/>
    <p:sldId id="267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83AD-7AE1-403B-9A45-11B242A81A3C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66C7-A3B9-4CC7-875F-03B605FC9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1" descr="http://www.socialwork.buffalo.edu/employment/images/ub_blu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91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21" y="6283710"/>
            <a:ext cx="609600" cy="581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1" descr="http://www.socialwork.buffalo.edu/employment/images/ub_blue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91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287752"/>
            <a:ext cx="609600" cy="5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8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3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329A88-911F-4E4E-8113-B7BF924526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KJB-Westminster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5903-3936-4633-92F6-C9359F4C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pworldtesting2.appspot.com/" TargetMode="External"/><Relationship Id="rId2" Type="http://schemas.openxmlformats.org/officeDocument/2006/relationships/hyperlink" Target="http://popworld2.app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pworld.buffalo.edu/" TargetMode="External"/><Relationship Id="rId5" Type="http://schemas.openxmlformats.org/officeDocument/2006/relationships/hyperlink" Target="http://goo.gl/h9HROC" TargetMode="External"/><Relationship Id="rId4" Type="http://schemas.openxmlformats.org/officeDocument/2006/relationships/hyperlink" Target="http://goo.gl/ArYu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Peek into Millions of Years of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Dr. Katharina </a:t>
            </a:r>
            <a:r>
              <a:rPr lang="en-US" dirty="0" err="1" smtClean="0"/>
              <a:t>Dittmar</a:t>
            </a:r>
            <a:r>
              <a:rPr lang="en-US" dirty="0" smtClean="0"/>
              <a:t>  (Biology)</a:t>
            </a:r>
          </a:p>
          <a:p>
            <a:r>
              <a:rPr lang="en-US" dirty="0" smtClean="0"/>
              <a:t>Dr. Jessica </a:t>
            </a:r>
            <a:r>
              <a:rPr lang="en-US" dirty="0" err="1" smtClean="0"/>
              <a:t>Poulin</a:t>
            </a:r>
            <a:r>
              <a:rPr lang="en-US" dirty="0" smtClean="0"/>
              <a:t> (Biology)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Bina</a:t>
            </a:r>
            <a:r>
              <a:rPr lang="en-US" dirty="0" smtClean="0"/>
              <a:t> Ramamurthy (Computer Science and Engineering)</a:t>
            </a:r>
          </a:p>
          <a:p>
            <a:r>
              <a:rPr lang="en-US" dirty="0" smtClean="0"/>
              <a:t>This work is supported by a grant from NSF-ACI-1041280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38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NSF Grant (2010-2014) Collaborators</a:t>
            </a:r>
            <a:endParaRPr lang="en-US" sz="2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pic>
        <p:nvPicPr>
          <p:cNvPr id="2050" name="Picture 2" descr="C:\Users\bina\Documents\Research\xsede\BinaRamamurthyPop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295400"/>
            <a:ext cx="6350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3156531" y="5098804"/>
            <a:ext cx="1099239" cy="6126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Bina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572000" y="4495800"/>
            <a:ext cx="914400" cy="6126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867400" y="4189476"/>
            <a:ext cx="1295400" cy="6126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Katha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Pop!World</a:t>
            </a:r>
            <a:r>
              <a:rPr lang="en-US" dirty="0" smtClean="0"/>
              <a:t> Gateway (K-12)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416367"/>
            <a:ext cx="7315200" cy="50606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Pop!World Discovery (K-21)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370647"/>
            <a:ext cx="7772400" cy="51063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 Assistant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54363"/>
            <a:ext cx="3429000" cy="3429000"/>
          </a:xfrm>
        </p:spPr>
      </p:pic>
      <p:sp>
        <p:nvSpPr>
          <p:cNvPr id="12" name="TextBox 11"/>
          <p:cNvSpPr txBox="1"/>
          <p:nvPr/>
        </p:nvSpPr>
        <p:spPr>
          <a:xfrm>
            <a:off x="685800" y="16764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Yunfei Hou is </a:t>
            </a:r>
            <a:r>
              <a:rPr lang="en-US" dirty="0"/>
              <a:t>a Ph.D. </a:t>
            </a:r>
            <a:r>
              <a:rPr lang="en-US" dirty="0" smtClean="0"/>
              <a:t>candidate with CSE. </a:t>
            </a:r>
            <a:r>
              <a:rPr lang="en-US" dirty="0"/>
              <a:t>His recent research project experience includes: Human factors Challenges in Cyber-Transportation Systems, and development of Mobile cloud-based educational platforms for population genetics and evolutionary theory.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for the App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Web</a:t>
            </a:r>
          </a:p>
          <a:p>
            <a:pPr lvl="1"/>
            <a:r>
              <a:rPr lang="en-US" dirty="0" err="1" smtClean="0"/>
              <a:t>Pop!world</a:t>
            </a:r>
            <a:r>
              <a:rPr lang="en-US" dirty="0"/>
              <a:t> Original </a:t>
            </a:r>
            <a:r>
              <a:rPr lang="en-US" dirty="0">
                <a:hlinkClick r:id="rId2"/>
              </a:rPr>
              <a:t>http://popworld2.appspot.com/ </a:t>
            </a:r>
            <a:endParaRPr lang="en-US" dirty="0" smtClean="0"/>
          </a:p>
          <a:p>
            <a:pPr lvl="1"/>
            <a:r>
              <a:rPr lang="en-US" dirty="0" err="1" smtClean="0"/>
              <a:t>Pop!world</a:t>
            </a:r>
            <a:r>
              <a:rPr lang="en-US" dirty="0" smtClean="0"/>
              <a:t> </a:t>
            </a:r>
            <a:r>
              <a:rPr lang="en-US" dirty="0"/>
              <a:t>Gateway </a:t>
            </a:r>
            <a:r>
              <a:rPr lang="en-US" dirty="0">
                <a:hlinkClick r:id="rId3"/>
              </a:rPr>
              <a:t>http://popworldtesting2.appspot.com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Android </a:t>
            </a:r>
            <a:r>
              <a:rPr lang="en-US" dirty="0"/>
              <a:t>phone: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goo.gl/ArYu27</a:t>
            </a:r>
            <a:endParaRPr lang="en-US" dirty="0" smtClean="0"/>
          </a:p>
          <a:p>
            <a:pPr lvl="1"/>
            <a:r>
              <a:rPr lang="en-US" dirty="0"/>
              <a:t>Android tablet: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goo.gl/h9HROC</a:t>
            </a:r>
            <a:endParaRPr lang="en-US" dirty="0" smtClean="0"/>
          </a:p>
          <a:p>
            <a:pPr lvl="1"/>
            <a:r>
              <a:rPr lang="en-US" dirty="0" err="1" smtClean="0"/>
              <a:t>iPad</a:t>
            </a:r>
            <a:r>
              <a:rPr lang="en-US" dirty="0" smtClean="0"/>
              <a:t>: Open iTunes and search for </a:t>
            </a:r>
            <a:r>
              <a:rPr lang="en-US" dirty="0" err="1" smtClean="0"/>
              <a:t>popworld</a:t>
            </a:r>
            <a:endParaRPr lang="en-US" dirty="0" smtClean="0"/>
          </a:p>
          <a:p>
            <a:r>
              <a:rPr lang="en-US" dirty="0" smtClean="0"/>
              <a:t>Our web page</a:t>
            </a:r>
          </a:p>
          <a:p>
            <a:pPr marL="603504" lvl="2" indent="0">
              <a:buNone/>
            </a:pPr>
            <a:r>
              <a:rPr lang="en-US" dirty="0" smtClean="0">
                <a:hlinkClick r:id="rId6"/>
              </a:rPr>
              <a:t>http://popworld.buffalo.edu</a:t>
            </a:r>
            <a:endParaRPr lang="en-US" dirty="0" smtClean="0"/>
          </a:p>
          <a:p>
            <a:pPr marL="603504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KJB-Westminster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759</TotalTime>
  <Words>157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Concourse</vt:lpstr>
      <vt:lpstr>Custom Design</vt:lpstr>
      <vt:lpstr>A Peek into Millions of Years of Evolution</vt:lpstr>
      <vt:lpstr>NSF Grant (2010-2014) Collaborators</vt:lpstr>
      <vt:lpstr>Pop!World Gateway (K-12)</vt:lpstr>
      <vt:lpstr>Pop!World Discovery (K-21)</vt:lpstr>
      <vt:lpstr>Our Research Assistant</vt:lpstr>
      <vt:lpstr>Links for the App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Peek in Millions of Years of Evolution</dc:title>
  <dc:creator>cseguest</dc:creator>
  <cp:lastModifiedBy>bina</cp:lastModifiedBy>
  <cp:revision>15</cp:revision>
  <dcterms:created xsi:type="dcterms:W3CDTF">2014-01-15T15:11:47Z</dcterms:created>
  <dcterms:modified xsi:type="dcterms:W3CDTF">2014-01-20T14:22:32Z</dcterms:modified>
</cp:coreProperties>
</file>