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FAE00-53DB-4708-8CC9-6103A73239D8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2289E71-8767-4F48-B35D-A68CE32F078B}">
      <dgm:prSet/>
      <dgm:spPr/>
      <dgm:t>
        <a:bodyPr/>
        <a:lstStyle/>
        <a:p>
          <a:pPr rtl="0"/>
          <a:r>
            <a:rPr lang="en-US" dirty="0" smtClean="0"/>
            <a:t>void proc1()</a:t>
          </a:r>
          <a:endParaRPr lang="en-US" dirty="0"/>
        </a:p>
      </dgm:t>
    </dgm:pt>
    <dgm:pt modelId="{C565133C-E124-495D-BC24-AB19D1FA62B3}" type="parTrans" cxnId="{0B4B311F-8283-46FE-99D0-5E46C44EE6DC}">
      <dgm:prSet/>
      <dgm:spPr/>
      <dgm:t>
        <a:bodyPr/>
        <a:lstStyle/>
        <a:p>
          <a:endParaRPr lang="en-US"/>
        </a:p>
      </dgm:t>
    </dgm:pt>
    <dgm:pt modelId="{ED74BECD-2F8F-4D5E-A722-EAC74974D0BC}" type="sibTrans" cxnId="{0B4B311F-8283-46FE-99D0-5E46C44EE6DC}">
      <dgm:prSet/>
      <dgm:spPr/>
      <dgm:t>
        <a:bodyPr/>
        <a:lstStyle/>
        <a:p>
          <a:endParaRPr lang="en-US"/>
        </a:p>
      </dgm:t>
    </dgm:pt>
    <dgm:pt modelId="{7360273C-BCF1-47D7-85B6-DC89DB82DE2B}">
      <dgm:prSet/>
      <dgm:spPr/>
      <dgm:t>
        <a:bodyPr/>
        <a:lstStyle/>
        <a:p>
          <a:pPr rtl="0"/>
          <a:r>
            <a:rPr lang="en-US" dirty="0" smtClean="0"/>
            <a:t>{   </a:t>
          </a:r>
          <a:endParaRPr lang="en-US" dirty="0"/>
        </a:p>
      </dgm:t>
    </dgm:pt>
    <dgm:pt modelId="{08CD119B-2516-4220-9670-34D6113616A5}" type="parTrans" cxnId="{855FD737-654F-4E4F-8CE8-C97729F71B32}">
      <dgm:prSet/>
      <dgm:spPr/>
      <dgm:t>
        <a:bodyPr/>
        <a:lstStyle/>
        <a:p>
          <a:endParaRPr lang="en-US"/>
        </a:p>
      </dgm:t>
    </dgm:pt>
    <dgm:pt modelId="{1E421A85-4C5D-4598-B023-D22EADB76732}" type="sibTrans" cxnId="{855FD737-654F-4E4F-8CE8-C97729F71B32}">
      <dgm:prSet/>
      <dgm:spPr/>
      <dgm:t>
        <a:bodyPr/>
        <a:lstStyle/>
        <a:p>
          <a:endParaRPr lang="en-US"/>
        </a:p>
      </dgm:t>
    </dgm:pt>
    <dgm:pt modelId="{63C18244-5311-44A1-BB1C-DDE1436D7803}">
      <dgm:prSet/>
      <dgm:spPr/>
      <dgm:t>
        <a:bodyPr/>
        <a:lstStyle/>
        <a:p>
          <a:pPr rtl="0"/>
          <a:r>
            <a:rPr lang="en-US" dirty="0" smtClean="0"/>
            <a:t>while (1) {</a:t>
          </a:r>
          <a:endParaRPr lang="en-US" dirty="0"/>
        </a:p>
      </dgm:t>
    </dgm:pt>
    <dgm:pt modelId="{2EBE13C6-14FE-4D21-9CB9-D432C6D8A73F}" type="parTrans" cxnId="{76AF5933-DB91-4E4D-837D-CBA8571EF9EC}">
      <dgm:prSet/>
      <dgm:spPr/>
      <dgm:t>
        <a:bodyPr/>
        <a:lstStyle/>
        <a:p>
          <a:endParaRPr lang="en-US"/>
        </a:p>
      </dgm:t>
    </dgm:pt>
    <dgm:pt modelId="{12F5288B-B3D0-4335-BD92-917B0B8C3902}" type="sibTrans" cxnId="{76AF5933-DB91-4E4D-837D-CBA8571EF9EC}">
      <dgm:prSet/>
      <dgm:spPr/>
      <dgm:t>
        <a:bodyPr/>
        <a:lstStyle/>
        <a:p>
          <a:endParaRPr lang="en-US"/>
        </a:p>
      </dgm:t>
    </dgm:pt>
    <dgm:pt modelId="{1821B2C8-8C6F-4944-8284-E6FA8EC90E30}">
      <dgm:prSet/>
      <dgm:spPr/>
      <dgm:t>
        <a:bodyPr/>
        <a:lstStyle/>
        <a:p>
          <a:pPr rtl="0"/>
          <a:r>
            <a:rPr lang="en-US" dirty="0" smtClean="0"/>
            <a:t>sleep (rand()%10);</a:t>
          </a:r>
          <a:endParaRPr lang="en-US" dirty="0"/>
        </a:p>
      </dgm:t>
    </dgm:pt>
    <dgm:pt modelId="{B81C8D02-8DA9-4DB6-810C-FE80D5966B93}" type="parTrans" cxnId="{35E5D17C-5697-4F5D-B236-D55EA705BE9F}">
      <dgm:prSet/>
      <dgm:spPr/>
      <dgm:t>
        <a:bodyPr/>
        <a:lstStyle/>
        <a:p>
          <a:endParaRPr lang="en-US"/>
        </a:p>
      </dgm:t>
    </dgm:pt>
    <dgm:pt modelId="{4A1AAC71-B253-4E5C-8E8E-38C67FE3DA3E}" type="sibTrans" cxnId="{35E5D17C-5697-4F5D-B236-D55EA705BE9F}">
      <dgm:prSet/>
      <dgm:spPr/>
      <dgm:t>
        <a:bodyPr/>
        <a:lstStyle/>
        <a:p>
          <a:endParaRPr lang="en-US"/>
        </a:p>
      </dgm:t>
    </dgm:pt>
    <dgm:pt modelId="{178E8BFE-1A0C-43C2-AF9A-1BC7A1372DAE}">
      <dgm:prSet/>
      <dgm:spPr/>
      <dgm:t>
        <a:bodyPr/>
        <a:lstStyle/>
        <a:p>
          <a:pPr rtl="0"/>
          <a:r>
            <a:rPr lang="en-US" dirty="0" smtClean="0"/>
            <a:t>wait(synch31);</a:t>
          </a:r>
          <a:endParaRPr lang="en-US" dirty="0"/>
        </a:p>
      </dgm:t>
    </dgm:pt>
    <dgm:pt modelId="{7C2A7979-2483-4C11-A489-D355ABB34A0B}" type="parTrans" cxnId="{E34E7D73-DC52-409F-AA88-E0301553F552}">
      <dgm:prSet/>
      <dgm:spPr/>
      <dgm:t>
        <a:bodyPr/>
        <a:lstStyle/>
        <a:p>
          <a:endParaRPr lang="en-US"/>
        </a:p>
      </dgm:t>
    </dgm:pt>
    <dgm:pt modelId="{EB6EEF25-0880-4EBE-A54A-164C01650BB7}" type="sibTrans" cxnId="{E34E7D73-DC52-409F-AA88-E0301553F552}">
      <dgm:prSet/>
      <dgm:spPr/>
      <dgm:t>
        <a:bodyPr/>
        <a:lstStyle/>
        <a:p>
          <a:endParaRPr lang="en-US"/>
        </a:p>
      </dgm:t>
    </dgm:pt>
    <dgm:pt modelId="{398A6C00-CDBA-4DCC-AB3B-5207B3C2CFAF}">
      <dgm:prSet/>
      <dgm:spPr/>
      <dgm:t>
        <a:bodyPr/>
        <a:lstStyle/>
        <a:p>
          <a:pPr rtl="0"/>
          <a:r>
            <a:rPr lang="en-US" dirty="0" smtClean="0"/>
            <a:t>counter++;</a:t>
          </a:r>
          <a:endParaRPr lang="en-US" dirty="0"/>
        </a:p>
      </dgm:t>
    </dgm:pt>
    <dgm:pt modelId="{62A9D5C3-F25A-4A4E-982D-BDB6CB619AA5}" type="parTrans" cxnId="{E42809C0-E212-4A1C-9B1D-66F059E1DE6A}">
      <dgm:prSet/>
      <dgm:spPr/>
      <dgm:t>
        <a:bodyPr/>
        <a:lstStyle/>
        <a:p>
          <a:endParaRPr lang="en-US"/>
        </a:p>
      </dgm:t>
    </dgm:pt>
    <dgm:pt modelId="{9E1E40BC-A88C-4F59-8F42-142EE70126AD}" type="sibTrans" cxnId="{E42809C0-E212-4A1C-9B1D-66F059E1DE6A}">
      <dgm:prSet/>
      <dgm:spPr/>
      <dgm:t>
        <a:bodyPr/>
        <a:lstStyle/>
        <a:p>
          <a:endParaRPr lang="en-US"/>
        </a:p>
      </dgm:t>
    </dgm:pt>
    <dgm:pt modelId="{FD3DD1B7-FD46-4FF2-AB36-A285514810D1}">
      <dgm:prSet/>
      <dgm:spPr/>
      <dgm:t>
        <a:bodyPr/>
        <a:lstStyle/>
        <a:p>
          <a:pPr rtl="0"/>
          <a:r>
            <a:rPr lang="en-US" dirty="0" smtClean="0"/>
            <a:t>signal(synch12);</a:t>
          </a:r>
          <a:endParaRPr lang="en-US" dirty="0"/>
        </a:p>
      </dgm:t>
    </dgm:pt>
    <dgm:pt modelId="{82305146-2789-41FA-AE48-A5099BC00E0C}" type="parTrans" cxnId="{B2350CB6-A49E-49BB-A9B0-C9DD4F116A5E}">
      <dgm:prSet/>
      <dgm:spPr/>
      <dgm:t>
        <a:bodyPr/>
        <a:lstStyle/>
        <a:p>
          <a:endParaRPr lang="en-US"/>
        </a:p>
      </dgm:t>
    </dgm:pt>
    <dgm:pt modelId="{7F3D68CF-647D-4AA6-A6D9-0385308EBCDE}" type="sibTrans" cxnId="{B2350CB6-A49E-49BB-A9B0-C9DD4F116A5E}">
      <dgm:prSet/>
      <dgm:spPr/>
      <dgm:t>
        <a:bodyPr/>
        <a:lstStyle/>
        <a:p>
          <a:endParaRPr lang="en-US"/>
        </a:p>
      </dgm:t>
    </dgm:pt>
    <dgm:pt modelId="{3C88D11D-BAA4-4DD6-B9C4-597F1BED5EE9}">
      <dgm:prSet/>
      <dgm:spPr/>
      <dgm:t>
        <a:bodyPr/>
        <a:lstStyle/>
        <a:p>
          <a:pPr rtl="0"/>
          <a:r>
            <a:rPr lang="en-US" dirty="0" smtClean="0"/>
            <a:t>} } </a:t>
          </a:r>
          <a:endParaRPr lang="en-US" dirty="0"/>
        </a:p>
      </dgm:t>
    </dgm:pt>
    <dgm:pt modelId="{C9F3FFCC-9B78-4BC2-9CA7-169ACED0D1F4}" type="parTrans" cxnId="{E9239047-F03D-4A63-BB07-F67A5452FD59}">
      <dgm:prSet/>
      <dgm:spPr/>
      <dgm:t>
        <a:bodyPr/>
        <a:lstStyle/>
        <a:p>
          <a:endParaRPr lang="en-US"/>
        </a:p>
      </dgm:t>
    </dgm:pt>
    <dgm:pt modelId="{4546B597-AE51-4BBB-B862-C2C88944B85B}" type="sibTrans" cxnId="{E9239047-F03D-4A63-BB07-F67A5452FD59}">
      <dgm:prSet/>
      <dgm:spPr/>
      <dgm:t>
        <a:bodyPr/>
        <a:lstStyle/>
        <a:p>
          <a:endParaRPr lang="en-US"/>
        </a:p>
      </dgm:t>
    </dgm:pt>
    <dgm:pt modelId="{782BB157-BAD3-4FB6-9D5C-BF0ED1691F63}">
      <dgm:prSet/>
      <dgm:spPr/>
      <dgm:t>
        <a:bodyPr/>
        <a:lstStyle/>
        <a:p>
          <a:pPr rtl="0"/>
          <a:r>
            <a:rPr lang="en-US" dirty="0" smtClean="0"/>
            <a:t>void proc2()</a:t>
          </a:r>
          <a:endParaRPr lang="en-US" dirty="0"/>
        </a:p>
      </dgm:t>
    </dgm:pt>
    <dgm:pt modelId="{B60385A8-E88B-4B10-8AF6-8BCEAE676659}" type="parTrans" cxnId="{C9B64B5B-35B1-465B-901E-09D47B907F08}">
      <dgm:prSet/>
      <dgm:spPr/>
      <dgm:t>
        <a:bodyPr/>
        <a:lstStyle/>
        <a:p>
          <a:endParaRPr lang="en-US"/>
        </a:p>
      </dgm:t>
    </dgm:pt>
    <dgm:pt modelId="{D9A8382C-6F8A-4153-80EE-986AFD87B20E}" type="sibTrans" cxnId="{C9B64B5B-35B1-465B-901E-09D47B907F08}">
      <dgm:prSet/>
      <dgm:spPr/>
      <dgm:t>
        <a:bodyPr/>
        <a:lstStyle/>
        <a:p>
          <a:endParaRPr lang="en-US"/>
        </a:p>
      </dgm:t>
    </dgm:pt>
    <dgm:pt modelId="{A18A2C06-CF58-4BEB-961F-2BC02E8014E4}">
      <dgm:prSet/>
      <dgm:spPr/>
      <dgm:t>
        <a:bodyPr/>
        <a:lstStyle/>
        <a:p>
          <a:pPr rtl="0"/>
          <a:r>
            <a:rPr lang="en-US" dirty="0" smtClean="0"/>
            <a:t>{   </a:t>
          </a:r>
          <a:endParaRPr lang="en-US" dirty="0"/>
        </a:p>
      </dgm:t>
    </dgm:pt>
    <dgm:pt modelId="{55D6783F-B1F9-44E1-81D1-CF318879000E}" type="parTrans" cxnId="{71D70D43-48A6-4546-A92D-EEAF458A7D9B}">
      <dgm:prSet/>
      <dgm:spPr/>
      <dgm:t>
        <a:bodyPr/>
        <a:lstStyle/>
        <a:p>
          <a:endParaRPr lang="en-US"/>
        </a:p>
      </dgm:t>
    </dgm:pt>
    <dgm:pt modelId="{E9FCBE49-A316-4868-8D2B-FD92B1137976}" type="sibTrans" cxnId="{71D70D43-48A6-4546-A92D-EEAF458A7D9B}">
      <dgm:prSet/>
      <dgm:spPr/>
      <dgm:t>
        <a:bodyPr/>
        <a:lstStyle/>
        <a:p>
          <a:endParaRPr lang="en-US"/>
        </a:p>
      </dgm:t>
    </dgm:pt>
    <dgm:pt modelId="{5308FC03-61F1-46E4-A2B1-7F6D0CA45594}">
      <dgm:prSet/>
      <dgm:spPr/>
      <dgm:t>
        <a:bodyPr/>
        <a:lstStyle/>
        <a:p>
          <a:pPr rtl="0"/>
          <a:r>
            <a:rPr lang="en-US" dirty="0" smtClean="0"/>
            <a:t>while (1) {</a:t>
          </a:r>
          <a:endParaRPr lang="en-US" dirty="0"/>
        </a:p>
      </dgm:t>
    </dgm:pt>
    <dgm:pt modelId="{7293BFD2-4446-4AB4-B572-BC123B6D9046}" type="parTrans" cxnId="{B1BFDC2A-82ED-434C-A4EF-BB0B295ED2BE}">
      <dgm:prSet/>
      <dgm:spPr/>
      <dgm:t>
        <a:bodyPr/>
        <a:lstStyle/>
        <a:p>
          <a:endParaRPr lang="en-US"/>
        </a:p>
      </dgm:t>
    </dgm:pt>
    <dgm:pt modelId="{4315F041-24EF-4CFF-AAD0-57B183F5CCF7}" type="sibTrans" cxnId="{B1BFDC2A-82ED-434C-A4EF-BB0B295ED2BE}">
      <dgm:prSet/>
      <dgm:spPr/>
      <dgm:t>
        <a:bodyPr/>
        <a:lstStyle/>
        <a:p>
          <a:endParaRPr lang="en-US"/>
        </a:p>
      </dgm:t>
    </dgm:pt>
    <dgm:pt modelId="{21627263-8DAD-41B7-90F6-9A04FE604353}">
      <dgm:prSet/>
      <dgm:spPr/>
      <dgm:t>
        <a:bodyPr/>
        <a:lstStyle/>
        <a:p>
          <a:pPr rtl="0"/>
          <a:r>
            <a:rPr lang="en-US" dirty="0" smtClean="0"/>
            <a:t>sleep (rand()%10);</a:t>
          </a:r>
          <a:endParaRPr lang="en-US" dirty="0"/>
        </a:p>
      </dgm:t>
    </dgm:pt>
    <dgm:pt modelId="{B696B042-132E-43C6-87FE-21167DA75038}" type="parTrans" cxnId="{6660369E-A020-4B65-A680-18D4134838AD}">
      <dgm:prSet/>
      <dgm:spPr/>
      <dgm:t>
        <a:bodyPr/>
        <a:lstStyle/>
        <a:p>
          <a:endParaRPr lang="en-US"/>
        </a:p>
      </dgm:t>
    </dgm:pt>
    <dgm:pt modelId="{95D47D67-5824-409C-985B-2346DF90A988}" type="sibTrans" cxnId="{6660369E-A020-4B65-A680-18D4134838AD}">
      <dgm:prSet/>
      <dgm:spPr/>
      <dgm:t>
        <a:bodyPr/>
        <a:lstStyle/>
        <a:p>
          <a:endParaRPr lang="en-US"/>
        </a:p>
      </dgm:t>
    </dgm:pt>
    <dgm:pt modelId="{3A412592-9190-4CE5-A01A-E6C9E87989D0}">
      <dgm:prSet/>
      <dgm:spPr/>
      <dgm:t>
        <a:bodyPr/>
        <a:lstStyle/>
        <a:p>
          <a:pPr rtl="0"/>
          <a:r>
            <a:rPr lang="en-US" dirty="0" smtClean="0"/>
            <a:t>wait(synch12);</a:t>
          </a:r>
          <a:endParaRPr lang="en-US" dirty="0"/>
        </a:p>
      </dgm:t>
    </dgm:pt>
    <dgm:pt modelId="{B8E9D3F4-B28C-44DB-A2F2-5BC8B41BCFA5}" type="parTrans" cxnId="{62BC24FA-65A4-40D9-B54D-08ADC95EB5BB}">
      <dgm:prSet/>
      <dgm:spPr/>
      <dgm:t>
        <a:bodyPr/>
        <a:lstStyle/>
        <a:p>
          <a:endParaRPr lang="en-US"/>
        </a:p>
      </dgm:t>
    </dgm:pt>
    <dgm:pt modelId="{586C4B51-C3D4-426A-98EB-930212261EDC}" type="sibTrans" cxnId="{62BC24FA-65A4-40D9-B54D-08ADC95EB5BB}">
      <dgm:prSet/>
      <dgm:spPr/>
      <dgm:t>
        <a:bodyPr/>
        <a:lstStyle/>
        <a:p>
          <a:endParaRPr lang="en-US"/>
        </a:p>
      </dgm:t>
    </dgm:pt>
    <dgm:pt modelId="{954F0276-FEB2-4EAA-9586-EE35F22A86C8}">
      <dgm:prSet/>
      <dgm:spPr/>
      <dgm:t>
        <a:bodyPr/>
        <a:lstStyle/>
        <a:p>
          <a:pPr rtl="0"/>
          <a:r>
            <a:rPr lang="en-US" dirty="0" smtClean="0"/>
            <a:t>counter++;</a:t>
          </a:r>
          <a:endParaRPr lang="en-US" dirty="0"/>
        </a:p>
      </dgm:t>
    </dgm:pt>
    <dgm:pt modelId="{93FF20D4-F69B-43C4-85DA-C4958FDB2C75}" type="parTrans" cxnId="{7C948E76-781C-4AAC-AD7D-9DAD51452CC2}">
      <dgm:prSet/>
      <dgm:spPr/>
      <dgm:t>
        <a:bodyPr/>
        <a:lstStyle/>
        <a:p>
          <a:endParaRPr lang="en-US"/>
        </a:p>
      </dgm:t>
    </dgm:pt>
    <dgm:pt modelId="{EBE1AD7D-7D39-42AC-BF1F-216859DC0C8A}" type="sibTrans" cxnId="{7C948E76-781C-4AAC-AD7D-9DAD51452CC2}">
      <dgm:prSet/>
      <dgm:spPr/>
      <dgm:t>
        <a:bodyPr/>
        <a:lstStyle/>
        <a:p>
          <a:endParaRPr lang="en-US"/>
        </a:p>
      </dgm:t>
    </dgm:pt>
    <dgm:pt modelId="{BF557B12-329D-4088-B7F1-E69D9A482278}">
      <dgm:prSet/>
      <dgm:spPr/>
      <dgm:t>
        <a:bodyPr/>
        <a:lstStyle/>
        <a:p>
          <a:pPr rtl="0"/>
          <a:r>
            <a:rPr lang="en-US" dirty="0" smtClean="0"/>
            <a:t>signal(synch23);</a:t>
          </a:r>
          <a:endParaRPr lang="en-US" dirty="0"/>
        </a:p>
      </dgm:t>
    </dgm:pt>
    <dgm:pt modelId="{DA7F7438-6817-47A3-971D-89C9A54B6ABD}" type="parTrans" cxnId="{D34A9771-232B-4B3B-8FEC-7DF1A9DF70A9}">
      <dgm:prSet/>
      <dgm:spPr/>
      <dgm:t>
        <a:bodyPr/>
        <a:lstStyle/>
        <a:p>
          <a:endParaRPr lang="en-US"/>
        </a:p>
      </dgm:t>
    </dgm:pt>
    <dgm:pt modelId="{6894DA16-E6F6-43B0-9AE1-6B457AC3DEDE}" type="sibTrans" cxnId="{D34A9771-232B-4B3B-8FEC-7DF1A9DF70A9}">
      <dgm:prSet/>
      <dgm:spPr/>
      <dgm:t>
        <a:bodyPr/>
        <a:lstStyle/>
        <a:p>
          <a:endParaRPr lang="en-US"/>
        </a:p>
      </dgm:t>
    </dgm:pt>
    <dgm:pt modelId="{DB1A5538-E93D-4E4D-8213-BC248A32AA51}">
      <dgm:prSet/>
      <dgm:spPr/>
      <dgm:t>
        <a:bodyPr/>
        <a:lstStyle/>
        <a:p>
          <a:pPr rtl="0"/>
          <a:r>
            <a:rPr lang="en-US" dirty="0" smtClean="0"/>
            <a:t>} } </a:t>
          </a:r>
          <a:endParaRPr lang="en-US" dirty="0"/>
        </a:p>
      </dgm:t>
    </dgm:pt>
    <dgm:pt modelId="{52DE85D8-705F-4909-B3E7-121B78A289C8}" type="parTrans" cxnId="{B55FB3A2-BA25-48A3-BCA9-99594BFC827E}">
      <dgm:prSet/>
      <dgm:spPr/>
      <dgm:t>
        <a:bodyPr/>
        <a:lstStyle/>
        <a:p>
          <a:endParaRPr lang="en-US"/>
        </a:p>
      </dgm:t>
    </dgm:pt>
    <dgm:pt modelId="{6DC00FE0-1ED8-4F2B-8A70-AE6875EAC4B4}" type="sibTrans" cxnId="{B55FB3A2-BA25-48A3-BCA9-99594BFC827E}">
      <dgm:prSet/>
      <dgm:spPr/>
      <dgm:t>
        <a:bodyPr/>
        <a:lstStyle/>
        <a:p>
          <a:endParaRPr lang="en-US"/>
        </a:p>
      </dgm:t>
    </dgm:pt>
    <dgm:pt modelId="{9051D610-BA9A-4B5F-AE61-04C73F1A5C05}">
      <dgm:prSet/>
      <dgm:spPr/>
      <dgm:t>
        <a:bodyPr/>
        <a:lstStyle/>
        <a:p>
          <a:pPr rtl="0"/>
          <a:r>
            <a:rPr lang="en-US" dirty="0" smtClean="0"/>
            <a:t>void proc3() </a:t>
          </a:r>
          <a:endParaRPr lang="en-US" dirty="0"/>
        </a:p>
      </dgm:t>
    </dgm:pt>
    <dgm:pt modelId="{EACD1170-AA93-4AE9-A1DC-2CAFA8DAEFC6}" type="parTrans" cxnId="{FADB8423-66B5-4A37-9C6A-CF4D5C6836A5}">
      <dgm:prSet/>
      <dgm:spPr/>
      <dgm:t>
        <a:bodyPr/>
        <a:lstStyle/>
        <a:p>
          <a:endParaRPr lang="en-US"/>
        </a:p>
      </dgm:t>
    </dgm:pt>
    <dgm:pt modelId="{42719818-BD76-47FF-A687-8B5FC50F77E2}" type="sibTrans" cxnId="{FADB8423-66B5-4A37-9C6A-CF4D5C6836A5}">
      <dgm:prSet/>
      <dgm:spPr/>
      <dgm:t>
        <a:bodyPr/>
        <a:lstStyle/>
        <a:p>
          <a:endParaRPr lang="en-US"/>
        </a:p>
      </dgm:t>
    </dgm:pt>
    <dgm:pt modelId="{033BF453-8968-4139-9F9C-26BE9855225D}">
      <dgm:prSet/>
      <dgm:spPr/>
      <dgm:t>
        <a:bodyPr/>
        <a:lstStyle/>
        <a:p>
          <a:pPr rtl="0"/>
          <a:r>
            <a:rPr lang="en-US" dirty="0" smtClean="0"/>
            <a:t>{ </a:t>
          </a:r>
          <a:endParaRPr lang="en-US" dirty="0"/>
        </a:p>
      </dgm:t>
    </dgm:pt>
    <dgm:pt modelId="{000A8327-FAC8-4E7E-9E13-AA98D40A37BC}" type="parTrans" cxnId="{FB9B08F7-6D73-45A2-A12C-B8121FCA34BF}">
      <dgm:prSet/>
      <dgm:spPr/>
      <dgm:t>
        <a:bodyPr/>
        <a:lstStyle/>
        <a:p>
          <a:endParaRPr lang="en-US"/>
        </a:p>
      </dgm:t>
    </dgm:pt>
    <dgm:pt modelId="{4A87171F-6694-41EF-AF6E-B966D5D1FB15}" type="sibTrans" cxnId="{FB9B08F7-6D73-45A2-A12C-B8121FCA34BF}">
      <dgm:prSet/>
      <dgm:spPr/>
      <dgm:t>
        <a:bodyPr/>
        <a:lstStyle/>
        <a:p>
          <a:endParaRPr lang="en-US"/>
        </a:p>
      </dgm:t>
    </dgm:pt>
    <dgm:pt modelId="{2BC4F90A-E7AD-4263-A9A1-6D90BED6EBAD}">
      <dgm:prSet/>
      <dgm:spPr/>
      <dgm:t>
        <a:bodyPr/>
        <a:lstStyle/>
        <a:p>
          <a:pPr rtl="0"/>
          <a:r>
            <a:rPr lang="en-US" dirty="0" smtClean="0"/>
            <a:t>while (1) {</a:t>
          </a:r>
          <a:endParaRPr lang="en-US" dirty="0"/>
        </a:p>
      </dgm:t>
    </dgm:pt>
    <dgm:pt modelId="{7615427A-0090-4188-86ED-98F435614804}" type="parTrans" cxnId="{66F2BA85-88FD-4202-87AA-F6693786E9F5}">
      <dgm:prSet/>
      <dgm:spPr/>
      <dgm:t>
        <a:bodyPr/>
        <a:lstStyle/>
        <a:p>
          <a:endParaRPr lang="en-US"/>
        </a:p>
      </dgm:t>
    </dgm:pt>
    <dgm:pt modelId="{2CAA2FAC-423D-438A-AC95-A65E813A0E6A}" type="sibTrans" cxnId="{66F2BA85-88FD-4202-87AA-F6693786E9F5}">
      <dgm:prSet/>
      <dgm:spPr/>
      <dgm:t>
        <a:bodyPr/>
        <a:lstStyle/>
        <a:p>
          <a:endParaRPr lang="en-US"/>
        </a:p>
      </dgm:t>
    </dgm:pt>
    <dgm:pt modelId="{F930B1A2-F3CC-4A9A-BCD6-775CA7A60CCE}">
      <dgm:prSet/>
      <dgm:spPr/>
      <dgm:t>
        <a:bodyPr/>
        <a:lstStyle/>
        <a:p>
          <a:pPr rtl="0"/>
          <a:r>
            <a:rPr lang="en-US" dirty="0" smtClean="0"/>
            <a:t>sleep(rand()%10); </a:t>
          </a:r>
          <a:endParaRPr lang="en-US" dirty="0"/>
        </a:p>
      </dgm:t>
    </dgm:pt>
    <dgm:pt modelId="{848F1089-ADDA-4190-87DE-07621AF0FC62}" type="parTrans" cxnId="{56820FA8-8355-437D-988A-8F0B283B5F0A}">
      <dgm:prSet/>
      <dgm:spPr/>
      <dgm:t>
        <a:bodyPr/>
        <a:lstStyle/>
        <a:p>
          <a:endParaRPr lang="en-US"/>
        </a:p>
      </dgm:t>
    </dgm:pt>
    <dgm:pt modelId="{0E07E778-4638-4B39-8D97-A5768EBC399A}" type="sibTrans" cxnId="{56820FA8-8355-437D-988A-8F0B283B5F0A}">
      <dgm:prSet/>
      <dgm:spPr/>
      <dgm:t>
        <a:bodyPr/>
        <a:lstStyle/>
        <a:p>
          <a:endParaRPr lang="en-US"/>
        </a:p>
      </dgm:t>
    </dgm:pt>
    <dgm:pt modelId="{DFC83D18-B5B0-4428-A3DC-0C9F0925AB37}">
      <dgm:prSet/>
      <dgm:spPr/>
      <dgm:t>
        <a:bodyPr/>
        <a:lstStyle/>
        <a:p>
          <a:pPr rtl="0"/>
          <a:r>
            <a:rPr lang="en-US" dirty="0" smtClean="0"/>
            <a:t>wait(synch23);</a:t>
          </a:r>
          <a:endParaRPr lang="en-US" dirty="0"/>
        </a:p>
      </dgm:t>
    </dgm:pt>
    <dgm:pt modelId="{6299FAF2-6F0D-4F68-B5E6-CA34FBE143C0}" type="parTrans" cxnId="{1140B182-9A17-4F13-AA69-82782003D9CC}">
      <dgm:prSet/>
      <dgm:spPr/>
      <dgm:t>
        <a:bodyPr/>
        <a:lstStyle/>
        <a:p>
          <a:endParaRPr lang="en-US"/>
        </a:p>
      </dgm:t>
    </dgm:pt>
    <dgm:pt modelId="{F0D336EA-7CCE-40FE-80CC-9BD1D7A8D788}" type="sibTrans" cxnId="{1140B182-9A17-4F13-AA69-82782003D9CC}">
      <dgm:prSet/>
      <dgm:spPr/>
      <dgm:t>
        <a:bodyPr/>
        <a:lstStyle/>
        <a:p>
          <a:endParaRPr lang="en-US"/>
        </a:p>
      </dgm:t>
    </dgm:pt>
    <dgm:pt modelId="{9065D9E1-5F9B-4C67-A705-3C4664AF55B2}">
      <dgm:prSet/>
      <dgm:spPr/>
      <dgm:t>
        <a:bodyPr/>
        <a:lstStyle/>
        <a:p>
          <a:pPr rtl="0"/>
          <a:r>
            <a:rPr lang="en-US" dirty="0" smtClean="0"/>
            <a:t>counter++;</a:t>
          </a:r>
          <a:endParaRPr lang="en-US" dirty="0"/>
        </a:p>
      </dgm:t>
    </dgm:pt>
    <dgm:pt modelId="{5345A9E1-4A6A-41A1-AA8F-F8DAE665DE28}" type="parTrans" cxnId="{532569F9-F8A9-4665-ADEA-A795781E88FE}">
      <dgm:prSet/>
      <dgm:spPr/>
      <dgm:t>
        <a:bodyPr/>
        <a:lstStyle/>
        <a:p>
          <a:endParaRPr lang="en-US"/>
        </a:p>
      </dgm:t>
    </dgm:pt>
    <dgm:pt modelId="{5E2FE840-DD01-4FB7-A887-37D668AD32C9}" type="sibTrans" cxnId="{532569F9-F8A9-4665-ADEA-A795781E88FE}">
      <dgm:prSet/>
      <dgm:spPr/>
      <dgm:t>
        <a:bodyPr/>
        <a:lstStyle/>
        <a:p>
          <a:endParaRPr lang="en-US"/>
        </a:p>
      </dgm:t>
    </dgm:pt>
    <dgm:pt modelId="{02BC3B2A-8BC9-4720-AEBB-9C338199B227}">
      <dgm:prSet/>
      <dgm:spPr/>
      <dgm:t>
        <a:bodyPr/>
        <a:lstStyle/>
        <a:p>
          <a:pPr rtl="0"/>
          <a:r>
            <a:rPr lang="en-US" dirty="0" smtClean="0"/>
            <a:t>signal(synch31); } }</a:t>
          </a:r>
          <a:endParaRPr lang="en-US" dirty="0"/>
        </a:p>
      </dgm:t>
    </dgm:pt>
    <dgm:pt modelId="{531FBC6D-4637-49BE-9127-838298F9D76D}" type="parTrans" cxnId="{34629D24-B9BF-49E9-B703-16F946A906AD}">
      <dgm:prSet/>
      <dgm:spPr/>
      <dgm:t>
        <a:bodyPr/>
        <a:lstStyle/>
        <a:p>
          <a:endParaRPr lang="en-US"/>
        </a:p>
      </dgm:t>
    </dgm:pt>
    <dgm:pt modelId="{99484C13-43C7-4EB4-9EA1-E85D220D7CB1}" type="sibTrans" cxnId="{34629D24-B9BF-49E9-B703-16F946A906AD}">
      <dgm:prSet/>
      <dgm:spPr/>
      <dgm:t>
        <a:bodyPr/>
        <a:lstStyle/>
        <a:p>
          <a:endParaRPr lang="en-US"/>
        </a:p>
      </dgm:t>
    </dgm:pt>
    <dgm:pt modelId="{61C14B56-CAB6-4547-9B0E-B62E8D5ACC11}" type="pres">
      <dgm:prSet presAssocID="{7E1FAE00-53DB-4708-8CC9-6103A73239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5555B5-CBE0-41A4-9BCA-FD9E811A55B1}" type="pres">
      <dgm:prSet presAssocID="{7E1FAE00-53DB-4708-8CC9-6103A73239D8}" presName="fgShape" presStyleLbl="fgShp" presStyleIdx="0" presStyleCnt="1"/>
      <dgm:spPr/>
    </dgm:pt>
    <dgm:pt modelId="{D5336713-8278-4576-8F71-BB86A1FA73F1}" type="pres">
      <dgm:prSet presAssocID="{7E1FAE00-53DB-4708-8CC9-6103A73239D8}" presName="linComp" presStyleCnt="0"/>
      <dgm:spPr/>
    </dgm:pt>
    <dgm:pt modelId="{5C0F41A6-0072-4714-BB36-2AA54199003D}" type="pres">
      <dgm:prSet presAssocID="{12289E71-8767-4F48-B35D-A68CE32F078B}" presName="compNode" presStyleCnt="0"/>
      <dgm:spPr/>
    </dgm:pt>
    <dgm:pt modelId="{1E9C469C-35C9-4C3B-A888-2C97F8DC39DC}" type="pres">
      <dgm:prSet presAssocID="{12289E71-8767-4F48-B35D-A68CE32F078B}" presName="bkgdShape" presStyleLbl="node1" presStyleIdx="0" presStyleCnt="3"/>
      <dgm:spPr/>
      <dgm:t>
        <a:bodyPr/>
        <a:lstStyle/>
        <a:p>
          <a:endParaRPr lang="en-US"/>
        </a:p>
      </dgm:t>
    </dgm:pt>
    <dgm:pt modelId="{2B7B0D82-0A34-45A5-B8E4-9DCC60CD06C0}" type="pres">
      <dgm:prSet presAssocID="{12289E71-8767-4F48-B35D-A68CE32F078B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7E7E0A-7D84-489E-B9D6-13102A6F0649}" type="pres">
      <dgm:prSet presAssocID="{12289E71-8767-4F48-B35D-A68CE32F078B}" presName="invisiNode" presStyleLbl="node1" presStyleIdx="0" presStyleCnt="3"/>
      <dgm:spPr/>
    </dgm:pt>
    <dgm:pt modelId="{569C521C-2CEF-45FC-B774-DA569E39424A}" type="pres">
      <dgm:prSet presAssocID="{12289E71-8767-4F48-B35D-A68CE32F078B}" presName="imagNode" presStyleLbl="fgImgPlace1" presStyleIdx="0" presStyleCnt="3"/>
      <dgm:spPr/>
    </dgm:pt>
    <dgm:pt modelId="{53DA10FE-C9E7-408E-A34F-BFB6D1D997DF}" type="pres">
      <dgm:prSet presAssocID="{ED74BECD-2F8F-4D5E-A722-EAC74974D0BC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794A26C-42FF-416A-A34B-4FE898437C7E}" type="pres">
      <dgm:prSet presAssocID="{782BB157-BAD3-4FB6-9D5C-BF0ED1691F63}" presName="compNode" presStyleCnt="0"/>
      <dgm:spPr/>
    </dgm:pt>
    <dgm:pt modelId="{B72965BC-2EA8-49C3-9B96-582B5D19ED4B}" type="pres">
      <dgm:prSet presAssocID="{782BB157-BAD3-4FB6-9D5C-BF0ED1691F63}" presName="bkgdShape" presStyleLbl="node1" presStyleIdx="1" presStyleCnt="3"/>
      <dgm:spPr/>
      <dgm:t>
        <a:bodyPr/>
        <a:lstStyle/>
        <a:p>
          <a:endParaRPr lang="en-US"/>
        </a:p>
      </dgm:t>
    </dgm:pt>
    <dgm:pt modelId="{94AF2B5A-A338-4B89-9181-0865FE379E5C}" type="pres">
      <dgm:prSet presAssocID="{782BB157-BAD3-4FB6-9D5C-BF0ED1691F63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70FF8-FEBE-424D-8137-1591B5755402}" type="pres">
      <dgm:prSet presAssocID="{782BB157-BAD3-4FB6-9D5C-BF0ED1691F63}" presName="invisiNode" presStyleLbl="node1" presStyleIdx="1" presStyleCnt="3"/>
      <dgm:spPr/>
    </dgm:pt>
    <dgm:pt modelId="{F3546FB4-6AF2-4C73-8076-D2073091CDF9}" type="pres">
      <dgm:prSet presAssocID="{782BB157-BAD3-4FB6-9D5C-BF0ED1691F63}" presName="imagNode" presStyleLbl="fgImgPlace1" presStyleIdx="1" presStyleCnt="3"/>
      <dgm:spPr/>
    </dgm:pt>
    <dgm:pt modelId="{726162B2-1D5E-42FA-838A-A9B404695935}" type="pres">
      <dgm:prSet presAssocID="{D9A8382C-6F8A-4153-80EE-986AFD87B20E}" presName="sibTrans" presStyleLbl="sibTrans2D1" presStyleIdx="0" presStyleCnt="0"/>
      <dgm:spPr/>
      <dgm:t>
        <a:bodyPr/>
        <a:lstStyle/>
        <a:p>
          <a:endParaRPr lang="en-US"/>
        </a:p>
      </dgm:t>
    </dgm:pt>
    <dgm:pt modelId="{FF6AA9A3-981B-4B98-BDA7-35FEE5AC600F}" type="pres">
      <dgm:prSet presAssocID="{9051D610-BA9A-4B5F-AE61-04C73F1A5C05}" presName="compNode" presStyleCnt="0"/>
      <dgm:spPr/>
    </dgm:pt>
    <dgm:pt modelId="{9BACCB4D-9AB8-4228-93B8-2BC6595B8873}" type="pres">
      <dgm:prSet presAssocID="{9051D610-BA9A-4B5F-AE61-04C73F1A5C05}" presName="bkgdShape" presStyleLbl="node1" presStyleIdx="2" presStyleCnt="3"/>
      <dgm:spPr/>
      <dgm:t>
        <a:bodyPr/>
        <a:lstStyle/>
        <a:p>
          <a:endParaRPr lang="en-US"/>
        </a:p>
      </dgm:t>
    </dgm:pt>
    <dgm:pt modelId="{4F3101DE-68B5-4B28-9F8A-7E7E84EAC49F}" type="pres">
      <dgm:prSet presAssocID="{9051D610-BA9A-4B5F-AE61-04C73F1A5C05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01863-C76D-4648-9993-280957BEA263}" type="pres">
      <dgm:prSet presAssocID="{9051D610-BA9A-4B5F-AE61-04C73F1A5C05}" presName="invisiNode" presStyleLbl="node1" presStyleIdx="2" presStyleCnt="3"/>
      <dgm:spPr/>
    </dgm:pt>
    <dgm:pt modelId="{EBE78BB9-1AF3-44CA-88FF-58091284B4FF}" type="pres">
      <dgm:prSet presAssocID="{9051D610-BA9A-4B5F-AE61-04C73F1A5C05}" presName="imagNode" presStyleLbl="fgImgPlace1" presStyleIdx="2" presStyleCnt="3"/>
      <dgm:spPr/>
    </dgm:pt>
  </dgm:ptLst>
  <dgm:cxnLst>
    <dgm:cxn modelId="{56820FA8-8355-437D-988A-8F0B283B5F0A}" srcId="{9051D610-BA9A-4B5F-AE61-04C73F1A5C05}" destId="{F930B1A2-F3CC-4A9A-BCD6-775CA7A60CCE}" srcOrd="2" destOrd="0" parTransId="{848F1089-ADDA-4190-87DE-07621AF0FC62}" sibTransId="{0E07E778-4638-4B39-8D97-A5768EBC399A}"/>
    <dgm:cxn modelId="{00601148-AED8-457E-8800-862BB84F230E}" type="presOf" srcId="{D9A8382C-6F8A-4153-80EE-986AFD87B20E}" destId="{726162B2-1D5E-42FA-838A-A9B404695935}" srcOrd="0" destOrd="0" presId="urn:microsoft.com/office/officeart/2005/8/layout/hList7#1"/>
    <dgm:cxn modelId="{0473D2DA-147B-4A0F-A735-95007BED7FBF}" type="presOf" srcId="{21627263-8DAD-41B7-90F6-9A04FE604353}" destId="{B72965BC-2EA8-49C3-9B96-582B5D19ED4B}" srcOrd="0" destOrd="3" presId="urn:microsoft.com/office/officeart/2005/8/layout/hList7#1"/>
    <dgm:cxn modelId="{E9239047-F03D-4A63-BB07-F67A5452FD59}" srcId="{12289E71-8767-4F48-B35D-A68CE32F078B}" destId="{3C88D11D-BAA4-4DD6-B9C4-597F1BED5EE9}" srcOrd="6" destOrd="0" parTransId="{C9F3FFCC-9B78-4BC2-9CA7-169ACED0D1F4}" sibTransId="{4546B597-AE51-4BBB-B862-C2C88944B85B}"/>
    <dgm:cxn modelId="{D176A4FD-90F7-47A1-97D1-5832DEA59EFD}" type="presOf" srcId="{5308FC03-61F1-46E4-A2B1-7F6D0CA45594}" destId="{B72965BC-2EA8-49C3-9B96-582B5D19ED4B}" srcOrd="0" destOrd="2" presId="urn:microsoft.com/office/officeart/2005/8/layout/hList7#1"/>
    <dgm:cxn modelId="{D4C5F1A2-6172-40D3-833C-6EDD86860876}" type="presOf" srcId="{21627263-8DAD-41B7-90F6-9A04FE604353}" destId="{94AF2B5A-A338-4B89-9181-0865FE379E5C}" srcOrd="1" destOrd="3" presId="urn:microsoft.com/office/officeart/2005/8/layout/hList7#1"/>
    <dgm:cxn modelId="{E8C552B8-A7C9-4A4B-AA1C-ECDF2DC0BFEB}" type="presOf" srcId="{3C88D11D-BAA4-4DD6-B9C4-597F1BED5EE9}" destId="{1E9C469C-35C9-4C3B-A888-2C97F8DC39DC}" srcOrd="0" destOrd="7" presId="urn:microsoft.com/office/officeart/2005/8/layout/hList7#1"/>
    <dgm:cxn modelId="{D34A9771-232B-4B3B-8FEC-7DF1A9DF70A9}" srcId="{782BB157-BAD3-4FB6-9D5C-BF0ED1691F63}" destId="{BF557B12-329D-4088-B7F1-E69D9A482278}" srcOrd="5" destOrd="0" parTransId="{DA7F7438-6817-47A3-971D-89C9A54B6ABD}" sibTransId="{6894DA16-E6F6-43B0-9AE1-6B457AC3DEDE}"/>
    <dgm:cxn modelId="{76671E4C-68FB-49E8-8AFA-61D8E57E77C9}" type="presOf" srcId="{5308FC03-61F1-46E4-A2B1-7F6D0CA45594}" destId="{94AF2B5A-A338-4B89-9181-0865FE379E5C}" srcOrd="1" destOrd="2" presId="urn:microsoft.com/office/officeart/2005/8/layout/hList7#1"/>
    <dgm:cxn modelId="{19C56029-C2D1-4890-BCD3-8F4D9F539B64}" type="presOf" srcId="{12289E71-8767-4F48-B35D-A68CE32F078B}" destId="{1E9C469C-35C9-4C3B-A888-2C97F8DC39DC}" srcOrd="0" destOrd="0" presId="urn:microsoft.com/office/officeart/2005/8/layout/hList7#1"/>
    <dgm:cxn modelId="{62BC24FA-65A4-40D9-B54D-08ADC95EB5BB}" srcId="{782BB157-BAD3-4FB6-9D5C-BF0ED1691F63}" destId="{3A412592-9190-4CE5-A01A-E6C9E87989D0}" srcOrd="3" destOrd="0" parTransId="{B8E9D3F4-B28C-44DB-A2F2-5BC8B41BCFA5}" sibTransId="{586C4B51-C3D4-426A-98EB-930212261EDC}"/>
    <dgm:cxn modelId="{1BE91893-1621-433F-ACD8-99B473C6A074}" type="presOf" srcId="{F930B1A2-F3CC-4A9A-BCD6-775CA7A60CCE}" destId="{4F3101DE-68B5-4B28-9F8A-7E7E84EAC49F}" srcOrd="1" destOrd="3" presId="urn:microsoft.com/office/officeart/2005/8/layout/hList7#1"/>
    <dgm:cxn modelId="{E77479F4-3F79-415F-A132-4C9DFA3F2CB8}" type="presOf" srcId="{DB1A5538-E93D-4E4D-8213-BC248A32AA51}" destId="{B72965BC-2EA8-49C3-9B96-582B5D19ED4B}" srcOrd="0" destOrd="7" presId="urn:microsoft.com/office/officeart/2005/8/layout/hList7#1"/>
    <dgm:cxn modelId="{EC82CF4D-794D-4C6D-BB8F-0F8507AE6368}" type="presOf" srcId="{7360273C-BCF1-47D7-85B6-DC89DB82DE2B}" destId="{1E9C469C-35C9-4C3B-A888-2C97F8DC39DC}" srcOrd="0" destOrd="1" presId="urn:microsoft.com/office/officeart/2005/8/layout/hList7#1"/>
    <dgm:cxn modelId="{549E4B30-B8F9-4E9D-B3F6-9CB9FEE6A350}" type="presOf" srcId="{FD3DD1B7-FD46-4FF2-AB36-A285514810D1}" destId="{2B7B0D82-0A34-45A5-B8E4-9DCC60CD06C0}" srcOrd="1" destOrd="6" presId="urn:microsoft.com/office/officeart/2005/8/layout/hList7#1"/>
    <dgm:cxn modelId="{14D0D30A-BE8A-4C75-8B85-95B04D04FC25}" type="presOf" srcId="{FD3DD1B7-FD46-4FF2-AB36-A285514810D1}" destId="{1E9C469C-35C9-4C3B-A888-2C97F8DC39DC}" srcOrd="0" destOrd="6" presId="urn:microsoft.com/office/officeart/2005/8/layout/hList7#1"/>
    <dgm:cxn modelId="{780C02F4-C7A6-4DAB-9E9F-620C144BFFD7}" type="presOf" srcId="{02BC3B2A-8BC9-4720-AEBB-9C338199B227}" destId="{4F3101DE-68B5-4B28-9F8A-7E7E84EAC49F}" srcOrd="1" destOrd="6" presId="urn:microsoft.com/office/officeart/2005/8/layout/hList7#1"/>
    <dgm:cxn modelId="{38CB5014-75DA-49CB-B70E-ABE63690FD3E}" type="presOf" srcId="{63C18244-5311-44A1-BB1C-DDE1436D7803}" destId="{2B7B0D82-0A34-45A5-B8E4-9DCC60CD06C0}" srcOrd="1" destOrd="2" presId="urn:microsoft.com/office/officeart/2005/8/layout/hList7#1"/>
    <dgm:cxn modelId="{6660369E-A020-4B65-A680-18D4134838AD}" srcId="{782BB157-BAD3-4FB6-9D5C-BF0ED1691F63}" destId="{21627263-8DAD-41B7-90F6-9A04FE604353}" srcOrd="2" destOrd="0" parTransId="{B696B042-132E-43C6-87FE-21167DA75038}" sibTransId="{95D47D67-5824-409C-985B-2346DF90A988}"/>
    <dgm:cxn modelId="{35E5D17C-5697-4F5D-B236-D55EA705BE9F}" srcId="{12289E71-8767-4F48-B35D-A68CE32F078B}" destId="{1821B2C8-8C6F-4944-8284-E6FA8EC90E30}" srcOrd="2" destOrd="0" parTransId="{B81C8D02-8DA9-4DB6-810C-FE80D5966B93}" sibTransId="{4A1AAC71-B253-4E5C-8E8E-38C67FE3DA3E}"/>
    <dgm:cxn modelId="{AD1CCB5B-79DB-4BBF-B310-87B57DFC69E4}" type="presOf" srcId="{3A412592-9190-4CE5-A01A-E6C9E87989D0}" destId="{94AF2B5A-A338-4B89-9181-0865FE379E5C}" srcOrd="1" destOrd="4" presId="urn:microsoft.com/office/officeart/2005/8/layout/hList7#1"/>
    <dgm:cxn modelId="{4C43710D-6283-414E-A036-3DD4A4F46BD5}" type="presOf" srcId="{782BB157-BAD3-4FB6-9D5C-BF0ED1691F63}" destId="{B72965BC-2EA8-49C3-9B96-582B5D19ED4B}" srcOrd="0" destOrd="0" presId="urn:microsoft.com/office/officeart/2005/8/layout/hList7#1"/>
    <dgm:cxn modelId="{6D68E7F6-6327-4F32-9ABE-ED8F6FF051CE}" type="presOf" srcId="{BF557B12-329D-4088-B7F1-E69D9A482278}" destId="{94AF2B5A-A338-4B89-9181-0865FE379E5C}" srcOrd="1" destOrd="6" presId="urn:microsoft.com/office/officeart/2005/8/layout/hList7#1"/>
    <dgm:cxn modelId="{2CA373CC-D719-43B6-91DE-BB6A7D198E3B}" type="presOf" srcId="{398A6C00-CDBA-4DCC-AB3B-5207B3C2CFAF}" destId="{1E9C469C-35C9-4C3B-A888-2C97F8DC39DC}" srcOrd="0" destOrd="5" presId="urn:microsoft.com/office/officeart/2005/8/layout/hList7#1"/>
    <dgm:cxn modelId="{B1BFDC2A-82ED-434C-A4EF-BB0B295ED2BE}" srcId="{782BB157-BAD3-4FB6-9D5C-BF0ED1691F63}" destId="{5308FC03-61F1-46E4-A2B1-7F6D0CA45594}" srcOrd="1" destOrd="0" parTransId="{7293BFD2-4446-4AB4-B572-BC123B6D9046}" sibTransId="{4315F041-24EF-4CFF-AAD0-57B183F5CCF7}"/>
    <dgm:cxn modelId="{9EFE6374-2823-47BA-9459-A7F7469B8890}" type="presOf" srcId="{954F0276-FEB2-4EAA-9586-EE35F22A86C8}" destId="{B72965BC-2EA8-49C3-9B96-582B5D19ED4B}" srcOrd="0" destOrd="5" presId="urn:microsoft.com/office/officeart/2005/8/layout/hList7#1"/>
    <dgm:cxn modelId="{B2350CB6-A49E-49BB-A9B0-C9DD4F116A5E}" srcId="{12289E71-8767-4F48-B35D-A68CE32F078B}" destId="{FD3DD1B7-FD46-4FF2-AB36-A285514810D1}" srcOrd="5" destOrd="0" parTransId="{82305146-2789-41FA-AE48-A5099BC00E0C}" sibTransId="{7F3D68CF-647D-4AA6-A6D9-0385308EBCDE}"/>
    <dgm:cxn modelId="{0CD8E03A-DAFA-49CB-A09E-36BEF69C38D4}" type="presOf" srcId="{1821B2C8-8C6F-4944-8284-E6FA8EC90E30}" destId="{1E9C469C-35C9-4C3B-A888-2C97F8DC39DC}" srcOrd="0" destOrd="3" presId="urn:microsoft.com/office/officeart/2005/8/layout/hList7#1"/>
    <dgm:cxn modelId="{EBC65AEA-D4BC-43E5-9B57-DECF9B75AB81}" type="presOf" srcId="{DB1A5538-E93D-4E4D-8213-BC248A32AA51}" destId="{94AF2B5A-A338-4B89-9181-0865FE379E5C}" srcOrd="1" destOrd="7" presId="urn:microsoft.com/office/officeart/2005/8/layout/hList7#1"/>
    <dgm:cxn modelId="{FADB8423-66B5-4A37-9C6A-CF4D5C6836A5}" srcId="{7E1FAE00-53DB-4708-8CC9-6103A73239D8}" destId="{9051D610-BA9A-4B5F-AE61-04C73F1A5C05}" srcOrd="2" destOrd="0" parTransId="{EACD1170-AA93-4AE9-A1DC-2CAFA8DAEFC6}" sibTransId="{42719818-BD76-47FF-A687-8B5FC50F77E2}"/>
    <dgm:cxn modelId="{F3AE462C-2527-4A7F-BBC5-FD298960EF70}" type="presOf" srcId="{A18A2C06-CF58-4BEB-961F-2BC02E8014E4}" destId="{B72965BC-2EA8-49C3-9B96-582B5D19ED4B}" srcOrd="0" destOrd="1" presId="urn:microsoft.com/office/officeart/2005/8/layout/hList7#1"/>
    <dgm:cxn modelId="{B55FB3A2-BA25-48A3-BCA9-99594BFC827E}" srcId="{782BB157-BAD3-4FB6-9D5C-BF0ED1691F63}" destId="{DB1A5538-E93D-4E4D-8213-BC248A32AA51}" srcOrd="6" destOrd="0" parTransId="{52DE85D8-705F-4909-B3E7-121B78A289C8}" sibTransId="{6DC00FE0-1ED8-4F2B-8A70-AE6875EAC4B4}"/>
    <dgm:cxn modelId="{E34E7D73-DC52-409F-AA88-E0301553F552}" srcId="{12289E71-8767-4F48-B35D-A68CE32F078B}" destId="{178E8BFE-1A0C-43C2-AF9A-1BC7A1372DAE}" srcOrd="3" destOrd="0" parTransId="{7C2A7979-2483-4C11-A489-D355ABB34A0B}" sibTransId="{EB6EEF25-0880-4EBE-A54A-164C01650BB7}"/>
    <dgm:cxn modelId="{C9B64B5B-35B1-465B-901E-09D47B907F08}" srcId="{7E1FAE00-53DB-4708-8CC9-6103A73239D8}" destId="{782BB157-BAD3-4FB6-9D5C-BF0ED1691F63}" srcOrd="1" destOrd="0" parTransId="{B60385A8-E88B-4B10-8AF6-8BCEAE676659}" sibTransId="{D9A8382C-6F8A-4153-80EE-986AFD87B20E}"/>
    <dgm:cxn modelId="{C92730D3-CBF6-44C8-9EE5-72FCA232B5DB}" type="presOf" srcId="{178E8BFE-1A0C-43C2-AF9A-1BC7A1372DAE}" destId="{1E9C469C-35C9-4C3B-A888-2C97F8DC39DC}" srcOrd="0" destOrd="4" presId="urn:microsoft.com/office/officeart/2005/8/layout/hList7#1"/>
    <dgm:cxn modelId="{19517FD1-65ED-44B3-9E4F-CA3EED3C404E}" type="presOf" srcId="{033BF453-8968-4139-9F9C-26BE9855225D}" destId="{4F3101DE-68B5-4B28-9F8A-7E7E84EAC49F}" srcOrd="1" destOrd="1" presId="urn:microsoft.com/office/officeart/2005/8/layout/hList7#1"/>
    <dgm:cxn modelId="{A908CCD6-40A0-4B64-A66C-1B2E6C64CA62}" type="presOf" srcId="{3A412592-9190-4CE5-A01A-E6C9E87989D0}" destId="{B72965BC-2EA8-49C3-9B96-582B5D19ED4B}" srcOrd="0" destOrd="4" presId="urn:microsoft.com/office/officeart/2005/8/layout/hList7#1"/>
    <dgm:cxn modelId="{E452B91C-74E7-4EBA-8586-4EA67C0398E8}" type="presOf" srcId="{7E1FAE00-53DB-4708-8CC9-6103A73239D8}" destId="{61C14B56-CAB6-4547-9B0E-B62E8D5ACC11}" srcOrd="0" destOrd="0" presId="urn:microsoft.com/office/officeart/2005/8/layout/hList7#1"/>
    <dgm:cxn modelId="{0B4B311F-8283-46FE-99D0-5E46C44EE6DC}" srcId="{7E1FAE00-53DB-4708-8CC9-6103A73239D8}" destId="{12289E71-8767-4F48-B35D-A68CE32F078B}" srcOrd="0" destOrd="0" parTransId="{C565133C-E124-495D-BC24-AB19D1FA62B3}" sibTransId="{ED74BECD-2F8F-4D5E-A722-EAC74974D0BC}"/>
    <dgm:cxn modelId="{EBB27FA2-8827-4AFB-A859-98EDDBCED0AF}" type="presOf" srcId="{9051D610-BA9A-4B5F-AE61-04C73F1A5C05}" destId="{9BACCB4D-9AB8-4228-93B8-2BC6595B8873}" srcOrd="0" destOrd="0" presId="urn:microsoft.com/office/officeart/2005/8/layout/hList7#1"/>
    <dgm:cxn modelId="{E42809C0-E212-4A1C-9B1D-66F059E1DE6A}" srcId="{12289E71-8767-4F48-B35D-A68CE32F078B}" destId="{398A6C00-CDBA-4DCC-AB3B-5207B3C2CFAF}" srcOrd="4" destOrd="0" parTransId="{62A9D5C3-F25A-4A4E-982D-BDB6CB619AA5}" sibTransId="{9E1E40BC-A88C-4F59-8F42-142EE70126AD}"/>
    <dgm:cxn modelId="{609E45EA-C523-47B3-B710-373955A13FEB}" type="presOf" srcId="{9051D610-BA9A-4B5F-AE61-04C73F1A5C05}" destId="{4F3101DE-68B5-4B28-9F8A-7E7E84EAC49F}" srcOrd="1" destOrd="0" presId="urn:microsoft.com/office/officeart/2005/8/layout/hList7#1"/>
    <dgm:cxn modelId="{88B2A87D-867D-48DC-B9AE-7FD24029616E}" type="presOf" srcId="{02BC3B2A-8BC9-4720-AEBB-9C338199B227}" destId="{9BACCB4D-9AB8-4228-93B8-2BC6595B8873}" srcOrd="0" destOrd="6" presId="urn:microsoft.com/office/officeart/2005/8/layout/hList7#1"/>
    <dgm:cxn modelId="{CA7DEA5F-9249-4650-8A88-EC64723C9949}" type="presOf" srcId="{12289E71-8767-4F48-B35D-A68CE32F078B}" destId="{2B7B0D82-0A34-45A5-B8E4-9DCC60CD06C0}" srcOrd="1" destOrd="0" presId="urn:microsoft.com/office/officeart/2005/8/layout/hList7#1"/>
    <dgm:cxn modelId="{1EDB3C19-6104-490B-AA2F-98DD4414A435}" type="presOf" srcId="{DFC83D18-B5B0-4428-A3DC-0C9F0925AB37}" destId="{9BACCB4D-9AB8-4228-93B8-2BC6595B8873}" srcOrd="0" destOrd="4" presId="urn:microsoft.com/office/officeart/2005/8/layout/hList7#1"/>
    <dgm:cxn modelId="{7A298AF6-A16F-44F8-BC77-54A165A2EE78}" type="presOf" srcId="{ED74BECD-2F8F-4D5E-A722-EAC74974D0BC}" destId="{53DA10FE-C9E7-408E-A34F-BFB6D1D997DF}" srcOrd="0" destOrd="0" presId="urn:microsoft.com/office/officeart/2005/8/layout/hList7#1"/>
    <dgm:cxn modelId="{0A93FBA6-989D-49D0-8C6F-1D4E43209727}" type="presOf" srcId="{3C88D11D-BAA4-4DD6-B9C4-597F1BED5EE9}" destId="{2B7B0D82-0A34-45A5-B8E4-9DCC60CD06C0}" srcOrd="1" destOrd="7" presId="urn:microsoft.com/office/officeart/2005/8/layout/hList7#1"/>
    <dgm:cxn modelId="{B456AF7A-D1EB-436E-9B17-620D0D113E58}" type="presOf" srcId="{954F0276-FEB2-4EAA-9586-EE35F22A86C8}" destId="{94AF2B5A-A338-4B89-9181-0865FE379E5C}" srcOrd="1" destOrd="5" presId="urn:microsoft.com/office/officeart/2005/8/layout/hList7#1"/>
    <dgm:cxn modelId="{532569F9-F8A9-4665-ADEA-A795781E88FE}" srcId="{9051D610-BA9A-4B5F-AE61-04C73F1A5C05}" destId="{9065D9E1-5F9B-4C67-A705-3C4664AF55B2}" srcOrd="4" destOrd="0" parTransId="{5345A9E1-4A6A-41A1-AA8F-F8DAE665DE28}" sibTransId="{5E2FE840-DD01-4FB7-A887-37D668AD32C9}"/>
    <dgm:cxn modelId="{8FC65AF7-EC55-4D71-9B1F-7502E6501E3D}" type="presOf" srcId="{A18A2C06-CF58-4BEB-961F-2BC02E8014E4}" destId="{94AF2B5A-A338-4B89-9181-0865FE379E5C}" srcOrd="1" destOrd="1" presId="urn:microsoft.com/office/officeart/2005/8/layout/hList7#1"/>
    <dgm:cxn modelId="{F6B8B283-2479-498A-83B3-21367ABCD7A5}" type="presOf" srcId="{782BB157-BAD3-4FB6-9D5C-BF0ED1691F63}" destId="{94AF2B5A-A338-4B89-9181-0865FE379E5C}" srcOrd="1" destOrd="0" presId="urn:microsoft.com/office/officeart/2005/8/layout/hList7#1"/>
    <dgm:cxn modelId="{6FE403DB-DAF7-4E3A-B39E-776DA72CD4CB}" type="presOf" srcId="{2BC4F90A-E7AD-4263-A9A1-6D90BED6EBAD}" destId="{9BACCB4D-9AB8-4228-93B8-2BC6595B8873}" srcOrd="0" destOrd="2" presId="urn:microsoft.com/office/officeart/2005/8/layout/hList7#1"/>
    <dgm:cxn modelId="{C0133EE6-8AA4-4AA5-86E0-3561F1B25C4F}" type="presOf" srcId="{178E8BFE-1A0C-43C2-AF9A-1BC7A1372DAE}" destId="{2B7B0D82-0A34-45A5-B8E4-9DCC60CD06C0}" srcOrd="1" destOrd="4" presId="urn:microsoft.com/office/officeart/2005/8/layout/hList7#1"/>
    <dgm:cxn modelId="{71D70D43-48A6-4546-A92D-EEAF458A7D9B}" srcId="{782BB157-BAD3-4FB6-9D5C-BF0ED1691F63}" destId="{A18A2C06-CF58-4BEB-961F-2BC02E8014E4}" srcOrd="0" destOrd="0" parTransId="{55D6783F-B1F9-44E1-81D1-CF318879000E}" sibTransId="{E9FCBE49-A316-4868-8D2B-FD92B1137976}"/>
    <dgm:cxn modelId="{26234A01-4C34-4979-BCC9-FB98747EF6AA}" type="presOf" srcId="{BF557B12-329D-4088-B7F1-E69D9A482278}" destId="{B72965BC-2EA8-49C3-9B96-582B5D19ED4B}" srcOrd="0" destOrd="6" presId="urn:microsoft.com/office/officeart/2005/8/layout/hList7#1"/>
    <dgm:cxn modelId="{B79E257C-9450-44AB-B659-EAC7AD8028CD}" type="presOf" srcId="{DFC83D18-B5B0-4428-A3DC-0C9F0925AB37}" destId="{4F3101DE-68B5-4B28-9F8A-7E7E84EAC49F}" srcOrd="1" destOrd="4" presId="urn:microsoft.com/office/officeart/2005/8/layout/hList7#1"/>
    <dgm:cxn modelId="{C590F326-665A-429D-B40C-A8CB4A22F364}" type="presOf" srcId="{398A6C00-CDBA-4DCC-AB3B-5207B3C2CFAF}" destId="{2B7B0D82-0A34-45A5-B8E4-9DCC60CD06C0}" srcOrd="1" destOrd="5" presId="urn:microsoft.com/office/officeart/2005/8/layout/hList7#1"/>
    <dgm:cxn modelId="{CCE8DA3A-2BE4-4004-99F4-F650DF57006F}" type="presOf" srcId="{033BF453-8968-4139-9F9C-26BE9855225D}" destId="{9BACCB4D-9AB8-4228-93B8-2BC6595B8873}" srcOrd="0" destOrd="1" presId="urn:microsoft.com/office/officeart/2005/8/layout/hList7#1"/>
    <dgm:cxn modelId="{7C948E76-781C-4AAC-AD7D-9DAD51452CC2}" srcId="{782BB157-BAD3-4FB6-9D5C-BF0ED1691F63}" destId="{954F0276-FEB2-4EAA-9586-EE35F22A86C8}" srcOrd="4" destOrd="0" parTransId="{93FF20D4-F69B-43C4-85DA-C4958FDB2C75}" sibTransId="{EBE1AD7D-7D39-42AC-BF1F-216859DC0C8A}"/>
    <dgm:cxn modelId="{855FD737-654F-4E4F-8CE8-C97729F71B32}" srcId="{12289E71-8767-4F48-B35D-A68CE32F078B}" destId="{7360273C-BCF1-47D7-85B6-DC89DB82DE2B}" srcOrd="0" destOrd="0" parTransId="{08CD119B-2516-4220-9670-34D6113616A5}" sibTransId="{1E421A85-4C5D-4598-B023-D22EADB76732}"/>
    <dgm:cxn modelId="{1140B182-9A17-4F13-AA69-82782003D9CC}" srcId="{9051D610-BA9A-4B5F-AE61-04C73F1A5C05}" destId="{DFC83D18-B5B0-4428-A3DC-0C9F0925AB37}" srcOrd="3" destOrd="0" parTransId="{6299FAF2-6F0D-4F68-B5E6-CA34FBE143C0}" sibTransId="{F0D336EA-7CCE-40FE-80CC-9BD1D7A8D788}"/>
    <dgm:cxn modelId="{E602BC2F-FFFC-4173-976F-9B11ED4C1B80}" type="presOf" srcId="{2BC4F90A-E7AD-4263-A9A1-6D90BED6EBAD}" destId="{4F3101DE-68B5-4B28-9F8A-7E7E84EAC49F}" srcOrd="1" destOrd="2" presId="urn:microsoft.com/office/officeart/2005/8/layout/hList7#1"/>
    <dgm:cxn modelId="{66F2BA85-88FD-4202-87AA-F6693786E9F5}" srcId="{9051D610-BA9A-4B5F-AE61-04C73F1A5C05}" destId="{2BC4F90A-E7AD-4263-A9A1-6D90BED6EBAD}" srcOrd="1" destOrd="0" parTransId="{7615427A-0090-4188-86ED-98F435614804}" sibTransId="{2CAA2FAC-423D-438A-AC95-A65E813A0E6A}"/>
    <dgm:cxn modelId="{F8899627-BC09-4AF0-866D-3FA36985FF56}" type="presOf" srcId="{F930B1A2-F3CC-4A9A-BCD6-775CA7A60CCE}" destId="{9BACCB4D-9AB8-4228-93B8-2BC6595B8873}" srcOrd="0" destOrd="3" presId="urn:microsoft.com/office/officeart/2005/8/layout/hList7#1"/>
    <dgm:cxn modelId="{7A693417-5E5A-403B-B7B3-C0CE424A3BA4}" type="presOf" srcId="{9065D9E1-5F9B-4C67-A705-3C4664AF55B2}" destId="{9BACCB4D-9AB8-4228-93B8-2BC6595B8873}" srcOrd="0" destOrd="5" presId="urn:microsoft.com/office/officeart/2005/8/layout/hList7#1"/>
    <dgm:cxn modelId="{D3A76C3B-F1F5-4CA8-9D39-85DBFD2ED2B0}" type="presOf" srcId="{7360273C-BCF1-47D7-85B6-DC89DB82DE2B}" destId="{2B7B0D82-0A34-45A5-B8E4-9DCC60CD06C0}" srcOrd="1" destOrd="1" presId="urn:microsoft.com/office/officeart/2005/8/layout/hList7#1"/>
    <dgm:cxn modelId="{33740B84-911F-42CC-9891-D1A821C2CCA4}" type="presOf" srcId="{1821B2C8-8C6F-4944-8284-E6FA8EC90E30}" destId="{2B7B0D82-0A34-45A5-B8E4-9DCC60CD06C0}" srcOrd="1" destOrd="3" presId="urn:microsoft.com/office/officeart/2005/8/layout/hList7#1"/>
    <dgm:cxn modelId="{04FF5641-2ACF-492D-A08D-6321FC218E6A}" type="presOf" srcId="{63C18244-5311-44A1-BB1C-DDE1436D7803}" destId="{1E9C469C-35C9-4C3B-A888-2C97F8DC39DC}" srcOrd="0" destOrd="2" presId="urn:microsoft.com/office/officeart/2005/8/layout/hList7#1"/>
    <dgm:cxn modelId="{94F9F1A0-6930-4B86-A61F-F65B310A70AB}" type="presOf" srcId="{9065D9E1-5F9B-4C67-A705-3C4664AF55B2}" destId="{4F3101DE-68B5-4B28-9F8A-7E7E84EAC49F}" srcOrd="1" destOrd="5" presId="urn:microsoft.com/office/officeart/2005/8/layout/hList7#1"/>
    <dgm:cxn modelId="{34629D24-B9BF-49E9-B703-16F946A906AD}" srcId="{9051D610-BA9A-4B5F-AE61-04C73F1A5C05}" destId="{02BC3B2A-8BC9-4720-AEBB-9C338199B227}" srcOrd="5" destOrd="0" parTransId="{531FBC6D-4637-49BE-9127-838298F9D76D}" sibTransId="{99484C13-43C7-4EB4-9EA1-E85D220D7CB1}"/>
    <dgm:cxn modelId="{76AF5933-DB91-4E4D-837D-CBA8571EF9EC}" srcId="{12289E71-8767-4F48-B35D-A68CE32F078B}" destId="{63C18244-5311-44A1-BB1C-DDE1436D7803}" srcOrd="1" destOrd="0" parTransId="{2EBE13C6-14FE-4D21-9CB9-D432C6D8A73F}" sibTransId="{12F5288B-B3D0-4335-BD92-917B0B8C3902}"/>
    <dgm:cxn modelId="{FB9B08F7-6D73-45A2-A12C-B8121FCA34BF}" srcId="{9051D610-BA9A-4B5F-AE61-04C73F1A5C05}" destId="{033BF453-8968-4139-9F9C-26BE9855225D}" srcOrd="0" destOrd="0" parTransId="{000A8327-FAC8-4E7E-9E13-AA98D40A37BC}" sibTransId="{4A87171F-6694-41EF-AF6E-B966D5D1FB15}"/>
    <dgm:cxn modelId="{3A1469C2-6AC9-4ED4-8BB3-AC7097042455}" type="presParOf" srcId="{61C14B56-CAB6-4547-9B0E-B62E8D5ACC11}" destId="{6A5555B5-CBE0-41A4-9BCA-FD9E811A55B1}" srcOrd="0" destOrd="0" presId="urn:microsoft.com/office/officeart/2005/8/layout/hList7#1"/>
    <dgm:cxn modelId="{F85713E0-9CAD-419D-9BEA-9594066DF081}" type="presParOf" srcId="{61C14B56-CAB6-4547-9B0E-B62E8D5ACC11}" destId="{D5336713-8278-4576-8F71-BB86A1FA73F1}" srcOrd="1" destOrd="0" presId="urn:microsoft.com/office/officeart/2005/8/layout/hList7#1"/>
    <dgm:cxn modelId="{A92C0341-C8AA-4D20-9675-C613B77E5DDF}" type="presParOf" srcId="{D5336713-8278-4576-8F71-BB86A1FA73F1}" destId="{5C0F41A6-0072-4714-BB36-2AA54199003D}" srcOrd="0" destOrd="0" presId="urn:microsoft.com/office/officeart/2005/8/layout/hList7#1"/>
    <dgm:cxn modelId="{7CB32B99-97BB-4CA5-B043-5A380D51947E}" type="presParOf" srcId="{5C0F41A6-0072-4714-BB36-2AA54199003D}" destId="{1E9C469C-35C9-4C3B-A888-2C97F8DC39DC}" srcOrd="0" destOrd="0" presId="urn:microsoft.com/office/officeart/2005/8/layout/hList7#1"/>
    <dgm:cxn modelId="{0EBBBFDA-BB47-4A7F-AEDD-CD2052B7C4D0}" type="presParOf" srcId="{5C0F41A6-0072-4714-BB36-2AA54199003D}" destId="{2B7B0D82-0A34-45A5-B8E4-9DCC60CD06C0}" srcOrd="1" destOrd="0" presId="urn:microsoft.com/office/officeart/2005/8/layout/hList7#1"/>
    <dgm:cxn modelId="{A7900EC1-90F0-4B4C-9D80-EC84F7828C4C}" type="presParOf" srcId="{5C0F41A6-0072-4714-BB36-2AA54199003D}" destId="{217E7E0A-7D84-489E-B9D6-13102A6F0649}" srcOrd="2" destOrd="0" presId="urn:microsoft.com/office/officeart/2005/8/layout/hList7#1"/>
    <dgm:cxn modelId="{57C3FB9F-EBB5-445B-99DC-0BAC79ABCA8E}" type="presParOf" srcId="{5C0F41A6-0072-4714-BB36-2AA54199003D}" destId="{569C521C-2CEF-45FC-B774-DA569E39424A}" srcOrd="3" destOrd="0" presId="urn:microsoft.com/office/officeart/2005/8/layout/hList7#1"/>
    <dgm:cxn modelId="{1B4376B8-B341-4E27-BD91-300BA9DF39EC}" type="presParOf" srcId="{D5336713-8278-4576-8F71-BB86A1FA73F1}" destId="{53DA10FE-C9E7-408E-A34F-BFB6D1D997DF}" srcOrd="1" destOrd="0" presId="urn:microsoft.com/office/officeart/2005/8/layout/hList7#1"/>
    <dgm:cxn modelId="{9BBDAA06-EA5B-4EBB-9D4A-D66CE0B008D3}" type="presParOf" srcId="{D5336713-8278-4576-8F71-BB86A1FA73F1}" destId="{B794A26C-42FF-416A-A34B-4FE898437C7E}" srcOrd="2" destOrd="0" presId="urn:microsoft.com/office/officeart/2005/8/layout/hList7#1"/>
    <dgm:cxn modelId="{4DFB79CB-A9A8-4F4F-8E61-0C1B1F7BB9E2}" type="presParOf" srcId="{B794A26C-42FF-416A-A34B-4FE898437C7E}" destId="{B72965BC-2EA8-49C3-9B96-582B5D19ED4B}" srcOrd="0" destOrd="0" presId="urn:microsoft.com/office/officeart/2005/8/layout/hList7#1"/>
    <dgm:cxn modelId="{5D6E019E-5C0F-4DED-8626-5F0CC693A4E9}" type="presParOf" srcId="{B794A26C-42FF-416A-A34B-4FE898437C7E}" destId="{94AF2B5A-A338-4B89-9181-0865FE379E5C}" srcOrd="1" destOrd="0" presId="urn:microsoft.com/office/officeart/2005/8/layout/hList7#1"/>
    <dgm:cxn modelId="{38269CDB-6893-4E77-83F3-5AA1CE3BA516}" type="presParOf" srcId="{B794A26C-42FF-416A-A34B-4FE898437C7E}" destId="{35270FF8-FEBE-424D-8137-1591B5755402}" srcOrd="2" destOrd="0" presId="urn:microsoft.com/office/officeart/2005/8/layout/hList7#1"/>
    <dgm:cxn modelId="{9810E6B5-D5F9-4302-A0C8-ACCCB6AED048}" type="presParOf" srcId="{B794A26C-42FF-416A-A34B-4FE898437C7E}" destId="{F3546FB4-6AF2-4C73-8076-D2073091CDF9}" srcOrd="3" destOrd="0" presId="urn:microsoft.com/office/officeart/2005/8/layout/hList7#1"/>
    <dgm:cxn modelId="{57642910-AE9D-4BA4-9784-DF2E8987D173}" type="presParOf" srcId="{D5336713-8278-4576-8F71-BB86A1FA73F1}" destId="{726162B2-1D5E-42FA-838A-A9B404695935}" srcOrd="3" destOrd="0" presId="urn:microsoft.com/office/officeart/2005/8/layout/hList7#1"/>
    <dgm:cxn modelId="{425148F7-5067-43F8-B186-710D5DAC1B52}" type="presParOf" srcId="{D5336713-8278-4576-8F71-BB86A1FA73F1}" destId="{FF6AA9A3-981B-4B98-BDA7-35FEE5AC600F}" srcOrd="4" destOrd="0" presId="urn:microsoft.com/office/officeart/2005/8/layout/hList7#1"/>
    <dgm:cxn modelId="{010CA516-399C-4F66-AB2A-84257A5864BE}" type="presParOf" srcId="{FF6AA9A3-981B-4B98-BDA7-35FEE5AC600F}" destId="{9BACCB4D-9AB8-4228-93B8-2BC6595B8873}" srcOrd="0" destOrd="0" presId="urn:microsoft.com/office/officeart/2005/8/layout/hList7#1"/>
    <dgm:cxn modelId="{B27A8833-9BDC-4E24-BC2B-7B7E23503423}" type="presParOf" srcId="{FF6AA9A3-981B-4B98-BDA7-35FEE5AC600F}" destId="{4F3101DE-68B5-4B28-9F8A-7E7E84EAC49F}" srcOrd="1" destOrd="0" presId="urn:microsoft.com/office/officeart/2005/8/layout/hList7#1"/>
    <dgm:cxn modelId="{406029EF-9233-4852-A58C-6264814A161B}" type="presParOf" srcId="{FF6AA9A3-981B-4B98-BDA7-35FEE5AC600F}" destId="{5A501863-C76D-4648-9993-280957BEA263}" srcOrd="2" destOrd="0" presId="urn:microsoft.com/office/officeart/2005/8/layout/hList7#1"/>
    <dgm:cxn modelId="{67EAC54D-D1C4-4771-B668-923A8DDE979A}" type="presParOf" srcId="{FF6AA9A3-981B-4B98-BDA7-35FEE5AC600F}" destId="{EBE78BB9-1AF3-44CA-88FF-58091284B4FF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C469C-35C9-4C3B-A888-2C97F8DC39DC}">
      <dsp:nvSpPr>
        <dsp:cNvPr id="0" name=""/>
        <dsp:cNvSpPr/>
      </dsp:nvSpPr>
      <dsp:spPr>
        <a:xfrm>
          <a:off x="1727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void proc1()</a:t>
          </a:r>
          <a:endParaRPr lang="en-US" sz="16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{   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while (1) {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sleep (rand()%10);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wait(synch31);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counter++;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signal(synch12);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} } </a:t>
          </a:r>
          <a:endParaRPr lang="en-US" sz="1200" kern="1200" dirty="0"/>
        </a:p>
      </dsp:txBody>
      <dsp:txXfrm>
        <a:off x="1727" y="1810385"/>
        <a:ext cx="2688282" cy="1810385"/>
      </dsp:txXfrm>
    </dsp:sp>
    <dsp:sp modelId="{569C521C-2CEF-45FC-B774-DA569E39424A}">
      <dsp:nvSpPr>
        <dsp:cNvPr id="0" name=""/>
        <dsp:cNvSpPr/>
      </dsp:nvSpPr>
      <dsp:spPr>
        <a:xfrm>
          <a:off x="592296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2965BC-2EA8-49C3-9B96-582B5D19ED4B}">
      <dsp:nvSpPr>
        <dsp:cNvPr id="0" name=""/>
        <dsp:cNvSpPr/>
      </dsp:nvSpPr>
      <dsp:spPr>
        <a:xfrm>
          <a:off x="2770658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void proc2()</a:t>
          </a:r>
          <a:endParaRPr lang="en-US" sz="16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{   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while (1) {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sleep (rand()%10);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wait(synch12);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counter++;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signal(synch23);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} } </a:t>
          </a:r>
          <a:endParaRPr lang="en-US" sz="1200" kern="1200" dirty="0"/>
        </a:p>
      </dsp:txBody>
      <dsp:txXfrm>
        <a:off x="2770658" y="1810385"/>
        <a:ext cx="2688282" cy="1810385"/>
      </dsp:txXfrm>
    </dsp:sp>
    <dsp:sp modelId="{F3546FB4-6AF2-4C73-8076-D2073091CDF9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ACCB4D-9AB8-4228-93B8-2BC6595B8873}">
      <dsp:nvSpPr>
        <dsp:cNvPr id="0" name=""/>
        <dsp:cNvSpPr/>
      </dsp:nvSpPr>
      <dsp:spPr>
        <a:xfrm>
          <a:off x="5539589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1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void proc3() </a:t>
          </a:r>
          <a:endParaRPr lang="en-US" sz="16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{ 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while (1) {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sleep(rand()%10); 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wait(synch23);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counter++;</a:t>
          </a:r>
          <a:endParaRPr lang="en-U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signal(synch31); } }</a:t>
          </a:r>
          <a:endParaRPr lang="en-US" sz="1200" kern="1200" dirty="0"/>
        </a:p>
      </dsp:txBody>
      <dsp:txXfrm>
        <a:off x="5539589" y="1810385"/>
        <a:ext cx="2688282" cy="1810385"/>
      </dsp:txXfrm>
    </dsp:sp>
    <dsp:sp modelId="{EBE78BB9-1AF3-44CA-88FF-58091284B4FF}">
      <dsp:nvSpPr>
        <dsp:cNvPr id="0" name=""/>
        <dsp:cNvSpPr/>
      </dsp:nvSpPr>
      <dsp:spPr>
        <a:xfrm>
          <a:off x="6130158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5555B5-CBE0-41A4-9BCA-FD9E811A55B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C4B52-E8A8-4F79-9A18-25145E4987DE}" type="datetimeFigureOut">
              <a:rPr lang="en-US" smtClean="0"/>
              <a:t>5/17/2013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AB34E6-8497-472D-A379-001D22896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68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EFEE7A-1D31-43D1-B639-7C66E217613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EFEE7A-1D31-43D1-B639-7C66E217613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EFEE7A-1D31-43D1-B639-7C66E217613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EFEE7A-1D31-43D1-B639-7C66E217613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EFEE7A-1D31-43D1-B639-7C66E217613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EFEE7A-1D31-43D1-B639-7C66E2176137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9A8B59-3C2D-4AA7-861E-973735CCA394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ina@buffalo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xinu.mscs.mu.edu/docs/sleep_8c-source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xinu.mscs.mu.edu/docs/mipsel-qemu_2create_8c-source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xinu.mscs.mu.edu/docs/ready_8c-source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xinu.mscs.mu.edu/docs/resched_8c-source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xinu.mscs.mu.edu/docs/yield_8c-source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bina@buffalo.edu</a:t>
            </a:r>
            <a:endParaRPr lang="en-US" dirty="0" smtClean="0"/>
          </a:p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Embedded </a:t>
            </a:r>
            <a:r>
              <a:rPr lang="en-US" dirty="0" err="1" smtClean="0"/>
              <a:t>Xinu</a:t>
            </a:r>
            <a:r>
              <a:rPr lang="en-US" dirty="0" smtClean="0"/>
              <a:t> Kernel Programming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14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00000"/>
                </a:solidFill>
              </a:rPr>
              <a:t>sleep(…)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05800" cy="4724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syscall</a:t>
            </a:r>
            <a:r>
              <a:rPr lang="en-US" sz="2400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sleep(</a:t>
            </a:r>
            <a:r>
              <a:rPr lang="en-US" sz="2400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uint</a:t>
            </a:r>
            <a:r>
              <a:rPr lang="en-US" sz="2400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ms</a:t>
            </a:r>
            <a:r>
              <a:rPr lang="en-US" sz="2400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eaLnBrk="1" hangingPunct="1">
              <a:defRPr/>
            </a:pPr>
            <a:r>
              <a:rPr lang="en-US" dirty="0" smtClean="0"/>
              <a:t>Put the calling thread to sleep for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ms</a:t>
            </a:r>
            <a:r>
              <a:rPr lang="en-US" dirty="0" smtClean="0"/>
              <a:t> milliseconds.</a:t>
            </a:r>
            <a:endParaRPr lang="en-US" dirty="0" smtClean="0">
              <a:latin typeface="+mj-lt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u="sng" dirty="0" smtClean="0">
                <a:hlinkClick r:id="rId3" action="ppaction://hlinkfile"/>
              </a:rPr>
              <a:t>Reference link</a:t>
            </a:r>
            <a:endParaRPr lang="en-US" u="sng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6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Resources &amp; Critical Resources </a:t>
            </a:r>
          </a:p>
        </p:txBody>
      </p:sp>
      <p:sp>
        <p:nvSpPr>
          <p:cNvPr id="2253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3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>
          <a:xfrm>
            <a:off x="838200" y="1524000"/>
            <a:ext cx="7772400" cy="4114800"/>
          </a:xfrm>
        </p:spPr>
        <p:txBody>
          <a:bodyPr/>
          <a:lstStyle/>
          <a:p>
            <a:r>
              <a:rPr lang="en-US" smtClean="0"/>
              <a:t>Shared resources: need mutual exclusion</a:t>
            </a:r>
          </a:p>
          <a:p>
            <a:r>
              <a:rPr lang="en-US" smtClean="0"/>
              <a:t>Tasks cooperating to complete a job</a:t>
            </a:r>
          </a:p>
          <a:p>
            <a:r>
              <a:rPr lang="en-US" smtClean="0"/>
              <a:t>Tasks contending to access a resource</a:t>
            </a:r>
          </a:p>
          <a:p>
            <a:r>
              <a:rPr lang="en-US" smtClean="0"/>
              <a:t>Tasks synchronizing </a:t>
            </a:r>
          </a:p>
          <a:p>
            <a:r>
              <a:rPr lang="en-US" smtClean="0"/>
              <a:t>Critical resources and critical region</a:t>
            </a:r>
          </a:p>
          <a:p>
            <a:r>
              <a:rPr lang="en-US" smtClean="0"/>
              <a:t>A important synchronization and mutual exclusion primitive / resource is “semaphore”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3739EA21-6108-4A84-AF5F-0FD4296F0C3B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9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solidFill>
                  <a:srgbClr val="7B9899"/>
                </a:solidFill>
              </a:rPr>
              <a:t>Critical sections and Semaphores</a:t>
            </a:r>
          </a:p>
        </p:txBody>
      </p:sp>
      <p:sp>
        <p:nvSpPr>
          <p:cNvPr id="2355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3556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355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When multiples tasks are executing there may be sections where only one task could execute at a given time: critical region or critical section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There may be resources which can be accessed only be one of the processes: critical resource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Semaphores can be used to ensure mutual exclusion to critical sections and critical resources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2BA37CF7-C7BD-485B-8408-1D69406C759D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1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Semaphores</a:t>
            </a:r>
          </a:p>
        </p:txBody>
      </p:sp>
      <p:sp>
        <p:nvSpPr>
          <p:cNvPr id="2457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458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458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See semaphore.h of xinu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88A41A99-C814-4AF7-A448-DAAA04FFD344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3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Semaphore: wait()</a:t>
            </a:r>
          </a:p>
        </p:txBody>
      </p:sp>
      <p:sp>
        <p:nvSpPr>
          <p:cNvPr id="25603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5604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5605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z="1600" smtClean="0"/>
              <a:t>ppcb-&gt;sem = sem; /* record semaphore id in pcb */</a:t>
            </a:r>
          </a:p>
          <a:p>
            <a:r>
              <a:rPr lang="en-US" sz="1600" smtClean="0"/>
              <a:t>                enqueue(currpid, psem-&gt;queue);</a:t>
            </a:r>
          </a:p>
          <a:p>
            <a:r>
              <a:rPr lang="en-US" sz="1600" smtClean="0"/>
              <a:t>                resched();               /* place in wait queue and reschedule */</a:t>
            </a:r>
          </a:p>
          <a:p>
            <a:r>
              <a:rPr lang="en-US" sz="1600" smtClean="0"/>
              <a:t>        }</a:t>
            </a:r>
          </a:p>
          <a:p>
            <a:r>
              <a:rPr lang="en-US" sz="1600" smtClean="0"/>
              <a:t>        restore(ps);                 /* restore interrupts                   */</a:t>
            </a:r>
          </a:p>
          <a:p>
            <a:r>
              <a:rPr lang="en-US" sz="1600" smtClean="0"/>
              <a:t>        return OK;</a:t>
            </a:r>
          </a:p>
          <a:p>
            <a:r>
              <a:rPr lang="en-US" sz="160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93D5D86D-17F1-428E-A6A8-5EB0813ED684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1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Semaphore: signal()</a:t>
            </a:r>
          </a:p>
        </p:txBody>
      </p:sp>
      <p:sp>
        <p:nvSpPr>
          <p:cNvPr id="26627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2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/*signal - signal a semaphore, releasing one waiting process, and block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* @</a:t>
            </a:r>
            <a:r>
              <a:rPr lang="en-US" sz="5600" dirty="0" err="1" smtClean="0"/>
              <a:t>param</a:t>
            </a:r>
            <a:r>
              <a:rPr lang="en-US" sz="5600" dirty="0" smtClean="0"/>
              <a:t> </a:t>
            </a:r>
            <a:r>
              <a:rPr lang="en-US" sz="5600" dirty="0" err="1" smtClean="0"/>
              <a:t>sem</a:t>
            </a:r>
            <a:r>
              <a:rPr lang="en-US" sz="5600" dirty="0" smtClean="0"/>
              <a:t> id of semaphore to signal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* @return OK on success, SYSERR on failure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*/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err="1" smtClean="0"/>
              <a:t>syscall</a:t>
            </a:r>
            <a:r>
              <a:rPr lang="en-US" sz="5600" dirty="0" smtClean="0"/>
              <a:t> signal(semaphore </a:t>
            </a:r>
            <a:r>
              <a:rPr lang="en-US" sz="5600" dirty="0" err="1" smtClean="0"/>
              <a:t>sem</a:t>
            </a:r>
            <a:r>
              <a:rPr lang="en-US" sz="5600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{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</a:t>
            </a:r>
            <a:r>
              <a:rPr lang="en-US" sz="5600" dirty="0" err="1" smtClean="0"/>
              <a:t>irqmask</a:t>
            </a:r>
            <a:r>
              <a:rPr lang="en-US" sz="5600" dirty="0" smtClean="0"/>
              <a:t> </a:t>
            </a:r>
            <a:r>
              <a:rPr lang="en-US" sz="5600" dirty="0" err="1" smtClean="0"/>
              <a:t>ps</a:t>
            </a:r>
            <a:r>
              <a:rPr lang="en-US" sz="5600" dirty="0" smtClean="0"/>
              <a:t>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register </a:t>
            </a:r>
            <a:r>
              <a:rPr lang="en-US" sz="5600" dirty="0" err="1" smtClean="0"/>
              <a:t>struct</a:t>
            </a:r>
            <a:r>
              <a:rPr lang="en-US" sz="5600" dirty="0" smtClean="0"/>
              <a:t> sentry *</a:t>
            </a:r>
            <a:r>
              <a:rPr lang="en-US" sz="5600" dirty="0" err="1" smtClean="0"/>
              <a:t>psem</a:t>
            </a:r>
            <a:r>
              <a:rPr lang="en-US" sz="5600" dirty="0" smtClean="0"/>
              <a:t>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56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</a:t>
            </a:r>
            <a:r>
              <a:rPr lang="en-US" sz="5600" dirty="0" err="1" smtClean="0"/>
              <a:t>ps</a:t>
            </a:r>
            <a:r>
              <a:rPr lang="en-US" sz="5600" dirty="0" smtClean="0"/>
              <a:t> = disable();                /* disable interrupts                  */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if ( </a:t>
            </a:r>
            <a:r>
              <a:rPr lang="en-US" sz="5600" dirty="0" err="1" smtClean="0"/>
              <a:t>isbadsem</a:t>
            </a:r>
            <a:r>
              <a:rPr lang="en-US" sz="5600" dirty="0" smtClean="0"/>
              <a:t>(</a:t>
            </a:r>
            <a:r>
              <a:rPr lang="en-US" sz="5600" dirty="0" err="1" smtClean="0"/>
              <a:t>sem</a:t>
            </a:r>
            <a:r>
              <a:rPr lang="en-US" sz="5600" dirty="0" smtClean="0"/>
              <a:t>) )           /* safety check                        */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{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        restore(</a:t>
            </a:r>
            <a:r>
              <a:rPr lang="en-US" sz="5600" dirty="0" err="1" smtClean="0"/>
              <a:t>ps</a:t>
            </a:r>
            <a:r>
              <a:rPr lang="en-US" sz="5600" dirty="0" smtClean="0"/>
              <a:t>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        return SYSERR;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}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</a:t>
            </a:r>
            <a:r>
              <a:rPr lang="en-US" sz="5600" dirty="0" err="1" smtClean="0"/>
              <a:t>psem</a:t>
            </a:r>
            <a:r>
              <a:rPr lang="en-US" sz="5600" dirty="0" smtClean="0"/>
              <a:t> = &amp;</a:t>
            </a:r>
            <a:r>
              <a:rPr lang="en-US" sz="5600" dirty="0" err="1" smtClean="0"/>
              <a:t>semtab</a:t>
            </a:r>
            <a:r>
              <a:rPr lang="en-US" sz="5600" dirty="0" smtClean="0"/>
              <a:t>[</a:t>
            </a:r>
            <a:r>
              <a:rPr lang="en-US" sz="5600" dirty="0" err="1" smtClean="0"/>
              <a:t>sem</a:t>
            </a:r>
            <a:r>
              <a:rPr lang="en-US" sz="5600" dirty="0" smtClean="0"/>
              <a:t>];           /* retrieve semaphore entry            */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if ( (</a:t>
            </a:r>
            <a:r>
              <a:rPr lang="en-US" sz="5600" dirty="0" err="1" smtClean="0"/>
              <a:t>psem</a:t>
            </a:r>
            <a:r>
              <a:rPr lang="en-US" sz="5600" dirty="0" smtClean="0"/>
              <a:t>-&gt;count++) &lt; 0 )     /* release one process from wait queue */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{ ready(</a:t>
            </a:r>
            <a:r>
              <a:rPr lang="en-US" sz="5600" dirty="0" err="1" smtClean="0"/>
              <a:t>dequeue</a:t>
            </a:r>
            <a:r>
              <a:rPr lang="en-US" sz="5600" dirty="0" smtClean="0"/>
              <a:t>(</a:t>
            </a:r>
            <a:r>
              <a:rPr lang="en-US" sz="5600" dirty="0" err="1" smtClean="0"/>
              <a:t>psem</a:t>
            </a:r>
            <a:r>
              <a:rPr lang="en-US" sz="5600" dirty="0" smtClean="0"/>
              <a:t>-&gt;queue), RESCHED_YES); }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restore(</a:t>
            </a:r>
            <a:r>
              <a:rPr lang="en-US" sz="5600" dirty="0" err="1" smtClean="0"/>
              <a:t>ps</a:t>
            </a:r>
            <a:r>
              <a:rPr lang="en-US" sz="5600" dirty="0" smtClean="0"/>
              <a:t>);                   /* restore interrupts                  */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        return OK;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5600" dirty="0" smtClean="0"/>
              <a:t>}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A0D7D789-1115-466B-8267-60BBD71F3C2F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8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Semaphore: usage</a:t>
            </a:r>
          </a:p>
        </p:txBody>
      </p:sp>
      <p:sp>
        <p:nvSpPr>
          <p:cNvPr id="27651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7653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z="2800" smtClean="0"/>
              <a:t>Problem 1: </a:t>
            </a:r>
          </a:p>
          <a:p>
            <a:pPr lvl="1">
              <a:buFont typeface="Arial" charset="0"/>
              <a:buChar char="–"/>
            </a:pPr>
            <a:r>
              <a:rPr lang="en-US" smtClean="0"/>
              <a:t>Create 3 tasks that each sleep for a random time and update a counter. </a:t>
            </a:r>
          </a:p>
          <a:p>
            <a:pPr lvl="1">
              <a:buFont typeface="Arial" charset="0"/>
              <a:buChar char="–"/>
            </a:pPr>
            <a:r>
              <a:rPr lang="en-US" smtClean="0"/>
              <a:t>Counter is the critical resources shared among the processes.</a:t>
            </a:r>
          </a:p>
          <a:p>
            <a:pPr lvl="1">
              <a:buFont typeface="Arial" charset="0"/>
              <a:buChar char="–"/>
            </a:pPr>
            <a:r>
              <a:rPr lang="en-US" smtClean="0"/>
              <a:t>Only one task can update the counter at a time so that counter value is correct.</a:t>
            </a:r>
          </a:p>
          <a:p>
            <a:pPr>
              <a:buFont typeface="Arial" charset="0"/>
              <a:buChar char="•"/>
            </a:pPr>
            <a:r>
              <a:rPr lang="en-US" sz="2800" smtClean="0"/>
              <a:t>Problem 2: </a:t>
            </a:r>
          </a:p>
          <a:p>
            <a:pPr lvl="1">
              <a:buFont typeface="Arial" charset="0"/>
              <a:buChar char="–"/>
            </a:pPr>
            <a:r>
              <a:rPr lang="en-US" smtClean="0"/>
              <a:t>Create 3 tasks; task 1 updates the counter by 1  and then signal task 2 that updates the counter by 2 and then signals task 3 to update the counter by 3.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1649A686-8609-4342-96EA-DDECDDC943E4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Problem 1</a:t>
            </a:r>
          </a:p>
        </p:txBody>
      </p:sp>
      <p:sp>
        <p:nvSpPr>
          <p:cNvPr id="28675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#include &lt;..&gt;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//declare semaphore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mutex1 = </a:t>
            </a:r>
            <a:r>
              <a:rPr lang="en-US" dirty="0" err="1" smtClean="0"/>
              <a:t>newsem</a:t>
            </a:r>
            <a:r>
              <a:rPr lang="en-US" dirty="0" smtClean="0"/>
              <a:t>(1);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int</a:t>
            </a:r>
            <a:r>
              <a:rPr lang="en-US" dirty="0" smtClean="0"/>
              <a:t> counter = 0;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//declare functions: proc1,proc1, proc3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*)proc1, INITSTK, INITPRIO, “PROC1",, 2, 0, NULL), RESCHED_NO);</a:t>
            </a:r>
            <a:endParaRPr lang="en-US" dirty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*)proc2, INITSTK, INITPRIO, “PROC2",, 2, 0, NULL), RESCHED_NO);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*)proc3, INITSTK, INITPRIO, “PROC3",, 2, 0, NULL), RESCHED_NO);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37027248-5CF7-4D30-AC03-CEB1B4ADFD62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9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Problem 1: multi-tasks</a:t>
            </a:r>
          </a:p>
        </p:txBody>
      </p:sp>
      <p:sp>
        <p:nvSpPr>
          <p:cNvPr id="29699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v</a:t>
            </a:r>
            <a:r>
              <a:rPr lang="en-US" sz="2000" dirty="0" smtClean="0"/>
              <a:t>oid proc1()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{ </a:t>
            </a:r>
            <a:r>
              <a:rPr lang="en-US" sz="2000" dirty="0"/>
              <a:t> </a:t>
            </a:r>
            <a:r>
              <a:rPr lang="en-US" sz="2000" dirty="0" smtClean="0"/>
              <a:t> while (1) {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sleep (rand()%10);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wait(mutex1);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  counter++;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signal(mutex1);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} }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void proc2()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{   while (1) {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sleep (rand()%10);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wait(mutex1);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  counter++;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    signal(mutex1);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} }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//similarly proc3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03605CF3-DAEE-49C1-A079-22F67E96E1D9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94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 1</a:t>
            </a:r>
          </a:p>
        </p:txBody>
      </p:sp>
      <p:sp>
        <p:nvSpPr>
          <p:cNvPr id="30723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0724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5800" y="3200400"/>
            <a:ext cx="2286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Task 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3200400"/>
            <a:ext cx="2286000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Task 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29000" y="5105400"/>
            <a:ext cx="2286000" cy="91440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Task 3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6200" y="3429000"/>
            <a:ext cx="137160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Counter1</a:t>
            </a:r>
          </a:p>
        </p:txBody>
      </p:sp>
      <p:cxnSp>
        <p:nvCxnSpPr>
          <p:cNvPr id="11" name="Straight Arrow Connector 10"/>
          <p:cNvCxnSpPr>
            <a:stCxn id="5" idx="3"/>
            <a:endCxn id="9" idx="1"/>
          </p:cNvCxnSpPr>
          <p:nvPr/>
        </p:nvCxnSpPr>
        <p:spPr>
          <a:xfrm>
            <a:off x="2971800" y="36576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1"/>
            <a:endCxn id="9" idx="3"/>
          </p:cNvCxnSpPr>
          <p:nvPr/>
        </p:nvCxnSpPr>
        <p:spPr>
          <a:xfrm rot="10800000">
            <a:off x="5257800" y="36576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0"/>
            <a:endCxn id="9" idx="2"/>
          </p:cNvCxnSpPr>
          <p:nvPr/>
        </p:nvCxnSpPr>
        <p:spPr>
          <a:xfrm rot="5400000" flipH="1" flipV="1">
            <a:off x="3962401" y="4495800"/>
            <a:ext cx="1219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32" name="Picture 2" descr="C:\Users\bina\AppData\Local\Microsoft\Windows\Temporary Internet Files\Content.IE5\HWFLI8FS\MCj0136469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33800" y="2743200"/>
            <a:ext cx="355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57DE0EAA-FF52-4BD9-8B0E-B026B136D767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5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analyze the kernel code?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Review the </a:t>
            </a:r>
            <a:r>
              <a:rPr lang="en-US" dirty="0" err="1" smtClean="0"/>
              <a:t>Makefile</a:t>
            </a:r>
            <a:r>
              <a:rPr lang="en-US" dirty="0" smtClean="0"/>
              <a:t> to understand the various modules involved</a:t>
            </a:r>
          </a:p>
          <a:p>
            <a:r>
              <a:rPr lang="en-US" dirty="0" smtClean="0"/>
              <a:t>Cross compiling done by specifying appropriate compile option. In this case –march=</a:t>
            </a:r>
            <a:r>
              <a:rPr lang="en-US" dirty="0" err="1" smtClean="0"/>
              <a:t>mips</a:t>
            </a:r>
            <a:endParaRPr lang="en-US" dirty="0" smtClean="0"/>
          </a:p>
          <a:p>
            <a:r>
              <a:rPr lang="en-US" dirty="0" smtClean="0"/>
              <a:t>Another </a:t>
            </a:r>
            <a:r>
              <a:rPr lang="en-US" dirty="0"/>
              <a:t>example : -</a:t>
            </a:r>
            <a:r>
              <a:rPr lang="en-US" dirty="0" smtClean="0"/>
              <a:t>march=athlon64</a:t>
            </a:r>
          </a:p>
          <a:p>
            <a:pPr marL="0" indent="0">
              <a:buNone/>
            </a:pPr>
            <a:r>
              <a:rPr lang="en-US" dirty="0" smtClean="0"/>
              <a:t>In general it defines various symbols;</a:t>
            </a:r>
          </a:p>
          <a:p>
            <a:pPr marL="0" indent="0">
              <a:buNone/>
            </a:pPr>
            <a:r>
              <a:rPr lang="en-US" dirty="0" smtClean="0"/>
              <a:t>Various targets, dependencies, and commands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Target: dependencies</a:t>
            </a:r>
          </a:p>
          <a:p>
            <a:pPr marL="0" indent="0">
              <a:buNone/>
            </a:pPr>
            <a:r>
              <a:rPr lang="en-US" dirty="0" smtClean="0"/>
              <a:t>	command1</a:t>
            </a:r>
          </a:p>
          <a:p>
            <a:pPr marL="0" indent="0">
              <a:buNone/>
            </a:pPr>
            <a:r>
              <a:rPr lang="en-US" dirty="0" smtClean="0"/>
              <a:t>	command2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Sometime commands are implied by the file extension of the dependencies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07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Problem 2</a:t>
            </a:r>
          </a:p>
        </p:txBody>
      </p:sp>
      <p:sp>
        <p:nvSpPr>
          <p:cNvPr id="31747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rtlCol="0"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synch12 = </a:t>
            </a:r>
            <a:r>
              <a:rPr lang="en-US" dirty="0" err="1" smtClean="0"/>
              <a:t>newsem</a:t>
            </a:r>
            <a:r>
              <a:rPr lang="en-US" dirty="0" smtClean="0"/>
              <a:t>(0);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synch23 = </a:t>
            </a:r>
            <a:r>
              <a:rPr lang="en-US" dirty="0" err="1" smtClean="0"/>
              <a:t>newsem</a:t>
            </a:r>
            <a:r>
              <a:rPr lang="en-US" dirty="0" smtClean="0"/>
              <a:t>(0);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emaphore synch31 = </a:t>
            </a:r>
            <a:r>
              <a:rPr lang="en-US" dirty="0" err="1" smtClean="0"/>
              <a:t>newsem</a:t>
            </a:r>
            <a:r>
              <a:rPr lang="en-US" dirty="0" smtClean="0"/>
              <a:t>(0);</a:t>
            </a:r>
            <a:endParaRPr lang="en-US" dirty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*)proc1, INITSTK, INITPRIO, “PROC1",, 2, 0, NULL), RESCHED_NO);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*)proc2, INITSTK, INITPRIO, “PROC2",, 2, 0, NULL), RESCHED_NO); 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ready(create((void *)proc3, INITSTK, INITPRIO, “PROC3",, 2, 0, NULL), RESCHED_NO);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</a:t>
            </a:r>
            <a:r>
              <a:rPr lang="en-US" dirty="0" smtClean="0"/>
              <a:t>ignal(synch31);</a:t>
            </a:r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51321419-A3DE-483E-9D2D-8F259A8DCCE2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5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Task flow</a:t>
            </a:r>
          </a:p>
        </p:txBody>
      </p:sp>
      <p:sp>
        <p:nvSpPr>
          <p:cNvPr id="32771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5/18/2013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2772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Tahoma" charset="0"/>
              </a:defRPr>
            </a:lvl9pPr>
          </a:lstStyle>
          <a:p>
            <a:r>
              <a:rPr lang="en-US" smtClean="0">
                <a:solidFill>
                  <a:srgbClr val="FFFFFF"/>
                </a:solidFill>
              </a:rPr>
              <a:t>Amrita-UB-MSES-2013-11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Bent Arrow 8"/>
          <p:cNvSpPr/>
          <p:nvPr/>
        </p:nvSpPr>
        <p:spPr>
          <a:xfrm>
            <a:off x="2286000" y="4267200"/>
            <a:ext cx="1676400" cy="4572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>
            <a:off x="5029200" y="4267200"/>
            <a:ext cx="1752600" cy="5334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U-Turn Arrow 15"/>
          <p:cNvSpPr/>
          <p:nvPr/>
        </p:nvSpPr>
        <p:spPr>
          <a:xfrm rot="16200000">
            <a:off x="2933700" y="1181100"/>
            <a:ext cx="1066800" cy="6934200"/>
          </a:xfrm>
          <a:prstGeom prst="uturnArrow">
            <a:avLst>
              <a:gd name="adj1" fmla="val 9762"/>
              <a:gd name="adj2" fmla="val 25000"/>
              <a:gd name="adj3" fmla="val 2597"/>
              <a:gd name="adj4" fmla="val 43750"/>
              <a:gd name="adj5" fmla="val 179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Page </a:t>
            </a:r>
            <a:fld id="{9D318C97-633D-44B9-82B8-4CD64CD872A7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4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Shell provides the interface to the kernel from the nexos.cse.buffalo.edu “front-end” server</a:t>
            </a:r>
          </a:p>
          <a:p>
            <a:r>
              <a:rPr lang="en-US" dirty="0" smtClean="0"/>
              <a:t>The wrt54gl are called “back-end” servers</a:t>
            </a:r>
          </a:p>
          <a:p>
            <a:r>
              <a:rPr lang="en-US" dirty="0" smtClean="0"/>
              <a:t>Look at the shell commands : </a:t>
            </a:r>
            <a:r>
              <a:rPr lang="en-US" dirty="0" err="1" smtClean="0"/>
              <a:t>shell.h</a:t>
            </a:r>
            <a:r>
              <a:rPr lang="en-US" dirty="0" smtClean="0"/>
              <a:t>, </a:t>
            </a:r>
            <a:r>
              <a:rPr lang="en-US" dirty="0" err="1" smtClean="0"/>
              <a:t>shell.c</a:t>
            </a:r>
            <a:endParaRPr lang="en-US" dirty="0" smtClean="0"/>
          </a:p>
          <a:p>
            <a:r>
              <a:rPr lang="en-US" dirty="0"/>
              <a:t>E</a:t>
            </a:r>
            <a:r>
              <a:rPr lang="en-US" dirty="0" smtClean="0"/>
              <a:t>ach of the command is implemented in </a:t>
            </a:r>
            <a:r>
              <a:rPr lang="en-US" dirty="0" err="1" smtClean="0"/>
              <a:t>xsh_name.c</a:t>
            </a:r>
            <a:endParaRPr lang="en-US" dirty="0" smtClean="0"/>
          </a:p>
          <a:p>
            <a:r>
              <a:rPr lang="en-US" dirty="0" smtClean="0"/>
              <a:t>Lets review some of them.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03453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TTY device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specification for </a:t>
            </a:r>
            <a:r>
              <a:rPr lang="en-US" dirty="0" err="1" smtClean="0"/>
              <a:t>tty</a:t>
            </a:r>
            <a:r>
              <a:rPr lang="en-US" dirty="0" smtClean="0"/>
              <a:t> is in include in </a:t>
            </a:r>
            <a:r>
              <a:rPr lang="en-US" dirty="0" err="1" smtClean="0"/>
              <a:t>tty.h</a:t>
            </a:r>
            <a:endParaRPr lang="en-US" dirty="0" smtClean="0"/>
          </a:p>
          <a:p>
            <a:r>
              <a:rPr lang="en-US" dirty="0" smtClean="0"/>
              <a:t>The function in </a:t>
            </a:r>
            <a:r>
              <a:rPr lang="en-US" dirty="0" err="1" smtClean="0"/>
              <a:t>tty.h</a:t>
            </a:r>
            <a:r>
              <a:rPr lang="en-US" dirty="0" smtClean="0"/>
              <a:t> are defined in the directory </a:t>
            </a:r>
            <a:r>
              <a:rPr lang="en-US" dirty="0" err="1" smtClean="0"/>
              <a:t>tty</a:t>
            </a:r>
            <a:endParaRPr lang="en-US" dirty="0" smtClean="0"/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ttyInit</a:t>
            </a:r>
            <a:r>
              <a:rPr lang="en-US" dirty="0"/>
              <a:t>(device *);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ttyOpen</a:t>
            </a:r>
            <a:r>
              <a:rPr lang="en-US" dirty="0"/>
              <a:t>(device *, </a:t>
            </a:r>
            <a:r>
              <a:rPr lang="en-US" dirty="0" err="1"/>
              <a:t>va_list</a:t>
            </a:r>
            <a:r>
              <a:rPr lang="en-US" dirty="0"/>
              <a:t>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ttyClose</a:t>
            </a:r>
            <a:r>
              <a:rPr lang="en-US" dirty="0"/>
              <a:t>(device *);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ttyRead</a:t>
            </a:r>
            <a:r>
              <a:rPr lang="en-US" dirty="0"/>
              <a:t>(device *, char *, </a:t>
            </a:r>
            <a:r>
              <a:rPr lang="en-US" dirty="0" err="1"/>
              <a:t>ushort</a:t>
            </a:r>
            <a:r>
              <a:rPr lang="en-US" dirty="0"/>
              <a:t>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ttyWrite</a:t>
            </a:r>
            <a:r>
              <a:rPr lang="en-US" dirty="0"/>
              <a:t>(device *, </a:t>
            </a:r>
            <a:r>
              <a:rPr lang="en-US" dirty="0" err="1"/>
              <a:t>uchar</a:t>
            </a:r>
            <a:r>
              <a:rPr lang="en-US" dirty="0"/>
              <a:t> *, </a:t>
            </a:r>
            <a:r>
              <a:rPr lang="en-US" dirty="0" err="1"/>
              <a:t>ushort</a:t>
            </a:r>
            <a:r>
              <a:rPr lang="en-US" dirty="0"/>
              <a:t>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ttyGetChar</a:t>
            </a:r>
            <a:r>
              <a:rPr lang="en-US" dirty="0"/>
              <a:t>(device *);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ttyPutChar</a:t>
            </a:r>
            <a:r>
              <a:rPr lang="en-US" dirty="0"/>
              <a:t>(device *, </a:t>
            </a:r>
            <a:r>
              <a:rPr lang="en-US" dirty="0" err="1"/>
              <a:t>uchar</a:t>
            </a:r>
            <a:r>
              <a:rPr lang="en-US" dirty="0"/>
              <a:t>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ttyControl</a:t>
            </a:r>
            <a:r>
              <a:rPr lang="en-US" dirty="0"/>
              <a:t>(device *, </a:t>
            </a:r>
            <a:r>
              <a:rPr lang="en-US" dirty="0" err="1"/>
              <a:t>uchar</a:t>
            </a:r>
            <a:r>
              <a:rPr lang="en-US" dirty="0"/>
              <a:t>, </a:t>
            </a:r>
            <a:r>
              <a:rPr lang="en-US" dirty="0" err="1"/>
              <a:t>uchar</a:t>
            </a:r>
            <a:r>
              <a:rPr lang="en-US" dirty="0"/>
              <a:t>, </a:t>
            </a:r>
            <a:r>
              <a:rPr lang="en-US" dirty="0" err="1"/>
              <a:t>uchar</a:t>
            </a:r>
            <a:r>
              <a:rPr lang="en-US" dirty="0"/>
              <a:t>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451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UART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24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is an abstraction of the actual device</a:t>
            </a:r>
          </a:p>
          <a:p>
            <a:r>
              <a:rPr lang="en-US" dirty="0" err="1"/>
              <a:t>u</a:t>
            </a:r>
            <a:r>
              <a:rPr lang="en-US" dirty="0" err="1" smtClean="0"/>
              <a:t>art.h</a:t>
            </a:r>
            <a:r>
              <a:rPr lang="en-US" dirty="0" smtClean="0"/>
              <a:t> is in include</a:t>
            </a:r>
          </a:p>
          <a:p>
            <a:endParaRPr lang="en-US" dirty="0" smtClean="0"/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uartInit</a:t>
            </a:r>
            <a:r>
              <a:rPr lang="en-US" dirty="0"/>
              <a:t>(device *);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uartRead</a:t>
            </a:r>
            <a:r>
              <a:rPr lang="en-US" dirty="0"/>
              <a:t>(device *, unsigned char *, </a:t>
            </a:r>
            <a:r>
              <a:rPr lang="en-US" dirty="0" err="1"/>
              <a:t>int</a:t>
            </a:r>
            <a:r>
              <a:rPr lang="en-US" dirty="0"/>
              <a:t>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uartWrite</a:t>
            </a:r>
            <a:r>
              <a:rPr lang="en-US" dirty="0"/>
              <a:t>(device *, unsigned char *, </a:t>
            </a:r>
            <a:r>
              <a:rPr lang="en-US" dirty="0" err="1"/>
              <a:t>int</a:t>
            </a:r>
            <a:r>
              <a:rPr lang="en-US" dirty="0"/>
              <a:t>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uartGetChar</a:t>
            </a:r>
            <a:r>
              <a:rPr lang="en-US" dirty="0"/>
              <a:t>(device *);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uartPutChar</a:t>
            </a:r>
            <a:r>
              <a:rPr lang="en-US" dirty="0"/>
              <a:t>(device *, unsigned char);</a:t>
            </a:r>
          </a:p>
          <a:p>
            <a:r>
              <a:rPr lang="en-US" dirty="0" err="1"/>
              <a:t>devcall</a:t>
            </a:r>
            <a:r>
              <a:rPr lang="en-US" dirty="0"/>
              <a:t> </a:t>
            </a:r>
            <a:r>
              <a:rPr lang="en-US" dirty="0" err="1"/>
              <a:t>uartControl</a:t>
            </a:r>
            <a:r>
              <a:rPr lang="en-US" dirty="0"/>
              <a:t>(device *, </a:t>
            </a:r>
            <a:r>
              <a:rPr lang="en-US" dirty="0" err="1"/>
              <a:t>int</a:t>
            </a:r>
            <a:r>
              <a:rPr lang="en-US" dirty="0"/>
              <a:t>, unsigned char, unsigned char);</a:t>
            </a:r>
          </a:p>
          <a:p>
            <a:r>
              <a:rPr lang="en-US" dirty="0"/>
              <a:t>interrupt </a:t>
            </a:r>
            <a:r>
              <a:rPr lang="en-US" dirty="0" err="1"/>
              <a:t>uartIntr</a:t>
            </a:r>
            <a:r>
              <a:rPr lang="en-US" dirty="0"/>
              <a:t>(void);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573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25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looked the embedded </a:t>
            </a:r>
            <a:r>
              <a:rPr lang="en-US" dirty="0" err="1" smtClean="0"/>
              <a:t>xinu</a:t>
            </a:r>
            <a:r>
              <a:rPr lang="en-US" dirty="0" smtClean="0"/>
              <a:t> kernel.</a:t>
            </a:r>
          </a:p>
          <a:p>
            <a:r>
              <a:rPr lang="en-US" dirty="0" smtClean="0"/>
              <a:t>Read it again to get a better in-depth understanding of </a:t>
            </a:r>
            <a:r>
              <a:rPr lang="en-US" smtClean="0"/>
              <a:t>the kernel.</a:t>
            </a:r>
            <a:endParaRPr lang="en-US" dirty="0" smtClean="0"/>
          </a:p>
          <a:p>
            <a:r>
              <a:rPr lang="en-US" dirty="0" smtClean="0"/>
              <a:t>Now we will capture the whole picture of all the hardware and software combined in a class diagram.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327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Include and lib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Include directory</a:t>
            </a:r>
          </a:p>
          <a:p>
            <a:r>
              <a:rPr lang="en-US" dirty="0" smtClean="0"/>
              <a:t>All the header file… lets go through some of them</a:t>
            </a:r>
          </a:p>
          <a:p>
            <a:endParaRPr lang="en-US" dirty="0" smtClean="0"/>
          </a:p>
          <a:p>
            <a:r>
              <a:rPr lang="en-US" sz="2000" dirty="0" err="1"/>
              <a:t>clock.h</a:t>
            </a:r>
            <a:r>
              <a:rPr lang="en-US" sz="2000" dirty="0"/>
              <a:t>   </a:t>
            </a:r>
            <a:r>
              <a:rPr lang="en-US" sz="2000" dirty="0" err="1"/>
              <a:t>gpio.h</a:t>
            </a:r>
            <a:r>
              <a:rPr lang="en-US" sz="2000" dirty="0"/>
              <a:t>       </a:t>
            </a:r>
            <a:r>
              <a:rPr lang="en-US" sz="2000" dirty="0" err="1"/>
              <a:t>memory.h</a:t>
            </a:r>
            <a:r>
              <a:rPr lang="en-US" sz="2000" dirty="0"/>
              <a:t>    </a:t>
            </a:r>
            <a:r>
              <a:rPr lang="en-US" sz="2000" dirty="0" err="1"/>
              <a:t>proc.h</a:t>
            </a:r>
            <a:r>
              <a:rPr lang="en-US" sz="2000" dirty="0"/>
              <a:t>       </a:t>
            </a:r>
            <a:r>
              <a:rPr lang="en-US" sz="2000" dirty="0" err="1"/>
              <a:t>shell.h</a:t>
            </a:r>
            <a:r>
              <a:rPr lang="en-US" sz="2000" dirty="0"/>
              <a:t>   </a:t>
            </a:r>
            <a:r>
              <a:rPr lang="en-US" sz="2000" dirty="0" err="1"/>
              <a:t>string.h</a:t>
            </a:r>
            <a:r>
              <a:rPr lang="en-US" sz="2000" dirty="0"/>
              <a:t>  </a:t>
            </a:r>
            <a:r>
              <a:rPr lang="en-US" sz="2000" dirty="0" err="1"/>
              <a:t>vararg.h</a:t>
            </a:r>
            <a:endParaRPr lang="en-US" sz="2000" dirty="0"/>
          </a:p>
          <a:p>
            <a:r>
              <a:rPr lang="en-US" sz="2000" dirty="0" err="1"/>
              <a:t>ctype.h</a:t>
            </a:r>
            <a:r>
              <a:rPr lang="en-US" sz="2000" dirty="0"/>
              <a:t>   </a:t>
            </a:r>
            <a:r>
              <a:rPr lang="en-US" sz="2000" dirty="0" err="1"/>
              <a:t>interrupt.h</a:t>
            </a:r>
            <a:r>
              <a:rPr lang="en-US" sz="2000" dirty="0"/>
              <a:t>  </a:t>
            </a:r>
            <a:r>
              <a:rPr lang="en-US" sz="2000" dirty="0" err="1"/>
              <a:t>mips.h</a:t>
            </a:r>
            <a:r>
              <a:rPr lang="en-US" sz="2000" dirty="0"/>
              <a:t>      </a:t>
            </a:r>
            <a:r>
              <a:rPr lang="en-US" sz="2000" dirty="0" err="1"/>
              <a:t>queue.h</a:t>
            </a:r>
            <a:r>
              <a:rPr lang="en-US" sz="2000" dirty="0"/>
              <a:t>      </a:t>
            </a:r>
            <a:r>
              <a:rPr lang="en-US" sz="2000" dirty="0" err="1"/>
              <a:t>stdio.h</a:t>
            </a:r>
            <a:r>
              <a:rPr lang="en-US" sz="2000" dirty="0"/>
              <a:t>   </a:t>
            </a:r>
            <a:r>
              <a:rPr lang="en-US" sz="2000" dirty="0" err="1"/>
              <a:t>tty.h</a:t>
            </a:r>
            <a:r>
              <a:rPr lang="en-US" sz="2000" dirty="0"/>
              <a:t>     </a:t>
            </a:r>
            <a:r>
              <a:rPr lang="en-US" sz="2000" dirty="0" err="1"/>
              <a:t>xc.h</a:t>
            </a:r>
            <a:endParaRPr lang="en-US" sz="2000" dirty="0"/>
          </a:p>
          <a:p>
            <a:r>
              <a:rPr lang="en-US" sz="2000" dirty="0" err="1"/>
              <a:t>device.h</a:t>
            </a:r>
            <a:r>
              <a:rPr lang="en-US" sz="2000" dirty="0"/>
              <a:t>  </a:t>
            </a:r>
            <a:r>
              <a:rPr lang="en-US" sz="2000" dirty="0" err="1"/>
              <a:t>kernel.h</a:t>
            </a:r>
            <a:r>
              <a:rPr lang="en-US" sz="2000" dirty="0"/>
              <a:t>     </a:t>
            </a:r>
            <a:r>
              <a:rPr lang="en-US" sz="2000" dirty="0" err="1"/>
              <a:t>platform.h</a:t>
            </a:r>
            <a:r>
              <a:rPr lang="en-US" sz="2000" dirty="0"/>
              <a:t>  </a:t>
            </a:r>
            <a:r>
              <a:rPr lang="en-US" sz="2000" dirty="0" err="1"/>
              <a:t>semaphore.h</a:t>
            </a:r>
            <a:r>
              <a:rPr lang="en-US" sz="2000" dirty="0"/>
              <a:t>  </a:t>
            </a:r>
            <a:r>
              <a:rPr lang="en-US" sz="2000" dirty="0" err="1"/>
              <a:t>stdlib.h</a:t>
            </a:r>
            <a:r>
              <a:rPr lang="en-US" sz="2000" dirty="0"/>
              <a:t>  </a:t>
            </a:r>
            <a:r>
              <a:rPr lang="en-US" sz="2000" dirty="0" err="1"/>
              <a:t>uart.h</a:t>
            </a:r>
            <a:endParaRPr lang="en-US" sz="2000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Load library: primarily c library</a:t>
            </a:r>
          </a:p>
          <a:p>
            <a:r>
              <a:rPr lang="en-US" dirty="0" smtClean="0"/>
              <a:t>Loader : usually written in assemble, responsible for loading the OS.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59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clockinit.c</a:t>
            </a:r>
            <a:r>
              <a:rPr lang="en-US" sz="2000" dirty="0"/>
              <a:t>  </a:t>
            </a:r>
            <a:r>
              <a:rPr lang="en-US" sz="2000" dirty="0" err="1"/>
              <a:t>freemem.c</a:t>
            </a:r>
            <a:r>
              <a:rPr lang="en-US" sz="2000" dirty="0"/>
              <a:t>  </a:t>
            </a:r>
            <a:r>
              <a:rPr lang="en-US" sz="2000" dirty="0" err="1"/>
              <a:t>initialize.c</a:t>
            </a:r>
            <a:r>
              <a:rPr lang="en-US" sz="2000" dirty="0"/>
              <a:t>  </a:t>
            </a:r>
            <a:r>
              <a:rPr lang="en-US" sz="2000" dirty="0" err="1"/>
              <a:t>kprintf.c</a:t>
            </a:r>
            <a:r>
              <a:rPr lang="en-US" sz="2000" dirty="0"/>
              <a:t>  </a:t>
            </a:r>
            <a:r>
              <a:rPr lang="en-US" sz="2000" dirty="0" err="1"/>
              <a:t>read.c</a:t>
            </a:r>
            <a:r>
              <a:rPr lang="en-US" sz="2000" dirty="0"/>
              <a:t>     </a:t>
            </a:r>
            <a:r>
              <a:rPr lang="en-US" sz="2000" dirty="0" err="1"/>
              <a:t>send.c</a:t>
            </a:r>
            <a:r>
              <a:rPr lang="en-US" sz="2000" dirty="0"/>
              <a:t>     </a:t>
            </a:r>
            <a:r>
              <a:rPr lang="en-US" sz="2000" dirty="0" err="1"/>
              <a:t>write.c</a:t>
            </a:r>
            <a:endParaRPr lang="en-US" sz="2000" dirty="0"/>
          </a:p>
          <a:p>
            <a:r>
              <a:rPr lang="en-US" sz="2000" dirty="0" err="1"/>
              <a:t>clockintr.c</a:t>
            </a:r>
            <a:r>
              <a:rPr lang="en-US" sz="2000" dirty="0"/>
              <a:t>  </a:t>
            </a:r>
            <a:r>
              <a:rPr lang="en-US" sz="2000" dirty="0" err="1"/>
              <a:t>freesem.c</a:t>
            </a:r>
            <a:r>
              <a:rPr lang="en-US" sz="2000" dirty="0"/>
              <a:t>  </a:t>
            </a:r>
            <a:r>
              <a:rPr lang="en-US" sz="2000" dirty="0" err="1"/>
              <a:t>insert.c</a:t>
            </a:r>
            <a:r>
              <a:rPr lang="en-US" sz="2000" dirty="0"/>
              <a:t>      </a:t>
            </a:r>
            <a:r>
              <a:rPr lang="en-US" sz="2000" dirty="0" err="1"/>
              <a:t>main.c</a:t>
            </a:r>
            <a:r>
              <a:rPr lang="en-US" sz="2000" dirty="0"/>
              <a:t>     </a:t>
            </a:r>
            <a:r>
              <a:rPr lang="en-US" sz="2000" dirty="0" err="1"/>
              <a:t>ready.c</a:t>
            </a:r>
            <a:r>
              <a:rPr lang="en-US" sz="2000" dirty="0"/>
              <a:t>    </a:t>
            </a:r>
            <a:r>
              <a:rPr lang="en-US" sz="2000" dirty="0" err="1"/>
              <a:t>signal.c</a:t>
            </a:r>
            <a:r>
              <a:rPr lang="en-US" sz="2000" dirty="0"/>
              <a:t>   </a:t>
            </a:r>
            <a:r>
              <a:rPr lang="en-US" sz="2000" dirty="0" err="1"/>
              <a:t>xdone.c</a:t>
            </a:r>
            <a:endParaRPr lang="en-US" sz="2000" dirty="0"/>
          </a:p>
          <a:p>
            <a:r>
              <a:rPr lang="en-US" sz="2000" dirty="0" err="1"/>
              <a:t>close.c</a:t>
            </a:r>
            <a:r>
              <a:rPr lang="en-US" sz="2000" dirty="0"/>
              <a:t>      </a:t>
            </a:r>
            <a:r>
              <a:rPr lang="en-US" sz="2000" dirty="0" err="1"/>
              <a:t>getc.c</a:t>
            </a:r>
            <a:r>
              <a:rPr lang="en-US" sz="2000" dirty="0"/>
              <a:t>     </a:t>
            </a:r>
            <a:r>
              <a:rPr lang="en-US" sz="2000" dirty="0" err="1"/>
              <a:t>insertd.c</a:t>
            </a:r>
            <a:r>
              <a:rPr lang="en-US" sz="2000" dirty="0"/>
              <a:t>     </a:t>
            </a:r>
            <a:r>
              <a:rPr lang="en-US" sz="2000" dirty="0" err="1"/>
              <a:t>newsem.c</a:t>
            </a:r>
            <a:r>
              <a:rPr lang="en-US" sz="2000" dirty="0"/>
              <a:t>   </a:t>
            </a:r>
            <a:r>
              <a:rPr lang="en-US" sz="2000" dirty="0" err="1"/>
              <a:t>receive.c</a:t>
            </a:r>
            <a:r>
              <a:rPr lang="en-US" sz="2000" dirty="0"/>
              <a:t>  </a:t>
            </a:r>
            <a:r>
              <a:rPr lang="en-US" sz="2000" dirty="0" err="1"/>
              <a:t>signaln.c</a:t>
            </a:r>
            <a:r>
              <a:rPr lang="en-US" sz="2000" dirty="0"/>
              <a:t>  </a:t>
            </a:r>
            <a:r>
              <a:rPr lang="en-US" sz="2000" dirty="0" err="1"/>
              <a:t>xtrap.c</a:t>
            </a:r>
            <a:endParaRPr lang="en-US" sz="2000" dirty="0"/>
          </a:p>
          <a:p>
            <a:r>
              <a:rPr lang="en-US" sz="2000" dirty="0" err="1"/>
              <a:t>control.c</a:t>
            </a:r>
            <a:r>
              <a:rPr lang="en-US" sz="2000" dirty="0"/>
              <a:t>    </a:t>
            </a:r>
            <a:r>
              <a:rPr lang="en-US" sz="2000" dirty="0" err="1"/>
              <a:t>getmem.c</a:t>
            </a:r>
            <a:r>
              <a:rPr lang="en-US" sz="2000" dirty="0"/>
              <a:t>   </a:t>
            </a:r>
            <a:r>
              <a:rPr lang="en-US" sz="2000" dirty="0" err="1"/>
              <a:t>ioerr.c</a:t>
            </a:r>
            <a:r>
              <a:rPr lang="en-US" sz="2000" dirty="0"/>
              <a:t>       </a:t>
            </a:r>
            <a:r>
              <a:rPr lang="en-US" sz="2000" dirty="0" err="1"/>
              <a:t>open.c</a:t>
            </a:r>
            <a:r>
              <a:rPr lang="en-US" sz="2000" dirty="0"/>
              <a:t>     </a:t>
            </a:r>
            <a:r>
              <a:rPr lang="en-US" sz="2000" dirty="0" err="1"/>
              <a:t>resched.c</a:t>
            </a:r>
            <a:r>
              <a:rPr lang="en-US" sz="2000" dirty="0"/>
              <a:t>  </a:t>
            </a:r>
            <a:r>
              <a:rPr lang="en-US" sz="2000" dirty="0" err="1"/>
              <a:t>sleep.c</a:t>
            </a:r>
            <a:endParaRPr lang="en-US" sz="2000" dirty="0"/>
          </a:p>
          <a:p>
            <a:r>
              <a:rPr lang="en-US" sz="2000" dirty="0" err="1"/>
              <a:t>create.c</a:t>
            </a:r>
            <a:r>
              <a:rPr lang="en-US" sz="2000" dirty="0"/>
              <a:t>     </a:t>
            </a:r>
            <a:r>
              <a:rPr lang="en-US" sz="2000" dirty="0" err="1"/>
              <a:t>getpid.c</a:t>
            </a:r>
            <a:r>
              <a:rPr lang="en-US" sz="2000" dirty="0"/>
              <a:t>   </a:t>
            </a:r>
            <a:r>
              <a:rPr lang="en-US" sz="2000" dirty="0" err="1"/>
              <a:t>ionull.c</a:t>
            </a:r>
            <a:r>
              <a:rPr lang="en-US" sz="2000" dirty="0"/>
              <a:t>      </a:t>
            </a:r>
            <a:r>
              <a:rPr lang="en-US" sz="2000" dirty="0" err="1"/>
              <a:t>putc.c</a:t>
            </a:r>
            <a:r>
              <a:rPr lang="en-US" sz="2000" dirty="0"/>
              <a:t>     </a:t>
            </a:r>
            <a:r>
              <a:rPr lang="en-US" sz="2000" dirty="0" err="1"/>
              <a:t>scount.c</a:t>
            </a:r>
            <a:r>
              <a:rPr lang="en-US" sz="2000" dirty="0"/>
              <a:t>   </a:t>
            </a:r>
            <a:r>
              <a:rPr lang="en-US" sz="2000" dirty="0" err="1"/>
              <a:t>wait.c</a:t>
            </a:r>
            <a:endParaRPr lang="en-US" sz="2000" dirty="0"/>
          </a:p>
          <a:p>
            <a:r>
              <a:rPr lang="en-US" sz="2000" dirty="0" err="1"/>
              <a:t>devtable.c</a:t>
            </a:r>
            <a:r>
              <a:rPr lang="en-US" sz="2000" dirty="0"/>
              <a:t>   </a:t>
            </a:r>
            <a:r>
              <a:rPr lang="en-US" sz="2000" dirty="0" err="1"/>
              <a:t>getstk.c</a:t>
            </a:r>
            <a:r>
              <a:rPr lang="en-US" sz="2000" dirty="0"/>
              <a:t>   </a:t>
            </a:r>
            <a:r>
              <a:rPr lang="en-US" sz="2000" dirty="0" err="1"/>
              <a:t>kill.c</a:t>
            </a:r>
            <a:r>
              <a:rPr lang="en-US" sz="2000" dirty="0"/>
              <a:t>        </a:t>
            </a:r>
            <a:r>
              <a:rPr lang="en-US" sz="2000" dirty="0" err="1"/>
              <a:t>queue.c</a:t>
            </a:r>
            <a:r>
              <a:rPr lang="en-US" sz="2000" dirty="0"/>
              <a:t>    </a:t>
            </a:r>
            <a:r>
              <a:rPr lang="en-US" sz="2000" dirty="0" err="1"/>
              <a:t>seek.c</a:t>
            </a:r>
            <a:r>
              <a:rPr lang="en-US" sz="2000" dirty="0"/>
              <a:t>     </a:t>
            </a:r>
            <a:r>
              <a:rPr lang="en-US" sz="2000" dirty="0" err="1"/>
              <a:t>wakeup.c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12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00000"/>
                </a:solidFill>
              </a:rPr>
              <a:t>create(…)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763000" cy="4724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tid_typ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create(void *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procaddr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uint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ssize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priority</a:t>
            </a:r>
            <a:r>
              <a:rPr lang="en-US" sz="2400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char 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*name, 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nargs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...)</a:t>
            </a:r>
          </a:p>
          <a:p>
            <a:pPr eaLnBrk="1" hangingPunct="1">
              <a:defRPr/>
            </a:pPr>
            <a:r>
              <a:rPr lang="en-US" dirty="0" smtClean="0"/>
              <a:t>Creates a thread, similar to </a:t>
            </a:r>
            <a:r>
              <a:rPr lang="en-US" dirty="0" err="1" smtClean="0"/>
              <a:t>pthread_create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Returns the thread ID.</a:t>
            </a:r>
          </a:p>
          <a:p>
            <a:pPr eaLnBrk="1" hangingPunct="1">
              <a:defRPr/>
            </a:pPr>
            <a:r>
              <a:rPr lang="en-US" dirty="0" smtClean="0"/>
              <a:t>Takes in the function to be executed, stack size, priority, name of the thread, number of arguments for the function, argument 1, argument 2, …</a:t>
            </a:r>
          </a:p>
          <a:p>
            <a:pPr eaLnBrk="1" hangingPunct="1">
              <a:defRPr/>
            </a:pPr>
            <a:r>
              <a:rPr lang="en-US" dirty="0" smtClean="0">
                <a:hlinkClick r:id="rId3"/>
              </a:rPr>
              <a:t>Reference link</a:t>
            </a: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00000"/>
                </a:solidFill>
              </a:rPr>
              <a:t>ready(…)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05800" cy="4724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ready(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tid_typ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tid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resch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dirty="0" smtClean="0"/>
              <a:t>Makes a thread (with thread ID ==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US" dirty="0" smtClean="0"/>
              <a:t>) eligible for CPU service.</a:t>
            </a:r>
          </a:p>
          <a:p>
            <a:pPr eaLnBrk="1" hangingPunct="1">
              <a:defRPr/>
            </a:pPr>
            <a:r>
              <a:rPr lang="en-US" dirty="0" smtClean="0"/>
              <a:t>Takes in the thread ID, and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resch</a:t>
            </a:r>
            <a:r>
              <a:rPr lang="en-US" dirty="0" smtClean="0"/>
              <a:t> = {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RESCHED_YES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RESCHED_NO</a:t>
            </a:r>
            <a:r>
              <a:rPr lang="en-US" dirty="0" smtClean="0"/>
              <a:t>}</a:t>
            </a:r>
          </a:p>
          <a:p>
            <a:pPr eaLnBrk="1" hangingPunct="1">
              <a:defRPr/>
            </a:pPr>
            <a:r>
              <a:rPr lang="en-US" dirty="0" smtClean="0"/>
              <a:t>Inserts the thread ID into the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readylist</a:t>
            </a:r>
            <a:r>
              <a:rPr lang="en-US" dirty="0" smtClean="0"/>
              <a:t>, which is a FIFO queue.</a:t>
            </a:r>
          </a:p>
          <a:p>
            <a:pPr eaLnBrk="1" hangingPunct="1">
              <a:defRPr/>
            </a:pPr>
            <a:r>
              <a:rPr lang="en-US" dirty="0" smtClean="0"/>
              <a:t>Calls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resched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 smtClean="0"/>
              <a:t> if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resch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== RESCHED_YES</a:t>
            </a:r>
            <a:r>
              <a:rPr lang="en-US" dirty="0" smtClean="0"/>
              <a:t>.                    </a:t>
            </a:r>
            <a:r>
              <a:rPr lang="en-US" u="sng" dirty="0" smtClean="0">
                <a:hlinkClick r:id="rId3"/>
              </a:rPr>
              <a:t>Reference link</a:t>
            </a:r>
            <a:endParaRPr lang="en-US" u="sng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8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 smtClean="0">
                <a:solidFill>
                  <a:srgbClr val="C00000"/>
                </a:solidFill>
              </a:rPr>
              <a:t>resched</a:t>
            </a:r>
            <a:r>
              <a:rPr lang="en-US" b="1" dirty="0" smtClean="0">
                <a:solidFill>
                  <a:srgbClr val="C00000"/>
                </a:solidFill>
              </a:rPr>
              <a:t>(…)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05800" cy="4724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resched</a:t>
            </a:r>
            <a:r>
              <a:rPr lang="en-US" sz="2400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(void)</a:t>
            </a:r>
          </a:p>
          <a:p>
            <a:pPr eaLnBrk="1" hangingPunct="1">
              <a:defRPr/>
            </a:pPr>
            <a:r>
              <a:rPr lang="en-US" dirty="0" smtClean="0"/>
              <a:t>Reschedules processor to the highest priority-ready thread.</a:t>
            </a:r>
          </a:p>
          <a:p>
            <a:pPr eaLnBrk="1" hangingPunct="1">
              <a:defRPr/>
            </a:pPr>
            <a:r>
              <a:rPr lang="en-US" dirty="0" err="1" smtClean="0"/>
              <a:t>Dequeues</a:t>
            </a:r>
            <a:r>
              <a:rPr lang="en-US" dirty="0" smtClean="0"/>
              <a:t> the thread with the highest priority from the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readylist</a:t>
            </a:r>
            <a:r>
              <a:rPr lang="en-US" dirty="0" smtClean="0"/>
              <a:t> and changes its state to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THRCURR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dirty="0" smtClean="0"/>
              <a:t>This thread will run next.</a:t>
            </a:r>
          </a:p>
          <a:p>
            <a:pPr eaLnBrk="1" hangingPunct="1">
              <a:defRPr/>
            </a:pPr>
            <a:r>
              <a:rPr lang="en-US" u="sng" dirty="0" smtClean="0">
                <a:hlinkClick r:id="rId3"/>
              </a:rPr>
              <a:t>Reference link</a:t>
            </a:r>
            <a:endParaRPr lang="en-US" u="sng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3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00000"/>
                </a:solidFill>
              </a:rPr>
              <a:t>yield(…)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05800" cy="4724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yield(void)</a:t>
            </a:r>
          </a:p>
          <a:p>
            <a:pPr eaLnBrk="1" hangingPunct="1">
              <a:defRPr/>
            </a:pPr>
            <a:r>
              <a:rPr lang="en-US" dirty="0" smtClean="0"/>
              <a:t>A safe way of calling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resched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eaLnBrk="1" hangingPunct="1">
              <a:defRPr/>
            </a:pPr>
            <a:r>
              <a:rPr lang="en-US" dirty="0" smtClean="0"/>
              <a:t>First disables the interrupt request mask and calls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resched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 smtClean="0"/>
              <a:t>.</a:t>
            </a:r>
          </a:p>
          <a:p>
            <a:pPr eaLnBrk="1" hangingPunct="1">
              <a:defRPr/>
            </a:pPr>
            <a:r>
              <a:rPr lang="en-US" u="sng" dirty="0" smtClean="0">
                <a:hlinkClick r:id="rId3"/>
              </a:rPr>
              <a:t>Reference link</a:t>
            </a:r>
            <a:endParaRPr lang="en-US" u="sng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5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 smtClean="0">
                <a:solidFill>
                  <a:srgbClr val="C00000"/>
                </a:solidFill>
              </a:rPr>
              <a:t>semaphore.h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Header file: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sempaphore.h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dirty="0" smtClean="0">
                <a:latin typeface="+mj-lt"/>
                <a:cs typeface="Courier New" pitchFamily="49" charset="0"/>
              </a:rPr>
              <a:t>Usage:</a:t>
            </a:r>
          </a:p>
          <a:p>
            <a:pPr marL="0" indent="0" eaLnBrk="1" hangingPunct="1">
              <a:buNone/>
              <a:defRPr/>
            </a:pPr>
            <a:endParaRPr lang="en-US" dirty="0" smtClean="0">
              <a:latin typeface="+mj-lt"/>
              <a:cs typeface="Courier New" pitchFamily="49" charset="0"/>
            </a:endParaRPr>
          </a:p>
          <a:p>
            <a:pPr marL="0" indent="0" eaLnBrk="1" hangingPunct="1">
              <a:buNone/>
              <a:defRPr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semaphore s1; 	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sem_t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s1;</a:t>
            </a:r>
          </a:p>
          <a:p>
            <a:pPr marL="0" indent="0" eaLnBrk="1" hangingPunct="1">
              <a:buNone/>
              <a:defRPr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1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semcreate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(1); 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sem_init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(&amp;s1, 0, 1);</a:t>
            </a:r>
          </a:p>
          <a:p>
            <a:pPr marL="0" indent="0" eaLnBrk="1" hangingPunct="1">
              <a:buNone/>
              <a:defRPr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wait(s1); 		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sem_wait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(&amp;s1);</a:t>
            </a:r>
          </a:p>
          <a:p>
            <a:pPr marL="0" indent="0" eaLnBrk="1" hangingPunct="1">
              <a:buNone/>
              <a:defRPr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signal(s1); 	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sem_post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(&amp;s1);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defRPr/>
            </a:pPr>
            <a:r>
              <a:rPr lang="en-US" dirty="0">
                <a:cs typeface="Courier New" pitchFamily="49" charset="0"/>
              </a:rPr>
              <a:t>Check out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test/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test_semaphore.c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buNone/>
              <a:defRPr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5/18/2013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A8B59-3C2D-4AA7-861E-973735CCA39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2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495</TotalTime>
  <Words>1360</Words>
  <Application>Microsoft Office PowerPoint</Application>
  <PresentationFormat>On-screen Show (4:3)</PresentationFormat>
  <Paragraphs>297</Paragraphs>
  <Slides>25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Civic</vt:lpstr>
      <vt:lpstr>Embedded Xinu Kernel Programming</vt:lpstr>
      <vt:lpstr>How to analyze the kernel code?</vt:lpstr>
      <vt:lpstr>Include and lib directory</vt:lpstr>
      <vt:lpstr>System Directory</vt:lpstr>
      <vt:lpstr>create(…)</vt:lpstr>
      <vt:lpstr>ready(…)</vt:lpstr>
      <vt:lpstr>resched(…)</vt:lpstr>
      <vt:lpstr>yield(…)</vt:lpstr>
      <vt:lpstr>semaphore.h</vt:lpstr>
      <vt:lpstr>sleep(…)</vt:lpstr>
      <vt:lpstr>Resources &amp; Critical Resources </vt:lpstr>
      <vt:lpstr>Critical sections and Semaphores</vt:lpstr>
      <vt:lpstr>Semaphores</vt:lpstr>
      <vt:lpstr>Semaphore: wait()</vt:lpstr>
      <vt:lpstr>Semaphore: signal()</vt:lpstr>
      <vt:lpstr>Semaphore: usage</vt:lpstr>
      <vt:lpstr>Problem 1</vt:lpstr>
      <vt:lpstr>Problem 1: multi-tasks</vt:lpstr>
      <vt:lpstr>Problem 1</vt:lpstr>
      <vt:lpstr>Problem 2</vt:lpstr>
      <vt:lpstr>Task flow</vt:lpstr>
      <vt:lpstr>Shell</vt:lpstr>
      <vt:lpstr>TTY device</vt:lpstr>
      <vt:lpstr>UART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Xinu Kernel Programming</dc:title>
  <dc:creator>bina</dc:creator>
  <cp:lastModifiedBy>bina</cp:lastModifiedBy>
  <cp:revision>11</cp:revision>
  <dcterms:created xsi:type="dcterms:W3CDTF">2013-05-17T15:53:07Z</dcterms:created>
  <dcterms:modified xsi:type="dcterms:W3CDTF">2013-05-18T00:09:06Z</dcterms:modified>
</cp:coreProperties>
</file>