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256" r:id="rId2"/>
    <p:sldId id="259" r:id="rId3"/>
    <p:sldId id="266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8C23D-6D21-40D2-823B-D66EF49093F4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4A184-93DC-4A22-BC73-D0201700C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5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AE5338-B0DD-47E6-8F41-8A553EEC7D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ran.r-project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ran.r-project.org/doc/contrib/Verzani-SimpleR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5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syntax</a:t>
            </a:r>
          </a:p>
          <a:p>
            <a:r>
              <a:rPr lang="en-US" dirty="0" smtClean="0"/>
              <a:t>R Control structures</a:t>
            </a:r>
          </a:p>
          <a:p>
            <a:r>
              <a:rPr lang="en-US" dirty="0" smtClean="0"/>
              <a:t>R Objects</a:t>
            </a:r>
          </a:p>
          <a:p>
            <a:r>
              <a:rPr lang="en-US" dirty="0" smtClean="0"/>
              <a:t>R formulas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7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explore </a:t>
            </a:r>
            <a:r>
              <a:rPr lang="en-US" dirty="0" err="1" smtClean="0"/>
              <a:t>RStudio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6" y="1349829"/>
            <a:ext cx="9076265" cy="510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9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tutorial in handout#1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 do a EDA of cars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01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 is a software package for statistical computing.</a:t>
            </a:r>
          </a:p>
          <a:p>
            <a:r>
              <a:rPr lang="en-US" dirty="0" smtClean="0"/>
              <a:t>R is an interpreted language</a:t>
            </a:r>
          </a:p>
          <a:p>
            <a:r>
              <a:rPr lang="en-US" dirty="0" smtClean="0"/>
              <a:t>It is open source with high level of contribution from the community</a:t>
            </a:r>
          </a:p>
          <a:p>
            <a:r>
              <a:rPr lang="en-US" dirty="0" smtClean="0"/>
              <a:t>“R </a:t>
            </a:r>
            <a:r>
              <a:rPr lang="en-US" dirty="0"/>
              <a:t>is very good at plotting graphics, analyzing data, and fitting statistical models </a:t>
            </a:r>
            <a:r>
              <a:rPr lang="en-US" dirty="0" smtClean="0"/>
              <a:t>using data </a:t>
            </a:r>
            <a:r>
              <a:rPr lang="en-US" dirty="0"/>
              <a:t>that fits in the computer’s memory</a:t>
            </a:r>
            <a:r>
              <a:rPr lang="en-US" dirty="0" smtClean="0"/>
              <a:t>.” </a:t>
            </a:r>
          </a:p>
          <a:p>
            <a:r>
              <a:rPr lang="en-US" dirty="0" smtClean="0"/>
              <a:t>“It’s </a:t>
            </a:r>
            <a:r>
              <a:rPr lang="en-US" dirty="0"/>
              <a:t>not as good at storing data in </a:t>
            </a:r>
            <a:r>
              <a:rPr lang="en-US" dirty="0" smtClean="0"/>
              <a:t>complicated structures</a:t>
            </a:r>
            <a:r>
              <a:rPr lang="en-US" dirty="0"/>
              <a:t>, efficiently querying data, or working with data that doesn’t fit </a:t>
            </a:r>
            <a:r>
              <a:rPr lang="en-US" dirty="0" smtClean="0"/>
              <a:t>in the </a:t>
            </a:r>
            <a:r>
              <a:rPr lang="en-US" dirty="0"/>
              <a:t>computer’s memory</a:t>
            </a:r>
            <a:r>
              <a:rPr lang="en-US" dirty="0" smtClean="0"/>
              <a:t>.”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9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There are many packages available for statistical analysis such as SAS and SPSS but there are expensive (user license based) and are proprietary.</a:t>
            </a:r>
          </a:p>
          <a:p>
            <a:r>
              <a:rPr lang="en-US" dirty="0" smtClean="0"/>
              <a:t>R is open source and it can pretty much what SAS can do but free.</a:t>
            </a:r>
          </a:p>
          <a:p>
            <a:r>
              <a:rPr lang="en-US" dirty="0" smtClean="0"/>
              <a:t>R is considered one of the best statistical tools in the world.</a:t>
            </a:r>
          </a:p>
          <a:p>
            <a:r>
              <a:rPr lang="en-US" dirty="0" smtClean="0"/>
              <a:t>For R people </a:t>
            </a:r>
            <a:r>
              <a:rPr lang="en-US" dirty="0"/>
              <a:t>can submit their own packages/libraries, </a:t>
            </a:r>
            <a:r>
              <a:rPr lang="en-US" dirty="0" smtClean="0"/>
              <a:t>using the </a:t>
            </a:r>
            <a:r>
              <a:rPr lang="en-US" dirty="0"/>
              <a:t>latest cutting edge </a:t>
            </a:r>
            <a:r>
              <a:rPr lang="en-US" dirty="0" smtClean="0"/>
              <a:t>techniques.</a:t>
            </a:r>
          </a:p>
          <a:p>
            <a:r>
              <a:rPr lang="en-US" dirty="0" smtClean="0"/>
              <a:t>To </a:t>
            </a:r>
            <a:r>
              <a:rPr lang="en-US" dirty="0"/>
              <a:t>date R has got almost 15,000 packages in the CRAN (Comprehensive R Archive Network – The site which maintains the R project) repository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is great for exploratory data analysis (EDA): for understanding the nature of your data before you launch serious analytics.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07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R package is a set of related functions</a:t>
            </a:r>
          </a:p>
          <a:p>
            <a:r>
              <a:rPr lang="en-US" dirty="0" smtClean="0"/>
              <a:t>To use a package you need to load into R</a:t>
            </a:r>
          </a:p>
          <a:p>
            <a:r>
              <a:rPr lang="en-US" dirty="0" smtClean="0"/>
              <a:t>R offers a large number of packages for various vertical and horizontal domains: </a:t>
            </a:r>
          </a:p>
          <a:p>
            <a:r>
              <a:rPr lang="en-US" dirty="0" smtClean="0"/>
              <a:t>Horizontal: display graphics, statistical packages, machine learning </a:t>
            </a:r>
          </a:p>
          <a:p>
            <a:r>
              <a:rPr lang="en-US" dirty="0" smtClean="0"/>
              <a:t>Verticals: wide variety of industries: analyzing microarray data, modeling credit risks, social sciences, automobile data (none so far on sensor data from automobiles!)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Packages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87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Library</a:t>
            </a:r>
            <a:r>
              <a:rPr lang="en-US" dirty="0" smtClean="0">
                <a:sym typeface="Wingdings" pitchFamily="2" charset="2"/>
              </a:rPr>
              <a:t> Package Class</a:t>
            </a:r>
          </a:p>
          <a:p>
            <a:r>
              <a:rPr lang="en-US" dirty="0" smtClean="0">
                <a:sym typeface="Wingdings" pitchFamily="2" charset="2"/>
              </a:rPr>
              <a:t>Thousands of Online libraries</a:t>
            </a:r>
          </a:p>
          <a:p>
            <a:r>
              <a:rPr lang="en-US" dirty="0" smtClean="0">
                <a:sym typeface="Wingdings" pitchFamily="2" charset="2"/>
              </a:rPr>
              <a:t>CRAN: Comprehensive R Archive Network</a:t>
            </a:r>
          </a:p>
          <a:p>
            <a:r>
              <a:rPr lang="en-US" dirty="0" smtClean="0">
                <a:sym typeface="Wingdings" pitchFamily="2" charset="2"/>
              </a:rPr>
              <a:t>Look at all the packages available in CRAN</a:t>
            </a:r>
          </a:p>
          <a:p>
            <a:pPr marL="109728" indent="0">
              <a:buNone/>
            </a:pPr>
            <a:r>
              <a:rPr lang="en-US" dirty="0">
                <a:sym typeface="Wingdings" pitchFamily="2" charset="2"/>
                <a:hlinkClick r:id="rId2"/>
              </a:rPr>
              <a:t>http://cran.r-project.org</a:t>
            </a:r>
            <a:r>
              <a:rPr lang="en-US" dirty="0" smtClean="0">
                <a:sym typeface="Wingdings" pitchFamily="2" charset="2"/>
                <a:hlinkClick r:id="rId2"/>
              </a:rPr>
              <a:t>/</a:t>
            </a:r>
            <a:endParaRPr lang="en-US" dirty="0" smtClean="0">
              <a:sym typeface="Wingdings" pitchFamily="2" charset="2"/>
            </a:endParaRPr>
          </a:p>
          <a:p>
            <a:pPr marL="109728" indent="0">
              <a:buNone/>
            </a:pP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R-Forge is another source for people to collaborate on R projects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62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Basics, fundamentals</a:t>
            </a:r>
          </a:p>
          <a:p>
            <a:r>
              <a:rPr lang="en-US" dirty="0" smtClean="0"/>
              <a:t>The R language</a:t>
            </a:r>
          </a:p>
          <a:p>
            <a:r>
              <a:rPr lang="en-US" dirty="0" smtClean="0"/>
              <a:t>Working with data</a:t>
            </a:r>
          </a:p>
          <a:p>
            <a:r>
              <a:rPr lang="en-US" dirty="0" smtClean="0"/>
              <a:t>Statistics with R language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to learning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827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the R package</a:t>
            </a:r>
          </a:p>
          <a:p>
            <a:r>
              <a:rPr lang="en-US" dirty="0" smtClean="0"/>
              <a:t>Installing it </a:t>
            </a:r>
          </a:p>
          <a:p>
            <a:r>
              <a:rPr lang="en-US" dirty="0" smtClean="0"/>
              <a:t>Install and use packages</a:t>
            </a:r>
          </a:p>
          <a:p>
            <a:r>
              <a:rPr lang="en-US" dirty="0" smtClean="0"/>
              <a:t>Quick overview and tutorial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72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See p.98 onwards till p.102 of </a:t>
            </a:r>
          </a:p>
          <a:p>
            <a:pPr marL="109728" indent="0">
              <a:buNone/>
            </a:pPr>
            <a:r>
              <a:rPr lang="en-US" dirty="0" err="1" smtClean="0"/>
              <a:t>simpleR</a:t>
            </a:r>
            <a:r>
              <a:rPr lang="en-US" dirty="0" smtClean="0"/>
              <a:t>: Using R for introductory statistics</a:t>
            </a:r>
          </a:p>
          <a:p>
            <a:pPr marL="109728" indent="0">
              <a:buNone/>
            </a:pPr>
            <a:r>
              <a:rPr lang="en-US" dirty="0" smtClean="0"/>
              <a:t>By J. </a:t>
            </a:r>
            <a:r>
              <a:rPr lang="en-US" dirty="0" err="1" smtClean="0"/>
              <a:t>Verzani</a:t>
            </a:r>
            <a:endParaRPr lang="en-US" dirty="0" smtClean="0"/>
          </a:p>
          <a:p>
            <a:pPr marL="109728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cran.r-project.org/doc/contrib/Verzani-SimpleR.pdf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R in a nutshell, by Joseph Adler, </a:t>
            </a:r>
            <a:r>
              <a:rPr lang="en-US" dirty="0" err="1" smtClean="0"/>
              <a:t>O’reilly</a:t>
            </a:r>
            <a:r>
              <a:rPr lang="en-US" dirty="0" smtClean="0"/>
              <a:t>, 2010</a:t>
            </a:r>
          </a:p>
          <a:p>
            <a:pPr marL="109728" indent="0">
              <a:buNone/>
            </a:pPr>
            <a:r>
              <a:rPr lang="en-US" dirty="0" smtClean="0"/>
              <a:t>Chapter 3 Basics, Ch.4 packages, </a:t>
            </a:r>
          </a:p>
          <a:p>
            <a:pPr marL="109728" indent="0">
              <a:buNone/>
            </a:pPr>
            <a:r>
              <a:rPr lang="en-US" dirty="0" smtClean="0"/>
              <a:t>(search for this online)</a:t>
            </a:r>
          </a:p>
          <a:p>
            <a:pPr marL="109728" indent="0">
              <a:buNone/>
            </a:pPr>
            <a:r>
              <a:rPr lang="en-US" dirty="0" smtClean="0"/>
              <a:t>Look for these resources online…and try these.</a:t>
            </a:r>
          </a:p>
          <a:p>
            <a:r>
              <a:rPr lang="en-US" dirty="0" smtClean="0"/>
              <a:t>See Rhandout.docx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quick demo of R’s capabilities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50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package is a collection of functions and data files bundled together.</a:t>
            </a:r>
          </a:p>
          <a:p>
            <a:r>
              <a:rPr lang="en-US" dirty="0" smtClean="0"/>
              <a:t>In order to use the components of a package it needs to be installed in the local library of the R environment.</a:t>
            </a:r>
          </a:p>
          <a:p>
            <a:r>
              <a:rPr lang="en-US" dirty="0" smtClean="0"/>
              <a:t>Loading packages</a:t>
            </a:r>
          </a:p>
          <a:p>
            <a:r>
              <a:rPr lang="en-US" dirty="0" smtClean="0"/>
              <a:t>Custom packages</a:t>
            </a:r>
          </a:p>
          <a:p>
            <a:r>
              <a:rPr lang="en-US" dirty="0" smtClean="0"/>
              <a:t>Building packages</a:t>
            </a:r>
          </a:p>
          <a:p>
            <a:r>
              <a:rPr lang="en-US" dirty="0" smtClean="0"/>
              <a:t>Activity: explore what R packages are available, if any, for the automotive domain</a:t>
            </a:r>
          </a:p>
          <a:p>
            <a:r>
              <a:rPr lang="en-US" dirty="0" smtClean="0"/>
              <a:t>(Later on, when the need arises) Try to create a custom package for the domain of your interest.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722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4226</TotalTime>
  <Words>562</Words>
  <Application>Microsoft Office PowerPoint</Application>
  <PresentationFormat>On-screen Show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R</vt:lpstr>
      <vt:lpstr>R Language</vt:lpstr>
      <vt:lpstr>Why R?</vt:lpstr>
      <vt:lpstr>R Packages</vt:lpstr>
      <vt:lpstr>Library</vt:lpstr>
      <vt:lpstr>Approach to learning R</vt:lpstr>
      <vt:lpstr>R Basics</vt:lpstr>
      <vt:lpstr>A quick demo of R’s capabilities</vt:lpstr>
      <vt:lpstr>Packages</vt:lpstr>
      <vt:lpstr>More R</vt:lpstr>
      <vt:lpstr>Lets explore RStudio</vt:lpstr>
      <vt:lpstr>Let do a EDA of cars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</dc:title>
  <dc:creator>bina</dc:creator>
  <cp:lastModifiedBy>bina</cp:lastModifiedBy>
  <cp:revision>34</cp:revision>
  <dcterms:created xsi:type="dcterms:W3CDTF">2012-11-10T13:48:26Z</dcterms:created>
  <dcterms:modified xsi:type="dcterms:W3CDTF">2014-06-06T14:40:15Z</dcterms:modified>
</cp:coreProperties>
</file>