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2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6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638E86-0344-4227-8E8A-A3498C7D481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C2E36A-1C88-4E78-97C0-CB784AFBB6F3}">
      <dgm:prSet phldrT="[Text]"/>
      <dgm:spPr/>
      <dgm:t>
        <a:bodyPr/>
        <a:lstStyle/>
        <a:p>
          <a:r>
            <a:rPr lang="en-US" dirty="0" smtClean="0"/>
            <a:t>document</a:t>
          </a:r>
          <a:endParaRPr lang="en-US" dirty="0"/>
        </a:p>
      </dgm:t>
    </dgm:pt>
    <dgm:pt modelId="{C94ECB85-777C-4895-B9D7-B2369790DF2B}" type="parTrans" cxnId="{D33D8DB6-5DD2-43AC-8EC4-31ACA9171756}">
      <dgm:prSet/>
      <dgm:spPr/>
      <dgm:t>
        <a:bodyPr/>
        <a:lstStyle/>
        <a:p>
          <a:endParaRPr lang="en-US"/>
        </a:p>
      </dgm:t>
    </dgm:pt>
    <dgm:pt modelId="{47C31699-D0EE-403E-A185-BA9E6F16A0DD}" type="sibTrans" cxnId="{D33D8DB6-5DD2-43AC-8EC4-31ACA9171756}">
      <dgm:prSet/>
      <dgm:spPr/>
      <dgm:t>
        <a:bodyPr/>
        <a:lstStyle/>
        <a:p>
          <a:endParaRPr lang="en-US"/>
        </a:p>
      </dgm:t>
    </dgm:pt>
    <dgm:pt modelId="{667B1266-8DB3-4078-A327-2F173F93D737}" type="asst">
      <dgm:prSet phldrT="[Text]"/>
      <dgm:spPr/>
      <dgm:t>
        <a:bodyPr/>
        <a:lstStyle/>
        <a:p>
          <a:r>
            <a:rPr lang="en-US" dirty="0" smtClean="0"/>
            <a:t>form id/index</a:t>
          </a:r>
          <a:endParaRPr lang="en-US" dirty="0"/>
        </a:p>
      </dgm:t>
    </dgm:pt>
    <dgm:pt modelId="{F3F27B63-5E8A-485A-9A17-C0A48FB580B5}" type="parTrans" cxnId="{C2185A27-34A1-4752-8C41-0EC5DAFBF5F9}">
      <dgm:prSet/>
      <dgm:spPr/>
      <dgm:t>
        <a:bodyPr/>
        <a:lstStyle/>
        <a:p>
          <a:endParaRPr lang="en-US"/>
        </a:p>
      </dgm:t>
    </dgm:pt>
    <dgm:pt modelId="{4C8359DA-D474-4070-B566-2E9698A405BF}" type="sibTrans" cxnId="{C2185A27-34A1-4752-8C41-0EC5DAFBF5F9}">
      <dgm:prSet/>
      <dgm:spPr/>
      <dgm:t>
        <a:bodyPr/>
        <a:lstStyle/>
        <a:p>
          <a:endParaRPr lang="en-US"/>
        </a:p>
      </dgm:t>
    </dgm:pt>
    <dgm:pt modelId="{3C3FA0C9-F638-4D2C-82A0-F261B3EDF00C}">
      <dgm:prSet phldrT="[Text]"/>
      <dgm:spPr/>
      <dgm:t>
        <a:bodyPr/>
        <a:lstStyle/>
        <a:p>
          <a:r>
            <a:rPr lang="en-US" dirty="0" smtClean="0"/>
            <a:t>table id</a:t>
          </a:r>
          <a:endParaRPr lang="en-US" dirty="0"/>
        </a:p>
      </dgm:t>
    </dgm:pt>
    <dgm:pt modelId="{299E0AD8-C1E1-43D8-89C7-0D24D63E4C02}" type="parTrans" cxnId="{0F22585B-AAB7-47E0-AEC5-FED5640007E3}">
      <dgm:prSet/>
      <dgm:spPr/>
      <dgm:t>
        <a:bodyPr/>
        <a:lstStyle/>
        <a:p>
          <a:endParaRPr lang="en-US"/>
        </a:p>
      </dgm:t>
    </dgm:pt>
    <dgm:pt modelId="{B46E70BD-6F06-4FEF-AA3C-2FF69E165A33}" type="sibTrans" cxnId="{0F22585B-AAB7-47E0-AEC5-FED5640007E3}">
      <dgm:prSet/>
      <dgm:spPr/>
      <dgm:t>
        <a:bodyPr/>
        <a:lstStyle/>
        <a:p>
          <a:endParaRPr lang="en-US"/>
        </a:p>
      </dgm:t>
    </dgm:pt>
    <dgm:pt modelId="{475B608E-39B3-4614-9519-D003B5BE0AD0}">
      <dgm:prSet phldrT="[Text]"/>
      <dgm:spPr/>
      <dgm:t>
        <a:bodyPr/>
        <a:lstStyle/>
        <a:p>
          <a:r>
            <a:rPr lang="en-US" dirty="0" smtClean="0"/>
            <a:t>div id</a:t>
          </a:r>
          <a:endParaRPr lang="en-US" dirty="0"/>
        </a:p>
      </dgm:t>
    </dgm:pt>
    <dgm:pt modelId="{832DD8CB-E3D2-493B-8397-33D6BB5ACFC0}" type="parTrans" cxnId="{200D8309-4FB5-4636-9D23-3B853D9385E0}">
      <dgm:prSet/>
      <dgm:spPr/>
      <dgm:t>
        <a:bodyPr/>
        <a:lstStyle/>
        <a:p>
          <a:endParaRPr lang="en-US"/>
        </a:p>
      </dgm:t>
    </dgm:pt>
    <dgm:pt modelId="{08E419F9-7B9E-4E8D-BDB1-C6B5AD49E28F}" type="sibTrans" cxnId="{200D8309-4FB5-4636-9D23-3B853D9385E0}">
      <dgm:prSet/>
      <dgm:spPr/>
      <dgm:t>
        <a:bodyPr/>
        <a:lstStyle/>
        <a:p>
          <a:endParaRPr lang="en-US"/>
        </a:p>
      </dgm:t>
    </dgm:pt>
    <dgm:pt modelId="{CED5A274-B8F7-402C-8956-050BF2714A94}">
      <dgm:prSet phldrT="[Text]"/>
      <dgm:spPr/>
      <dgm:t>
        <a:bodyPr/>
        <a:lstStyle/>
        <a:p>
          <a:endParaRPr lang="en-US" dirty="0"/>
        </a:p>
      </dgm:t>
    </dgm:pt>
    <dgm:pt modelId="{6F598794-2B05-43EE-A48B-A4F2F06B8EC3}" type="parTrans" cxnId="{E1688CD3-46BC-4192-8A82-994D38B78349}">
      <dgm:prSet/>
      <dgm:spPr/>
      <dgm:t>
        <a:bodyPr/>
        <a:lstStyle/>
        <a:p>
          <a:endParaRPr lang="en-US"/>
        </a:p>
      </dgm:t>
    </dgm:pt>
    <dgm:pt modelId="{81170EE4-AA68-4F7D-92EB-4B877D097FAD}" type="sibTrans" cxnId="{E1688CD3-46BC-4192-8A82-994D38B78349}">
      <dgm:prSet/>
      <dgm:spPr/>
      <dgm:t>
        <a:bodyPr/>
        <a:lstStyle/>
        <a:p>
          <a:endParaRPr lang="en-US"/>
        </a:p>
      </dgm:t>
    </dgm:pt>
    <dgm:pt modelId="{90C71EA0-B01D-431A-B257-EAD390D0D5FC}">
      <dgm:prSet/>
      <dgm:spPr/>
      <dgm:t>
        <a:bodyPr/>
        <a:lstStyle/>
        <a:p>
          <a:r>
            <a:rPr lang="en-US" dirty="0" smtClean="0"/>
            <a:t>button id</a:t>
          </a:r>
          <a:endParaRPr lang="en-US" dirty="0"/>
        </a:p>
      </dgm:t>
    </dgm:pt>
    <dgm:pt modelId="{116C1FAD-7EDB-4E6B-BD28-F18E82D9977F}" type="parTrans" cxnId="{8F71BB95-CAD6-402D-A6A9-6AB0F757D3A4}">
      <dgm:prSet/>
      <dgm:spPr/>
      <dgm:t>
        <a:bodyPr/>
        <a:lstStyle/>
        <a:p>
          <a:endParaRPr lang="en-US"/>
        </a:p>
      </dgm:t>
    </dgm:pt>
    <dgm:pt modelId="{BD1320A2-0B0D-4122-BACC-9283EE64FFB0}" type="sibTrans" cxnId="{8F71BB95-CAD6-402D-A6A9-6AB0F757D3A4}">
      <dgm:prSet/>
      <dgm:spPr/>
      <dgm:t>
        <a:bodyPr/>
        <a:lstStyle/>
        <a:p>
          <a:endParaRPr lang="en-US"/>
        </a:p>
      </dgm:t>
    </dgm:pt>
    <dgm:pt modelId="{DE22B2E9-172B-4379-B064-527F05D30F11}" type="pres">
      <dgm:prSet presAssocID="{5A638E86-0344-4227-8E8A-A3498C7D481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E532B6D-5641-4C07-80B0-274711BBDB6D}" type="pres">
      <dgm:prSet presAssocID="{80C2E36A-1C88-4E78-97C0-CB784AFBB6F3}" presName="hierRoot1" presStyleCnt="0">
        <dgm:presLayoutVars>
          <dgm:hierBranch val="init"/>
        </dgm:presLayoutVars>
      </dgm:prSet>
      <dgm:spPr/>
    </dgm:pt>
    <dgm:pt modelId="{C06C07D8-4598-42F3-9621-399E026D1EBC}" type="pres">
      <dgm:prSet presAssocID="{80C2E36A-1C88-4E78-97C0-CB784AFBB6F3}" presName="rootComposite1" presStyleCnt="0"/>
      <dgm:spPr/>
    </dgm:pt>
    <dgm:pt modelId="{6873ED05-2AB9-45A2-A549-DA846B09A5F1}" type="pres">
      <dgm:prSet presAssocID="{80C2E36A-1C88-4E78-97C0-CB784AFBB6F3}" presName="rootText1" presStyleLbl="node0" presStyleIdx="0" presStyleCnt="1">
        <dgm:presLayoutVars>
          <dgm:chPref val="3"/>
        </dgm:presLayoutVars>
      </dgm:prSet>
      <dgm:spPr/>
    </dgm:pt>
    <dgm:pt modelId="{C883D92A-2352-4630-96E7-7ABD59C49E90}" type="pres">
      <dgm:prSet presAssocID="{80C2E36A-1C88-4E78-97C0-CB784AFBB6F3}" presName="rootConnector1" presStyleLbl="node1" presStyleIdx="0" presStyleCnt="0"/>
      <dgm:spPr/>
    </dgm:pt>
    <dgm:pt modelId="{848B29C2-029B-43E7-90F7-366186E9BE50}" type="pres">
      <dgm:prSet presAssocID="{80C2E36A-1C88-4E78-97C0-CB784AFBB6F3}" presName="hierChild2" presStyleCnt="0"/>
      <dgm:spPr/>
    </dgm:pt>
    <dgm:pt modelId="{B592ED9D-E05A-4181-9DE2-5E1C843E2F95}" type="pres">
      <dgm:prSet presAssocID="{299E0AD8-C1E1-43D8-89C7-0D24D63E4C02}" presName="Name37" presStyleLbl="parChTrans1D2" presStyleIdx="0" presStyleCnt="4"/>
      <dgm:spPr/>
    </dgm:pt>
    <dgm:pt modelId="{1798024D-0D5F-41F6-87DE-BD3120A1C2C5}" type="pres">
      <dgm:prSet presAssocID="{3C3FA0C9-F638-4D2C-82A0-F261B3EDF00C}" presName="hierRoot2" presStyleCnt="0">
        <dgm:presLayoutVars>
          <dgm:hierBranch val="init"/>
        </dgm:presLayoutVars>
      </dgm:prSet>
      <dgm:spPr/>
    </dgm:pt>
    <dgm:pt modelId="{720745BA-0B6B-4C47-BF91-4BF8BDDF5030}" type="pres">
      <dgm:prSet presAssocID="{3C3FA0C9-F638-4D2C-82A0-F261B3EDF00C}" presName="rootComposite" presStyleCnt="0"/>
      <dgm:spPr/>
    </dgm:pt>
    <dgm:pt modelId="{9B641FD0-B49E-4D32-ACB8-C41049BC4696}" type="pres">
      <dgm:prSet presAssocID="{3C3FA0C9-F638-4D2C-82A0-F261B3EDF00C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0EB94C-7B6F-4ED8-B996-D7901C5E8B09}" type="pres">
      <dgm:prSet presAssocID="{3C3FA0C9-F638-4D2C-82A0-F261B3EDF00C}" presName="rootConnector" presStyleLbl="node2" presStyleIdx="0" presStyleCnt="3"/>
      <dgm:spPr/>
    </dgm:pt>
    <dgm:pt modelId="{AF791181-CB0A-4A0C-8A65-ECFAEC2E8476}" type="pres">
      <dgm:prSet presAssocID="{3C3FA0C9-F638-4D2C-82A0-F261B3EDF00C}" presName="hierChild4" presStyleCnt="0"/>
      <dgm:spPr/>
    </dgm:pt>
    <dgm:pt modelId="{D0CA3038-0248-4A06-83BD-6D024E79BCD0}" type="pres">
      <dgm:prSet presAssocID="{3C3FA0C9-F638-4D2C-82A0-F261B3EDF00C}" presName="hierChild5" presStyleCnt="0"/>
      <dgm:spPr/>
    </dgm:pt>
    <dgm:pt modelId="{03491409-0DA9-494D-B4FE-FDF5519F4F76}" type="pres">
      <dgm:prSet presAssocID="{832DD8CB-E3D2-493B-8397-33D6BB5ACFC0}" presName="Name37" presStyleLbl="parChTrans1D2" presStyleIdx="1" presStyleCnt="4"/>
      <dgm:spPr/>
    </dgm:pt>
    <dgm:pt modelId="{A7DFFBC9-1864-41E5-B56D-D07E121ADF1F}" type="pres">
      <dgm:prSet presAssocID="{475B608E-39B3-4614-9519-D003B5BE0AD0}" presName="hierRoot2" presStyleCnt="0">
        <dgm:presLayoutVars>
          <dgm:hierBranch val="init"/>
        </dgm:presLayoutVars>
      </dgm:prSet>
      <dgm:spPr/>
    </dgm:pt>
    <dgm:pt modelId="{B96C4A2F-B614-42A4-97DE-2C870CDF5239}" type="pres">
      <dgm:prSet presAssocID="{475B608E-39B3-4614-9519-D003B5BE0AD0}" presName="rootComposite" presStyleCnt="0"/>
      <dgm:spPr/>
    </dgm:pt>
    <dgm:pt modelId="{F95CBD3B-4BC5-4664-9BCF-EE77A9E2E3FA}" type="pres">
      <dgm:prSet presAssocID="{475B608E-39B3-4614-9519-D003B5BE0AD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2BB98C6-6C4C-4D92-B472-FB357821DB84}" type="pres">
      <dgm:prSet presAssocID="{475B608E-39B3-4614-9519-D003B5BE0AD0}" presName="rootConnector" presStyleLbl="node2" presStyleIdx="1" presStyleCnt="3"/>
      <dgm:spPr/>
    </dgm:pt>
    <dgm:pt modelId="{5E2F6E53-B855-40B5-8D72-887A4464DDD3}" type="pres">
      <dgm:prSet presAssocID="{475B608E-39B3-4614-9519-D003B5BE0AD0}" presName="hierChild4" presStyleCnt="0"/>
      <dgm:spPr/>
    </dgm:pt>
    <dgm:pt modelId="{444F2431-ECEC-4EC9-B163-DF5F74E17582}" type="pres">
      <dgm:prSet presAssocID="{116C1FAD-7EDB-4E6B-BD28-F18E82D9977F}" presName="Name37" presStyleLbl="parChTrans1D3" presStyleIdx="0" presStyleCnt="1"/>
      <dgm:spPr/>
    </dgm:pt>
    <dgm:pt modelId="{599BB0BC-D00F-4125-A0F6-335703E0E47D}" type="pres">
      <dgm:prSet presAssocID="{90C71EA0-B01D-431A-B257-EAD390D0D5FC}" presName="hierRoot2" presStyleCnt="0">
        <dgm:presLayoutVars>
          <dgm:hierBranch val="init"/>
        </dgm:presLayoutVars>
      </dgm:prSet>
      <dgm:spPr/>
    </dgm:pt>
    <dgm:pt modelId="{999DC52F-8C14-4110-9C0A-2D03DBB15EB1}" type="pres">
      <dgm:prSet presAssocID="{90C71EA0-B01D-431A-B257-EAD390D0D5FC}" presName="rootComposite" presStyleCnt="0"/>
      <dgm:spPr/>
    </dgm:pt>
    <dgm:pt modelId="{A21BD4E4-9C90-44C1-961B-338A8B9D792A}" type="pres">
      <dgm:prSet presAssocID="{90C71EA0-B01D-431A-B257-EAD390D0D5FC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3AFB5F-F7CB-422C-9CB8-6FF077A6D005}" type="pres">
      <dgm:prSet presAssocID="{90C71EA0-B01D-431A-B257-EAD390D0D5FC}" presName="rootConnector" presStyleLbl="node3" presStyleIdx="0" presStyleCnt="1"/>
      <dgm:spPr/>
    </dgm:pt>
    <dgm:pt modelId="{8AAAEDD5-3718-4636-B004-54F643CB4343}" type="pres">
      <dgm:prSet presAssocID="{90C71EA0-B01D-431A-B257-EAD390D0D5FC}" presName="hierChild4" presStyleCnt="0"/>
      <dgm:spPr/>
    </dgm:pt>
    <dgm:pt modelId="{C54226E1-A10B-465F-8F90-1FCA30834EDC}" type="pres">
      <dgm:prSet presAssocID="{90C71EA0-B01D-431A-B257-EAD390D0D5FC}" presName="hierChild5" presStyleCnt="0"/>
      <dgm:spPr/>
    </dgm:pt>
    <dgm:pt modelId="{990C4C85-173F-4E04-9511-86DD9C34BE72}" type="pres">
      <dgm:prSet presAssocID="{475B608E-39B3-4614-9519-D003B5BE0AD0}" presName="hierChild5" presStyleCnt="0"/>
      <dgm:spPr/>
    </dgm:pt>
    <dgm:pt modelId="{835CE50B-EA56-49D2-9639-467BF8910BD9}" type="pres">
      <dgm:prSet presAssocID="{6F598794-2B05-43EE-A48B-A4F2F06B8EC3}" presName="Name37" presStyleLbl="parChTrans1D2" presStyleIdx="2" presStyleCnt="4"/>
      <dgm:spPr/>
    </dgm:pt>
    <dgm:pt modelId="{9019ABC7-AF7C-40AD-902B-983EB209974D}" type="pres">
      <dgm:prSet presAssocID="{CED5A274-B8F7-402C-8956-050BF2714A94}" presName="hierRoot2" presStyleCnt="0">
        <dgm:presLayoutVars>
          <dgm:hierBranch val="init"/>
        </dgm:presLayoutVars>
      </dgm:prSet>
      <dgm:spPr/>
    </dgm:pt>
    <dgm:pt modelId="{31488C7F-0F69-47A9-8269-75AA0DC1BFAB}" type="pres">
      <dgm:prSet presAssocID="{CED5A274-B8F7-402C-8956-050BF2714A94}" presName="rootComposite" presStyleCnt="0"/>
      <dgm:spPr/>
    </dgm:pt>
    <dgm:pt modelId="{F9F378EA-CF2C-47F2-AB31-FE87A3F55B36}" type="pres">
      <dgm:prSet presAssocID="{CED5A274-B8F7-402C-8956-050BF2714A9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DF727D-77EF-48E9-90E9-E37AA668CB1A}" type="pres">
      <dgm:prSet presAssocID="{CED5A274-B8F7-402C-8956-050BF2714A94}" presName="rootConnector" presStyleLbl="node2" presStyleIdx="2" presStyleCnt="3"/>
      <dgm:spPr/>
    </dgm:pt>
    <dgm:pt modelId="{FD54027C-A5F5-475F-96E7-BEECCB495270}" type="pres">
      <dgm:prSet presAssocID="{CED5A274-B8F7-402C-8956-050BF2714A94}" presName="hierChild4" presStyleCnt="0"/>
      <dgm:spPr/>
    </dgm:pt>
    <dgm:pt modelId="{F39E3C2D-26DE-4CD4-90D1-443C66F6A19E}" type="pres">
      <dgm:prSet presAssocID="{CED5A274-B8F7-402C-8956-050BF2714A94}" presName="hierChild5" presStyleCnt="0"/>
      <dgm:spPr/>
    </dgm:pt>
    <dgm:pt modelId="{2BF8EA15-9906-4D64-A76C-C6CCA2AE30BC}" type="pres">
      <dgm:prSet presAssocID="{80C2E36A-1C88-4E78-97C0-CB784AFBB6F3}" presName="hierChild3" presStyleCnt="0"/>
      <dgm:spPr/>
    </dgm:pt>
    <dgm:pt modelId="{72C70511-F796-44A5-9979-FE87C9F6C598}" type="pres">
      <dgm:prSet presAssocID="{F3F27B63-5E8A-485A-9A17-C0A48FB580B5}" presName="Name111" presStyleLbl="parChTrans1D2" presStyleIdx="3" presStyleCnt="4"/>
      <dgm:spPr/>
    </dgm:pt>
    <dgm:pt modelId="{AB6E91D4-D79A-48F8-91BF-1B622C28A247}" type="pres">
      <dgm:prSet presAssocID="{667B1266-8DB3-4078-A327-2F173F93D737}" presName="hierRoot3" presStyleCnt="0">
        <dgm:presLayoutVars>
          <dgm:hierBranch val="init"/>
        </dgm:presLayoutVars>
      </dgm:prSet>
      <dgm:spPr/>
    </dgm:pt>
    <dgm:pt modelId="{5C38569A-298D-44F8-A58A-96D9C8FBD8AE}" type="pres">
      <dgm:prSet presAssocID="{667B1266-8DB3-4078-A327-2F173F93D737}" presName="rootComposite3" presStyleCnt="0"/>
      <dgm:spPr/>
    </dgm:pt>
    <dgm:pt modelId="{0769D999-04A9-4CD3-AAA5-1D5987967809}" type="pres">
      <dgm:prSet presAssocID="{667B1266-8DB3-4078-A327-2F173F93D737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AA5113-7488-40D5-8080-2E3D4F85EA65}" type="pres">
      <dgm:prSet presAssocID="{667B1266-8DB3-4078-A327-2F173F93D737}" presName="rootConnector3" presStyleLbl="asst1" presStyleIdx="0" presStyleCnt="1"/>
      <dgm:spPr/>
    </dgm:pt>
    <dgm:pt modelId="{0CCA24AC-03D8-434A-9F17-08EA3517D729}" type="pres">
      <dgm:prSet presAssocID="{667B1266-8DB3-4078-A327-2F173F93D737}" presName="hierChild6" presStyleCnt="0"/>
      <dgm:spPr/>
    </dgm:pt>
    <dgm:pt modelId="{9D2B2C4E-33A9-4477-8A76-2E459E10B806}" type="pres">
      <dgm:prSet presAssocID="{667B1266-8DB3-4078-A327-2F173F93D737}" presName="hierChild7" presStyleCnt="0"/>
      <dgm:spPr/>
    </dgm:pt>
  </dgm:ptLst>
  <dgm:cxnLst>
    <dgm:cxn modelId="{267181C3-B9BC-4F5B-93B0-A35C3FA2CB6E}" type="presOf" srcId="{3C3FA0C9-F638-4D2C-82A0-F261B3EDF00C}" destId="{6C0EB94C-7B6F-4ED8-B996-D7901C5E8B09}" srcOrd="1" destOrd="0" presId="urn:microsoft.com/office/officeart/2005/8/layout/orgChart1"/>
    <dgm:cxn modelId="{A1C4D7E7-4627-4CB3-96CF-D04FAE9D3F27}" type="presOf" srcId="{667B1266-8DB3-4078-A327-2F173F93D737}" destId="{0769D999-04A9-4CD3-AAA5-1D5987967809}" srcOrd="0" destOrd="0" presId="urn:microsoft.com/office/officeart/2005/8/layout/orgChart1"/>
    <dgm:cxn modelId="{DD8DB039-06D7-4925-B114-26DDA832D404}" type="presOf" srcId="{CED5A274-B8F7-402C-8956-050BF2714A94}" destId="{F9F378EA-CF2C-47F2-AB31-FE87A3F55B36}" srcOrd="0" destOrd="0" presId="urn:microsoft.com/office/officeart/2005/8/layout/orgChart1"/>
    <dgm:cxn modelId="{BAEC65F1-F559-4AFD-A984-7A789E290A7E}" type="presOf" srcId="{5A638E86-0344-4227-8E8A-A3498C7D481B}" destId="{DE22B2E9-172B-4379-B064-527F05D30F11}" srcOrd="0" destOrd="0" presId="urn:microsoft.com/office/officeart/2005/8/layout/orgChart1"/>
    <dgm:cxn modelId="{0F22585B-AAB7-47E0-AEC5-FED5640007E3}" srcId="{80C2E36A-1C88-4E78-97C0-CB784AFBB6F3}" destId="{3C3FA0C9-F638-4D2C-82A0-F261B3EDF00C}" srcOrd="1" destOrd="0" parTransId="{299E0AD8-C1E1-43D8-89C7-0D24D63E4C02}" sibTransId="{B46E70BD-6F06-4FEF-AA3C-2FF69E165A33}"/>
    <dgm:cxn modelId="{6D0C963E-9309-4040-A8B7-52C6EF02E542}" type="presOf" srcId="{90C71EA0-B01D-431A-B257-EAD390D0D5FC}" destId="{A21BD4E4-9C90-44C1-961B-338A8B9D792A}" srcOrd="0" destOrd="0" presId="urn:microsoft.com/office/officeart/2005/8/layout/orgChart1"/>
    <dgm:cxn modelId="{C7408F05-525B-483A-A881-A01056CB3C2D}" type="presOf" srcId="{F3F27B63-5E8A-485A-9A17-C0A48FB580B5}" destId="{72C70511-F796-44A5-9979-FE87C9F6C598}" srcOrd="0" destOrd="0" presId="urn:microsoft.com/office/officeart/2005/8/layout/orgChart1"/>
    <dgm:cxn modelId="{C2185A27-34A1-4752-8C41-0EC5DAFBF5F9}" srcId="{80C2E36A-1C88-4E78-97C0-CB784AFBB6F3}" destId="{667B1266-8DB3-4078-A327-2F173F93D737}" srcOrd="0" destOrd="0" parTransId="{F3F27B63-5E8A-485A-9A17-C0A48FB580B5}" sibTransId="{4C8359DA-D474-4070-B566-2E9698A405BF}"/>
    <dgm:cxn modelId="{AA60FD89-AE28-4739-B1EF-4A7E6A681D30}" type="presOf" srcId="{3C3FA0C9-F638-4D2C-82A0-F261B3EDF00C}" destId="{9B641FD0-B49E-4D32-ACB8-C41049BC4696}" srcOrd="0" destOrd="0" presId="urn:microsoft.com/office/officeart/2005/8/layout/orgChart1"/>
    <dgm:cxn modelId="{0941E1B3-255C-4C16-9E76-A22E2E9421B4}" type="presOf" srcId="{832DD8CB-E3D2-493B-8397-33D6BB5ACFC0}" destId="{03491409-0DA9-494D-B4FE-FDF5519F4F76}" srcOrd="0" destOrd="0" presId="urn:microsoft.com/office/officeart/2005/8/layout/orgChart1"/>
    <dgm:cxn modelId="{F5722839-2CDD-4F2D-B508-89AAB7E9BD0A}" type="presOf" srcId="{475B608E-39B3-4614-9519-D003B5BE0AD0}" destId="{F95CBD3B-4BC5-4664-9BCF-EE77A9E2E3FA}" srcOrd="0" destOrd="0" presId="urn:microsoft.com/office/officeart/2005/8/layout/orgChart1"/>
    <dgm:cxn modelId="{A202A21B-BC7C-4FA9-80A8-8CB650133D10}" type="presOf" srcId="{CED5A274-B8F7-402C-8956-050BF2714A94}" destId="{8ADF727D-77EF-48E9-90E9-E37AA668CB1A}" srcOrd="1" destOrd="0" presId="urn:microsoft.com/office/officeart/2005/8/layout/orgChart1"/>
    <dgm:cxn modelId="{D4821ACB-DC9C-4046-A3A5-B60EB0D0DD34}" type="presOf" srcId="{299E0AD8-C1E1-43D8-89C7-0D24D63E4C02}" destId="{B592ED9D-E05A-4181-9DE2-5E1C843E2F95}" srcOrd="0" destOrd="0" presId="urn:microsoft.com/office/officeart/2005/8/layout/orgChart1"/>
    <dgm:cxn modelId="{D33D8DB6-5DD2-43AC-8EC4-31ACA9171756}" srcId="{5A638E86-0344-4227-8E8A-A3498C7D481B}" destId="{80C2E36A-1C88-4E78-97C0-CB784AFBB6F3}" srcOrd="0" destOrd="0" parTransId="{C94ECB85-777C-4895-B9D7-B2369790DF2B}" sibTransId="{47C31699-D0EE-403E-A185-BA9E6F16A0DD}"/>
    <dgm:cxn modelId="{8F71BB95-CAD6-402D-A6A9-6AB0F757D3A4}" srcId="{475B608E-39B3-4614-9519-D003B5BE0AD0}" destId="{90C71EA0-B01D-431A-B257-EAD390D0D5FC}" srcOrd="0" destOrd="0" parTransId="{116C1FAD-7EDB-4E6B-BD28-F18E82D9977F}" sibTransId="{BD1320A2-0B0D-4122-BACC-9283EE64FFB0}"/>
    <dgm:cxn modelId="{55B1ED3F-7042-44B2-98E6-75F1C1D06D66}" type="presOf" srcId="{116C1FAD-7EDB-4E6B-BD28-F18E82D9977F}" destId="{444F2431-ECEC-4EC9-B163-DF5F74E17582}" srcOrd="0" destOrd="0" presId="urn:microsoft.com/office/officeart/2005/8/layout/orgChart1"/>
    <dgm:cxn modelId="{5DA26AE3-EA97-4522-81C4-3C428454811A}" type="presOf" srcId="{80C2E36A-1C88-4E78-97C0-CB784AFBB6F3}" destId="{6873ED05-2AB9-45A2-A549-DA846B09A5F1}" srcOrd="0" destOrd="0" presId="urn:microsoft.com/office/officeart/2005/8/layout/orgChart1"/>
    <dgm:cxn modelId="{DA827FE3-4587-40E9-A30F-8CDE0D3706D2}" type="presOf" srcId="{80C2E36A-1C88-4E78-97C0-CB784AFBB6F3}" destId="{C883D92A-2352-4630-96E7-7ABD59C49E90}" srcOrd="1" destOrd="0" presId="urn:microsoft.com/office/officeart/2005/8/layout/orgChart1"/>
    <dgm:cxn modelId="{2D33732D-677D-45D3-9ABE-9FBC6006E2E5}" type="presOf" srcId="{90C71EA0-B01D-431A-B257-EAD390D0D5FC}" destId="{373AFB5F-F7CB-422C-9CB8-6FF077A6D005}" srcOrd="1" destOrd="0" presId="urn:microsoft.com/office/officeart/2005/8/layout/orgChart1"/>
    <dgm:cxn modelId="{5F7AF6D2-92A6-4A78-B516-05D57E58B4FB}" type="presOf" srcId="{667B1266-8DB3-4078-A327-2F173F93D737}" destId="{64AA5113-7488-40D5-8080-2E3D4F85EA65}" srcOrd="1" destOrd="0" presId="urn:microsoft.com/office/officeart/2005/8/layout/orgChart1"/>
    <dgm:cxn modelId="{4E14DD93-E552-4282-A1AB-315B0B76DD7D}" type="presOf" srcId="{475B608E-39B3-4614-9519-D003B5BE0AD0}" destId="{62BB98C6-6C4C-4D92-B472-FB357821DB84}" srcOrd="1" destOrd="0" presId="urn:microsoft.com/office/officeart/2005/8/layout/orgChart1"/>
    <dgm:cxn modelId="{E3D4CC35-E219-47CF-AAA7-046F2736402B}" type="presOf" srcId="{6F598794-2B05-43EE-A48B-A4F2F06B8EC3}" destId="{835CE50B-EA56-49D2-9639-467BF8910BD9}" srcOrd="0" destOrd="0" presId="urn:microsoft.com/office/officeart/2005/8/layout/orgChart1"/>
    <dgm:cxn modelId="{200D8309-4FB5-4636-9D23-3B853D9385E0}" srcId="{80C2E36A-1C88-4E78-97C0-CB784AFBB6F3}" destId="{475B608E-39B3-4614-9519-D003B5BE0AD0}" srcOrd="2" destOrd="0" parTransId="{832DD8CB-E3D2-493B-8397-33D6BB5ACFC0}" sibTransId="{08E419F9-7B9E-4E8D-BDB1-C6B5AD49E28F}"/>
    <dgm:cxn modelId="{E1688CD3-46BC-4192-8A82-994D38B78349}" srcId="{80C2E36A-1C88-4E78-97C0-CB784AFBB6F3}" destId="{CED5A274-B8F7-402C-8956-050BF2714A94}" srcOrd="3" destOrd="0" parTransId="{6F598794-2B05-43EE-A48B-A4F2F06B8EC3}" sibTransId="{81170EE4-AA68-4F7D-92EB-4B877D097FAD}"/>
    <dgm:cxn modelId="{47C8386A-7176-4C14-B80A-86AD2210C675}" type="presParOf" srcId="{DE22B2E9-172B-4379-B064-527F05D30F11}" destId="{CE532B6D-5641-4C07-80B0-274711BBDB6D}" srcOrd="0" destOrd="0" presId="urn:microsoft.com/office/officeart/2005/8/layout/orgChart1"/>
    <dgm:cxn modelId="{695B5A4B-B399-4FD8-82BA-4A2366030F6C}" type="presParOf" srcId="{CE532B6D-5641-4C07-80B0-274711BBDB6D}" destId="{C06C07D8-4598-42F3-9621-399E026D1EBC}" srcOrd="0" destOrd="0" presId="urn:microsoft.com/office/officeart/2005/8/layout/orgChart1"/>
    <dgm:cxn modelId="{EF9CFB1C-F8FA-4AF7-84FC-86F47C9F234E}" type="presParOf" srcId="{C06C07D8-4598-42F3-9621-399E026D1EBC}" destId="{6873ED05-2AB9-45A2-A549-DA846B09A5F1}" srcOrd="0" destOrd="0" presId="urn:microsoft.com/office/officeart/2005/8/layout/orgChart1"/>
    <dgm:cxn modelId="{8513D16A-8011-48E4-A514-64B8ABADB47D}" type="presParOf" srcId="{C06C07D8-4598-42F3-9621-399E026D1EBC}" destId="{C883D92A-2352-4630-96E7-7ABD59C49E90}" srcOrd="1" destOrd="0" presId="urn:microsoft.com/office/officeart/2005/8/layout/orgChart1"/>
    <dgm:cxn modelId="{4FA42F16-3245-4418-9276-C7D96BCABEFE}" type="presParOf" srcId="{CE532B6D-5641-4C07-80B0-274711BBDB6D}" destId="{848B29C2-029B-43E7-90F7-366186E9BE50}" srcOrd="1" destOrd="0" presId="urn:microsoft.com/office/officeart/2005/8/layout/orgChart1"/>
    <dgm:cxn modelId="{3655FB1A-458B-4B4A-842E-92A756BEAFBC}" type="presParOf" srcId="{848B29C2-029B-43E7-90F7-366186E9BE50}" destId="{B592ED9D-E05A-4181-9DE2-5E1C843E2F95}" srcOrd="0" destOrd="0" presId="urn:microsoft.com/office/officeart/2005/8/layout/orgChart1"/>
    <dgm:cxn modelId="{F78F2D5C-88D7-434B-9FFF-D9A8569228E0}" type="presParOf" srcId="{848B29C2-029B-43E7-90F7-366186E9BE50}" destId="{1798024D-0D5F-41F6-87DE-BD3120A1C2C5}" srcOrd="1" destOrd="0" presId="urn:microsoft.com/office/officeart/2005/8/layout/orgChart1"/>
    <dgm:cxn modelId="{AEC0C4B5-10A0-4D8C-9C47-5F967EC126AD}" type="presParOf" srcId="{1798024D-0D5F-41F6-87DE-BD3120A1C2C5}" destId="{720745BA-0B6B-4C47-BF91-4BF8BDDF5030}" srcOrd="0" destOrd="0" presId="urn:microsoft.com/office/officeart/2005/8/layout/orgChart1"/>
    <dgm:cxn modelId="{5F97EA39-BF7F-4837-88E8-D99FCDF3BC4E}" type="presParOf" srcId="{720745BA-0B6B-4C47-BF91-4BF8BDDF5030}" destId="{9B641FD0-B49E-4D32-ACB8-C41049BC4696}" srcOrd="0" destOrd="0" presId="urn:microsoft.com/office/officeart/2005/8/layout/orgChart1"/>
    <dgm:cxn modelId="{558FA388-C380-434C-B691-B5880CE6D8DF}" type="presParOf" srcId="{720745BA-0B6B-4C47-BF91-4BF8BDDF5030}" destId="{6C0EB94C-7B6F-4ED8-B996-D7901C5E8B09}" srcOrd="1" destOrd="0" presId="urn:microsoft.com/office/officeart/2005/8/layout/orgChart1"/>
    <dgm:cxn modelId="{59924A27-89A4-4C46-98CB-AD817E18A2B5}" type="presParOf" srcId="{1798024D-0D5F-41F6-87DE-BD3120A1C2C5}" destId="{AF791181-CB0A-4A0C-8A65-ECFAEC2E8476}" srcOrd="1" destOrd="0" presId="urn:microsoft.com/office/officeart/2005/8/layout/orgChart1"/>
    <dgm:cxn modelId="{2341995D-9B1C-4F6B-9250-17C47DA07B21}" type="presParOf" srcId="{1798024D-0D5F-41F6-87DE-BD3120A1C2C5}" destId="{D0CA3038-0248-4A06-83BD-6D024E79BCD0}" srcOrd="2" destOrd="0" presId="urn:microsoft.com/office/officeart/2005/8/layout/orgChart1"/>
    <dgm:cxn modelId="{DBAB665D-7F45-41F2-B095-B913F251AD2F}" type="presParOf" srcId="{848B29C2-029B-43E7-90F7-366186E9BE50}" destId="{03491409-0DA9-494D-B4FE-FDF5519F4F76}" srcOrd="2" destOrd="0" presId="urn:microsoft.com/office/officeart/2005/8/layout/orgChart1"/>
    <dgm:cxn modelId="{54E942EA-5263-481D-9E53-F97E0B5C89AC}" type="presParOf" srcId="{848B29C2-029B-43E7-90F7-366186E9BE50}" destId="{A7DFFBC9-1864-41E5-B56D-D07E121ADF1F}" srcOrd="3" destOrd="0" presId="urn:microsoft.com/office/officeart/2005/8/layout/orgChart1"/>
    <dgm:cxn modelId="{6B1A6484-2F71-4067-94A2-3B9269E87E75}" type="presParOf" srcId="{A7DFFBC9-1864-41E5-B56D-D07E121ADF1F}" destId="{B96C4A2F-B614-42A4-97DE-2C870CDF5239}" srcOrd="0" destOrd="0" presId="urn:microsoft.com/office/officeart/2005/8/layout/orgChart1"/>
    <dgm:cxn modelId="{A32518A6-1E5A-4545-B47E-410E0853E5AD}" type="presParOf" srcId="{B96C4A2F-B614-42A4-97DE-2C870CDF5239}" destId="{F95CBD3B-4BC5-4664-9BCF-EE77A9E2E3FA}" srcOrd="0" destOrd="0" presId="urn:microsoft.com/office/officeart/2005/8/layout/orgChart1"/>
    <dgm:cxn modelId="{577CDC12-0080-4BFB-B4D3-7958FFE69F03}" type="presParOf" srcId="{B96C4A2F-B614-42A4-97DE-2C870CDF5239}" destId="{62BB98C6-6C4C-4D92-B472-FB357821DB84}" srcOrd="1" destOrd="0" presId="urn:microsoft.com/office/officeart/2005/8/layout/orgChart1"/>
    <dgm:cxn modelId="{2AB071A3-5121-46D0-B1DC-5DF9030496AB}" type="presParOf" srcId="{A7DFFBC9-1864-41E5-B56D-D07E121ADF1F}" destId="{5E2F6E53-B855-40B5-8D72-887A4464DDD3}" srcOrd="1" destOrd="0" presId="urn:microsoft.com/office/officeart/2005/8/layout/orgChart1"/>
    <dgm:cxn modelId="{5FC1EC9E-F27E-467E-AEA5-9A63E6F4ED07}" type="presParOf" srcId="{5E2F6E53-B855-40B5-8D72-887A4464DDD3}" destId="{444F2431-ECEC-4EC9-B163-DF5F74E17582}" srcOrd="0" destOrd="0" presId="urn:microsoft.com/office/officeart/2005/8/layout/orgChart1"/>
    <dgm:cxn modelId="{18DBF6AA-BEAE-4487-8EAC-D6506E6529D6}" type="presParOf" srcId="{5E2F6E53-B855-40B5-8D72-887A4464DDD3}" destId="{599BB0BC-D00F-4125-A0F6-335703E0E47D}" srcOrd="1" destOrd="0" presId="urn:microsoft.com/office/officeart/2005/8/layout/orgChart1"/>
    <dgm:cxn modelId="{D63CE3EA-F723-47AC-9A4A-2B7CC036120F}" type="presParOf" srcId="{599BB0BC-D00F-4125-A0F6-335703E0E47D}" destId="{999DC52F-8C14-4110-9C0A-2D03DBB15EB1}" srcOrd="0" destOrd="0" presId="urn:microsoft.com/office/officeart/2005/8/layout/orgChart1"/>
    <dgm:cxn modelId="{DACA1CA4-0809-492C-9C72-C79DEA62F490}" type="presParOf" srcId="{999DC52F-8C14-4110-9C0A-2D03DBB15EB1}" destId="{A21BD4E4-9C90-44C1-961B-338A8B9D792A}" srcOrd="0" destOrd="0" presId="urn:microsoft.com/office/officeart/2005/8/layout/orgChart1"/>
    <dgm:cxn modelId="{970A8101-D98B-44A5-BABF-114E01D57F30}" type="presParOf" srcId="{999DC52F-8C14-4110-9C0A-2D03DBB15EB1}" destId="{373AFB5F-F7CB-422C-9CB8-6FF077A6D005}" srcOrd="1" destOrd="0" presId="urn:microsoft.com/office/officeart/2005/8/layout/orgChart1"/>
    <dgm:cxn modelId="{041DAEEA-FBA8-4BCD-9210-D5509A387C1D}" type="presParOf" srcId="{599BB0BC-D00F-4125-A0F6-335703E0E47D}" destId="{8AAAEDD5-3718-4636-B004-54F643CB4343}" srcOrd="1" destOrd="0" presId="urn:microsoft.com/office/officeart/2005/8/layout/orgChart1"/>
    <dgm:cxn modelId="{4C9DF117-D606-44BD-91BE-E8C2E858E634}" type="presParOf" srcId="{599BB0BC-D00F-4125-A0F6-335703E0E47D}" destId="{C54226E1-A10B-465F-8F90-1FCA30834EDC}" srcOrd="2" destOrd="0" presId="urn:microsoft.com/office/officeart/2005/8/layout/orgChart1"/>
    <dgm:cxn modelId="{84C5BE7A-6BA8-4F34-AE5A-29416D16E559}" type="presParOf" srcId="{A7DFFBC9-1864-41E5-B56D-D07E121ADF1F}" destId="{990C4C85-173F-4E04-9511-86DD9C34BE72}" srcOrd="2" destOrd="0" presId="urn:microsoft.com/office/officeart/2005/8/layout/orgChart1"/>
    <dgm:cxn modelId="{2EDC29B4-BBB9-4CF1-863E-D95E2B69F6AB}" type="presParOf" srcId="{848B29C2-029B-43E7-90F7-366186E9BE50}" destId="{835CE50B-EA56-49D2-9639-467BF8910BD9}" srcOrd="4" destOrd="0" presId="urn:microsoft.com/office/officeart/2005/8/layout/orgChart1"/>
    <dgm:cxn modelId="{7C884863-2EAE-4684-B0B7-DF182061F779}" type="presParOf" srcId="{848B29C2-029B-43E7-90F7-366186E9BE50}" destId="{9019ABC7-AF7C-40AD-902B-983EB209974D}" srcOrd="5" destOrd="0" presId="urn:microsoft.com/office/officeart/2005/8/layout/orgChart1"/>
    <dgm:cxn modelId="{323F5901-5353-4A48-9635-DF8E7B8EAA89}" type="presParOf" srcId="{9019ABC7-AF7C-40AD-902B-983EB209974D}" destId="{31488C7F-0F69-47A9-8269-75AA0DC1BFAB}" srcOrd="0" destOrd="0" presId="urn:microsoft.com/office/officeart/2005/8/layout/orgChart1"/>
    <dgm:cxn modelId="{6173BDD9-EE44-4803-B082-EC9556107E04}" type="presParOf" srcId="{31488C7F-0F69-47A9-8269-75AA0DC1BFAB}" destId="{F9F378EA-CF2C-47F2-AB31-FE87A3F55B36}" srcOrd="0" destOrd="0" presId="urn:microsoft.com/office/officeart/2005/8/layout/orgChart1"/>
    <dgm:cxn modelId="{BD49E17D-CF91-4C14-A021-C33A2FDBC0DE}" type="presParOf" srcId="{31488C7F-0F69-47A9-8269-75AA0DC1BFAB}" destId="{8ADF727D-77EF-48E9-90E9-E37AA668CB1A}" srcOrd="1" destOrd="0" presId="urn:microsoft.com/office/officeart/2005/8/layout/orgChart1"/>
    <dgm:cxn modelId="{19827D9C-6B54-4F4F-A9D8-58592AE502B8}" type="presParOf" srcId="{9019ABC7-AF7C-40AD-902B-983EB209974D}" destId="{FD54027C-A5F5-475F-96E7-BEECCB495270}" srcOrd="1" destOrd="0" presId="urn:microsoft.com/office/officeart/2005/8/layout/orgChart1"/>
    <dgm:cxn modelId="{BF34BFD6-1F09-4E9A-A158-481DD43C04A9}" type="presParOf" srcId="{9019ABC7-AF7C-40AD-902B-983EB209974D}" destId="{F39E3C2D-26DE-4CD4-90D1-443C66F6A19E}" srcOrd="2" destOrd="0" presId="urn:microsoft.com/office/officeart/2005/8/layout/orgChart1"/>
    <dgm:cxn modelId="{382E6070-203A-411D-9ED0-D239E70706DE}" type="presParOf" srcId="{CE532B6D-5641-4C07-80B0-274711BBDB6D}" destId="{2BF8EA15-9906-4D64-A76C-C6CCA2AE30BC}" srcOrd="2" destOrd="0" presId="urn:microsoft.com/office/officeart/2005/8/layout/orgChart1"/>
    <dgm:cxn modelId="{B9DE96A5-DE96-4BE3-8CF8-EF8082398DDC}" type="presParOf" srcId="{2BF8EA15-9906-4D64-A76C-C6CCA2AE30BC}" destId="{72C70511-F796-44A5-9979-FE87C9F6C598}" srcOrd="0" destOrd="0" presId="urn:microsoft.com/office/officeart/2005/8/layout/orgChart1"/>
    <dgm:cxn modelId="{82BBF90D-481E-4405-B3D4-AE4C33193282}" type="presParOf" srcId="{2BF8EA15-9906-4D64-A76C-C6CCA2AE30BC}" destId="{AB6E91D4-D79A-48F8-91BF-1B622C28A247}" srcOrd="1" destOrd="0" presId="urn:microsoft.com/office/officeart/2005/8/layout/orgChart1"/>
    <dgm:cxn modelId="{C9BDC26E-76D0-4C6A-A142-80891B737399}" type="presParOf" srcId="{AB6E91D4-D79A-48F8-91BF-1B622C28A247}" destId="{5C38569A-298D-44F8-A58A-96D9C8FBD8AE}" srcOrd="0" destOrd="0" presId="urn:microsoft.com/office/officeart/2005/8/layout/orgChart1"/>
    <dgm:cxn modelId="{4A4638C6-A231-4D76-9C1E-7465F36008A9}" type="presParOf" srcId="{5C38569A-298D-44F8-A58A-96D9C8FBD8AE}" destId="{0769D999-04A9-4CD3-AAA5-1D5987967809}" srcOrd="0" destOrd="0" presId="urn:microsoft.com/office/officeart/2005/8/layout/orgChart1"/>
    <dgm:cxn modelId="{F1B0EA53-09F4-4AB3-ADAA-A4C301EAF7DF}" type="presParOf" srcId="{5C38569A-298D-44F8-A58A-96D9C8FBD8AE}" destId="{64AA5113-7488-40D5-8080-2E3D4F85EA65}" srcOrd="1" destOrd="0" presId="urn:microsoft.com/office/officeart/2005/8/layout/orgChart1"/>
    <dgm:cxn modelId="{635D9E67-BBBB-477C-BBD6-5C75BA725DC8}" type="presParOf" srcId="{AB6E91D4-D79A-48F8-91BF-1B622C28A247}" destId="{0CCA24AC-03D8-434A-9F17-08EA3517D729}" srcOrd="1" destOrd="0" presId="urn:microsoft.com/office/officeart/2005/8/layout/orgChart1"/>
    <dgm:cxn modelId="{5092EAD5-4E52-4496-A28A-8944A164444E}" type="presParOf" srcId="{AB6E91D4-D79A-48F8-91BF-1B622C28A247}" destId="{9D2B2C4E-33A9-4477-8A76-2E459E10B80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C70511-F796-44A5-9979-FE87C9F6C598}">
      <dsp:nvSpPr>
        <dsp:cNvPr id="0" name=""/>
        <dsp:cNvSpPr/>
      </dsp:nvSpPr>
      <dsp:spPr>
        <a:xfrm>
          <a:off x="3566481" y="656647"/>
          <a:ext cx="137685" cy="603193"/>
        </a:xfrm>
        <a:custGeom>
          <a:avLst/>
          <a:gdLst/>
          <a:ahLst/>
          <a:cxnLst/>
          <a:rect l="0" t="0" r="0" b="0"/>
          <a:pathLst>
            <a:path>
              <a:moveTo>
                <a:pt x="137685" y="0"/>
              </a:moveTo>
              <a:lnTo>
                <a:pt x="137685" y="603193"/>
              </a:lnTo>
              <a:lnTo>
                <a:pt x="0" y="60319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5CE50B-EA56-49D2-9639-467BF8910BD9}">
      <dsp:nvSpPr>
        <dsp:cNvPr id="0" name=""/>
        <dsp:cNvSpPr/>
      </dsp:nvSpPr>
      <dsp:spPr>
        <a:xfrm>
          <a:off x="3704166" y="656647"/>
          <a:ext cx="1586660" cy="12063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8700"/>
              </a:lnTo>
              <a:lnTo>
                <a:pt x="1586660" y="1068700"/>
              </a:lnTo>
              <a:lnTo>
                <a:pt x="1586660" y="120638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4F2431-ECEC-4EC9-B163-DF5F74E17582}">
      <dsp:nvSpPr>
        <dsp:cNvPr id="0" name=""/>
        <dsp:cNvSpPr/>
      </dsp:nvSpPr>
      <dsp:spPr>
        <a:xfrm>
          <a:off x="3179650" y="2518678"/>
          <a:ext cx="196693" cy="6031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3193"/>
              </a:lnTo>
              <a:lnTo>
                <a:pt x="196693" y="60319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491409-0DA9-494D-B4FE-FDF5519F4F76}">
      <dsp:nvSpPr>
        <dsp:cNvPr id="0" name=""/>
        <dsp:cNvSpPr/>
      </dsp:nvSpPr>
      <dsp:spPr>
        <a:xfrm>
          <a:off x="3658446" y="656647"/>
          <a:ext cx="91440" cy="12063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0638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92ED9D-E05A-4181-9DE2-5E1C843E2F95}">
      <dsp:nvSpPr>
        <dsp:cNvPr id="0" name=""/>
        <dsp:cNvSpPr/>
      </dsp:nvSpPr>
      <dsp:spPr>
        <a:xfrm>
          <a:off x="2117506" y="656647"/>
          <a:ext cx="1586660" cy="1206386"/>
        </a:xfrm>
        <a:custGeom>
          <a:avLst/>
          <a:gdLst/>
          <a:ahLst/>
          <a:cxnLst/>
          <a:rect l="0" t="0" r="0" b="0"/>
          <a:pathLst>
            <a:path>
              <a:moveTo>
                <a:pt x="1586660" y="0"/>
              </a:moveTo>
              <a:lnTo>
                <a:pt x="1586660" y="1068700"/>
              </a:lnTo>
              <a:lnTo>
                <a:pt x="0" y="1068700"/>
              </a:lnTo>
              <a:lnTo>
                <a:pt x="0" y="120638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73ED05-2AB9-45A2-A549-DA846B09A5F1}">
      <dsp:nvSpPr>
        <dsp:cNvPr id="0" name=""/>
        <dsp:cNvSpPr/>
      </dsp:nvSpPr>
      <dsp:spPr>
        <a:xfrm>
          <a:off x="3048521" y="1002"/>
          <a:ext cx="1311289" cy="6556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document</a:t>
          </a:r>
          <a:endParaRPr lang="en-US" sz="2200" kern="1200" dirty="0"/>
        </a:p>
      </dsp:txBody>
      <dsp:txXfrm>
        <a:off x="3048521" y="1002"/>
        <a:ext cx="1311289" cy="655644"/>
      </dsp:txXfrm>
    </dsp:sp>
    <dsp:sp modelId="{9B641FD0-B49E-4D32-ACB8-C41049BC4696}">
      <dsp:nvSpPr>
        <dsp:cNvPr id="0" name=""/>
        <dsp:cNvSpPr/>
      </dsp:nvSpPr>
      <dsp:spPr>
        <a:xfrm>
          <a:off x="1461861" y="1863033"/>
          <a:ext cx="1311289" cy="6556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table id</a:t>
          </a:r>
          <a:endParaRPr lang="en-US" sz="2200" kern="1200" dirty="0"/>
        </a:p>
      </dsp:txBody>
      <dsp:txXfrm>
        <a:off x="1461861" y="1863033"/>
        <a:ext cx="1311289" cy="655644"/>
      </dsp:txXfrm>
    </dsp:sp>
    <dsp:sp modelId="{F95CBD3B-4BC5-4664-9BCF-EE77A9E2E3FA}">
      <dsp:nvSpPr>
        <dsp:cNvPr id="0" name=""/>
        <dsp:cNvSpPr/>
      </dsp:nvSpPr>
      <dsp:spPr>
        <a:xfrm>
          <a:off x="3048521" y="1863033"/>
          <a:ext cx="1311289" cy="6556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div id</a:t>
          </a:r>
          <a:endParaRPr lang="en-US" sz="2200" kern="1200" dirty="0"/>
        </a:p>
      </dsp:txBody>
      <dsp:txXfrm>
        <a:off x="3048521" y="1863033"/>
        <a:ext cx="1311289" cy="655644"/>
      </dsp:txXfrm>
    </dsp:sp>
    <dsp:sp modelId="{A21BD4E4-9C90-44C1-961B-338A8B9D792A}">
      <dsp:nvSpPr>
        <dsp:cNvPr id="0" name=""/>
        <dsp:cNvSpPr/>
      </dsp:nvSpPr>
      <dsp:spPr>
        <a:xfrm>
          <a:off x="3376344" y="2794048"/>
          <a:ext cx="1311289" cy="6556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button id</a:t>
          </a:r>
          <a:endParaRPr lang="en-US" sz="2200" kern="1200" dirty="0"/>
        </a:p>
      </dsp:txBody>
      <dsp:txXfrm>
        <a:off x="3376344" y="2794048"/>
        <a:ext cx="1311289" cy="655644"/>
      </dsp:txXfrm>
    </dsp:sp>
    <dsp:sp modelId="{F9F378EA-CF2C-47F2-AB31-FE87A3F55B36}">
      <dsp:nvSpPr>
        <dsp:cNvPr id="0" name=""/>
        <dsp:cNvSpPr/>
      </dsp:nvSpPr>
      <dsp:spPr>
        <a:xfrm>
          <a:off x="4635181" y="1863033"/>
          <a:ext cx="1311289" cy="6556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4635181" y="1863033"/>
        <a:ext cx="1311289" cy="655644"/>
      </dsp:txXfrm>
    </dsp:sp>
    <dsp:sp modelId="{0769D999-04A9-4CD3-AAA5-1D5987967809}">
      <dsp:nvSpPr>
        <dsp:cNvPr id="0" name=""/>
        <dsp:cNvSpPr/>
      </dsp:nvSpPr>
      <dsp:spPr>
        <a:xfrm>
          <a:off x="2255191" y="932017"/>
          <a:ext cx="1311289" cy="6556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form id/index</a:t>
          </a:r>
          <a:endParaRPr lang="en-US" sz="2200" kern="1200" dirty="0"/>
        </a:p>
      </dsp:txBody>
      <dsp:txXfrm>
        <a:off x="2255191" y="932017"/>
        <a:ext cx="1311289" cy="6556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A1ABD-BB3A-4FBB-ABE5-FDE5B4D22108}" type="datetimeFigureOut">
              <a:rPr lang="en-US" smtClean="0"/>
              <a:t>6/12/2014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388C82-88B1-468A-866E-372BA259D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028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6/113/2014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 Ramamurthy CSE651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CD915-D3D5-4B8C-A6AC-B0CFFD55E9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6/113/2014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 Ramamurthy CSE651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CD915-D3D5-4B8C-A6AC-B0CFFD55E9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6/113/2014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 Ramamurthy CSE651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CD915-D3D5-4B8C-A6AC-B0CFFD55E957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6/113/2014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 Ramamurthy CSE651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CD915-D3D5-4B8C-A6AC-B0CFFD55E95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6/113/2014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 Ramamurthy CSE651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CD915-D3D5-4B8C-A6AC-B0CFFD55E9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6/113/2014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 Ramamurthy CSE651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CD915-D3D5-4B8C-A6AC-B0CFFD55E95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6/113/2014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 Ramamurthy CSE651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CD915-D3D5-4B8C-A6AC-B0CFFD55E9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6/113/2014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 Ramamurthy CSE651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CD915-D3D5-4B8C-A6AC-B0CFFD55E9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6/113/2014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 Ramamurthy CSE651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CD915-D3D5-4B8C-A6AC-B0CFFD55E9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6/113/2014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 Ramamurthy CSE651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CD915-D3D5-4B8C-A6AC-B0CFFD55E957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6/113/2014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 Ramamurthy CSE651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CD915-D3D5-4B8C-A6AC-B0CFFD55E95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6/113/2014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B. Ramamurthy CSE651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11CD915-D3D5-4B8C-A6AC-B0CFFD55E95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3.org/TR/1998/WD-DOM-19980720/introduction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son.or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bm.com/developerworks/community/blogs/gcuomo/entry/javascript_everywhere_and_the_three_amigos?lang=en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JavaScript Programming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B.Ramamurthy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6/113/2014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 Ramamurthy CSE651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CD915-D3D5-4B8C-A6AC-B0CFFD55E9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03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2675467"/>
            <a:ext cx="8077199" cy="3450696"/>
          </a:xfrm>
        </p:spPr>
        <p:txBody>
          <a:bodyPr/>
          <a:lstStyle/>
          <a:p>
            <a:r>
              <a:rPr lang="en-US" dirty="0" smtClean="0"/>
              <a:t>Add a button within the dvi tags as shown below: understand the various properties of the button widget.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000" dirty="0"/>
              <a:t>&lt;div id="</a:t>
            </a:r>
            <a:r>
              <a:rPr lang="en-US" sz="2000" dirty="0" err="1"/>
              <a:t>auto_panel</a:t>
            </a:r>
            <a:r>
              <a:rPr lang="en-US" sz="2000" dirty="0"/>
              <a:t>" style="width: 500px; height: 300px; background-color: </a:t>
            </a:r>
            <a:r>
              <a:rPr lang="en-US" sz="2000" dirty="0" err="1"/>
              <a:t>lightblue</a:t>
            </a:r>
            <a:r>
              <a:rPr lang="en-US" sz="2000" dirty="0"/>
              <a:t>;"&gt;</a:t>
            </a:r>
          </a:p>
          <a:p>
            <a:pPr marL="0" indent="0">
              <a:buNone/>
            </a:pPr>
            <a:r>
              <a:rPr lang="en-US" sz="2000" dirty="0"/>
              <a:t>&lt;input type="button" name="b1" value="Click Here" </a:t>
            </a:r>
            <a:r>
              <a:rPr lang="en-US" sz="2000" dirty="0" err="1"/>
              <a:t>onclick</a:t>
            </a:r>
            <a:r>
              <a:rPr lang="en-US" sz="2000" dirty="0" smtClean="0"/>
              <a:t>=''/&gt;</a:t>
            </a:r>
          </a:p>
          <a:p>
            <a:pPr marL="0" indent="0">
              <a:buNone/>
            </a:pPr>
            <a:r>
              <a:rPr lang="en-US" sz="2000" dirty="0" smtClean="0"/>
              <a:t>&lt;/div&gt;</a:t>
            </a:r>
            <a:endParaRPr lang="en-US" sz="2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6/113/2014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 Ramamurthy CSE651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CD915-D3D5-4B8C-A6AC-B0CFFD55E957}" type="slidenum">
              <a:rPr lang="en-US" smtClean="0"/>
              <a:t>10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Lets add some widgets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071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Lets write a simple </a:t>
            </a:r>
            <a:r>
              <a:rPr lang="en-US" dirty="0" err="1" smtClean="0"/>
              <a:t>javascript</a:t>
            </a:r>
            <a:r>
              <a:rPr lang="en-US" dirty="0" smtClean="0"/>
              <a:t> and link it to the main html code</a:t>
            </a:r>
          </a:p>
          <a:p>
            <a:r>
              <a:rPr lang="en-US" dirty="0" smtClean="0"/>
              <a:t>Simple </a:t>
            </a:r>
            <a:r>
              <a:rPr lang="en-US" dirty="0" err="1" smtClean="0"/>
              <a:t>Javascript</a:t>
            </a:r>
            <a:r>
              <a:rPr lang="en-US" dirty="0" smtClean="0"/>
              <a:t> file has these components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Data area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Functions</a:t>
            </a:r>
          </a:p>
          <a:p>
            <a:r>
              <a:rPr lang="en-US" dirty="0" smtClean="0"/>
              <a:t>Lets add </a:t>
            </a:r>
            <a:r>
              <a:rPr lang="en-US" dirty="0" err="1" smtClean="0"/>
              <a:t>js</a:t>
            </a:r>
            <a:r>
              <a:rPr lang="en-US" dirty="0" smtClean="0"/>
              <a:t> function to the button. Save the code below in ex4.js and modify ex4.html to link to this file (as shown in the </a:t>
            </a:r>
            <a:r>
              <a:rPr lang="en-US" smtClean="0"/>
              <a:t>next slide) 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function first()</a:t>
            </a:r>
          </a:p>
          <a:p>
            <a:pPr marL="0" indent="0">
              <a:buNone/>
            </a:pPr>
            <a:r>
              <a:rPr lang="en-US" dirty="0"/>
              <a:t>{ alert (" Button was clicked!");</a:t>
            </a:r>
          </a:p>
          <a:p>
            <a:pPr marL="0" indent="0">
              <a:buNone/>
            </a:pPr>
            <a:r>
              <a:rPr lang="en-US" dirty="0"/>
              <a:t>}</a:t>
            </a:r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6/113/2014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 Ramamurthy CSE651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CD915-D3D5-4B8C-A6AC-B0CFFD55E957}" type="slidenum">
              <a:rPr lang="en-US" smtClean="0"/>
              <a:t>11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Lets respond to the click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391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&lt;script type="text/</a:t>
            </a:r>
            <a:r>
              <a:rPr lang="en-US" b="1" dirty="0" err="1"/>
              <a:t>javascript</a:t>
            </a:r>
            <a:r>
              <a:rPr lang="en-US" b="1" dirty="0"/>
              <a:t>" </a:t>
            </a:r>
            <a:r>
              <a:rPr lang="en-US" b="1" dirty="0" err="1"/>
              <a:t>src</a:t>
            </a:r>
            <a:r>
              <a:rPr lang="en-US" b="1" dirty="0"/>
              <a:t>="ex4.js"&gt;</a:t>
            </a:r>
          </a:p>
          <a:p>
            <a:endParaRPr lang="en-US" dirty="0"/>
          </a:p>
          <a:p>
            <a:r>
              <a:rPr lang="en-US" dirty="0"/>
              <a:t>&lt;/script&gt;</a:t>
            </a:r>
          </a:p>
          <a:p>
            <a:r>
              <a:rPr lang="en-US" dirty="0"/>
              <a:t>&lt;/head&gt;</a:t>
            </a:r>
          </a:p>
          <a:p>
            <a:r>
              <a:rPr lang="en-US" dirty="0"/>
              <a:t>&lt;body&gt;</a:t>
            </a:r>
          </a:p>
          <a:p>
            <a:r>
              <a:rPr lang="en-US" dirty="0"/>
              <a:t>&lt;div id="</a:t>
            </a:r>
            <a:r>
              <a:rPr lang="en-US" dirty="0" err="1"/>
              <a:t>auto_panel</a:t>
            </a:r>
            <a:r>
              <a:rPr lang="en-US" dirty="0"/>
              <a:t>" style="width: 500px; height: 300px; background-color: </a:t>
            </a:r>
            <a:r>
              <a:rPr lang="en-US" dirty="0" err="1"/>
              <a:t>lightblue</a:t>
            </a:r>
            <a:r>
              <a:rPr lang="en-US" dirty="0"/>
              <a:t>;"&gt;</a:t>
            </a:r>
          </a:p>
          <a:p>
            <a:r>
              <a:rPr lang="en-US" dirty="0"/>
              <a:t>&lt;input type="button" name="b1" value="Click Here" </a:t>
            </a:r>
            <a:r>
              <a:rPr lang="en-US" b="1" dirty="0" err="1"/>
              <a:t>onclick</a:t>
            </a:r>
            <a:r>
              <a:rPr lang="en-US" b="1" dirty="0"/>
              <a:t>='first()'/&gt;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6/113/2014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 Ramamurthy CSE651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CD915-D3D5-4B8C-A6AC-B0CFFD55E957}" type="slidenum">
              <a:rPr lang="en-US" smtClean="0"/>
              <a:t>12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ex4.html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023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Document Object Model (DOM) is a programming API for HTML and XML documents. It defines the logical structure of documents and the way a document is accessed and manipulated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It is hierarchical. Here is the for the html table. 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6/113/2014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 Ramamurthy CSE651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CD915-D3D5-4B8C-A6AC-B0CFFD55E957}" type="slidenum">
              <a:rPr lang="en-US" smtClean="0"/>
              <a:t>13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 Object Model (DOM)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572000"/>
            <a:ext cx="35052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7270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2035557"/>
              </p:ext>
            </p:extLst>
          </p:nvPr>
        </p:nvGraphicFramePr>
        <p:xfrm>
          <a:off x="872067" y="2675467"/>
          <a:ext cx="7408333" cy="3450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6/113/2014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 Ramamurthy CSE651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CD915-D3D5-4B8C-A6AC-B0CFFD55E957}" type="slidenum">
              <a:rPr lang="en-US" smtClean="0"/>
              <a:t>14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 for general HTML document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212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HTML DOM (Document Object Model), everything is a </a:t>
            </a:r>
            <a:r>
              <a:rPr lang="en-US" b="1" dirty="0"/>
              <a:t>node</a:t>
            </a:r>
            <a:r>
              <a:rPr lang="en-US" dirty="0"/>
              <a:t>: </a:t>
            </a:r>
          </a:p>
          <a:p>
            <a:r>
              <a:rPr lang="en-US" dirty="0"/>
              <a:t>The document itself is a document node</a:t>
            </a:r>
          </a:p>
          <a:p>
            <a:r>
              <a:rPr lang="en-US" dirty="0"/>
              <a:t>All HTML elements are element nodes</a:t>
            </a:r>
          </a:p>
          <a:p>
            <a:r>
              <a:rPr lang="en-US" dirty="0"/>
              <a:t>All HTML attributes are attribute nodes</a:t>
            </a:r>
          </a:p>
          <a:p>
            <a:r>
              <a:rPr lang="en-US" dirty="0"/>
              <a:t>Text inside HTML elements are text nodes</a:t>
            </a:r>
          </a:p>
          <a:p>
            <a:r>
              <a:rPr lang="en-US" dirty="0"/>
              <a:t>Comments are comment nodes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6/113/2014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 Ramamurthy CSE651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CD915-D3D5-4B8C-A6AC-B0CFFD55E957}" type="slidenum">
              <a:rPr lang="en-US" smtClean="0"/>
              <a:t>15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 nodes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082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the DOM structure we can refer to the various elements of the html document using “OO” dot notation</a:t>
            </a:r>
          </a:p>
          <a:p>
            <a:r>
              <a:rPr lang="en-US" dirty="0" smtClean="0"/>
              <a:t>Example: add this line to first function in the ex4.js file</a:t>
            </a:r>
          </a:p>
          <a:p>
            <a:pPr marL="0" indent="0">
              <a:buNone/>
            </a:pPr>
            <a:r>
              <a:rPr lang="en-US" dirty="0" err="1" smtClean="0"/>
              <a:t>document.write</a:t>
            </a:r>
            <a:r>
              <a:rPr lang="en-US" dirty="0" smtClean="0"/>
              <a:t> (“Hello everyone!”);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Save and run the e4.html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6/113/2014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 Ramamurthy CSE651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CD915-D3D5-4B8C-A6AC-B0CFFD55E957}" type="slidenum">
              <a:rPr lang="en-US" smtClean="0"/>
              <a:t>16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 usage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243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useful DOM objects are available; One that s of use to us is the Math object</a:t>
            </a:r>
          </a:p>
          <a:p>
            <a:r>
              <a:rPr lang="en-US" dirty="0" smtClean="0"/>
              <a:t>You can use most any math function:</a:t>
            </a:r>
          </a:p>
          <a:p>
            <a:r>
              <a:rPr lang="en-US" dirty="0" err="1"/>
              <a:t>var</a:t>
            </a:r>
            <a:r>
              <a:rPr lang="en-US" dirty="0"/>
              <a:t> x = </a:t>
            </a:r>
            <a:r>
              <a:rPr lang="en-US" dirty="0" err="1"/>
              <a:t>Math.PI</a:t>
            </a:r>
            <a:r>
              <a:rPr lang="en-US" dirty="0"/>
              <a:t>; // Returns PI</a:t>
            </a:r>
          </a:p>
          <a:p>
            <a:r>
              <a:rPr lang="en-US" dirty="0" err="1"/>
              <a:t>var</a:t>
            </a:r>
            <a:r>
              <a:rPr lang="en-US" dirty="0"/>
              <a:t> y = </a:t>
            </a:r>
            <a:r>
              <a:rPr lang="en-US" dirty="0" err="1" smtClean="0"/>
              <a:t>Math.sqrt</a:t>
            </a:r>
            <a:r>
              <a:rPr lang="en-US" dirty="0" smtClean="0"/>
              <a:t>(64); </a:t>
            </a:r>
            <a:r>
              <a:rPr lang="en-US" dirty="0"/>
              <a:t>// Returns the square root of </a:t>
            </a:r>
            <a:r>
              <a:rPr lang="en-US" dirty="0" smtClean="0"/>
              <a:t>64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6/113/2014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 Ramamurthy CSE651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CD915-D3D5-4B8C-A6AC-B0CFFD55E957}" type="slidenum">
              <a:rPr lang="en-US" smtClean="0"/>
              <a:t>17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 objects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4861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Lets add a text box, do some computation in the </a:t>
            </a:r>
            <a:r>
              <a:rPr lang="en-US" dirty="0" err="1" smtClean="0"/>
              <a:t>javascript</a:t>
            </a:r>
            <a:r>
              <a:rPr lang="en-US" dirty="0" smtClean="0"/>
              <a:t> and return to the document</a:t>
            </a:r>
          </a:p>
          <a:p>
            <a:r>
              <a:rPr lang="en-US" dirty="0" smtClean="0"/>
              <a:t>Start a new exercise</a:t>
            </a:r>
          </a:p>
          <a:p>
            <a:r>
              <a:rPr lang="en-US" dirty="0" smtClean="0"/>
              <a:t>Save ex4.html as ex5.html, ex4,js as ex5.js</a:t>
            </a:r>
          </a:p>
          <a:p>
            <a:r>
              <a:rPr lang="en-US" dirty="0" smtClean="0"/>
              <a:t>Modify ex4.html to have a textbox element</a:t>
            </a:r>
          </a:p>
          <a:p>
            <a:r>
              <a:rPr lang="en-US" dirty="0" smtClean="0"/>
              <a:t>Change the button to Get Random Number</a:t>
            </a:r>
          </a:p>
          <a:p>
            <a:r>
              <a:rPr lang="en-US" dirty="0" smtClean="0"/>
              <a:t>Make sure to change script file linked to ex5.js</a:t>
            </a:r>
          </a:p>
          <a:p>
            <a:r>
              <a:rPr lang="en-US" dirty="0" smtClean="0"/>
              <a:t>We have also introduced the “form” tag, that is a very useful tag</a:t>
            </a:r>
          </a:p>
          <a:p>
            <a:r>
              <a:rPr lang="en-US" dirty="0" smtClean="0"/>
              <a:t>As shown in the code next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6/113/2014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 Ramamurthy CSE651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CD915-D3D5-4B8C-A6AC-B0CFFD55E957}" type="slidenum">
              <a:rPr lang="en-US" smtClean="0"/>
              <a:t>18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Lets  do some computation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5113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&lt;script type="text/</a:t>
            </a:r>
            <a:r>
              <a:rPr lang="en-US" dirty="0" err="1"/>
              <a:t>javascript</a:t>
            </a:r>
            <a:r>
              <a:rPr lang="en-US" dirty="0"/>
              <a:t>" </a:t>
            </a:r>
            <a:r>
              <a:rPr lang="en-US" dirty="0" err="1"/>
              <a:t>src</a:t>
            </a:r>
            <a:r>
              <a:rPr lang="en-US" dirty="0"/>
              <a:t>="</a:t>
            </a:r>
            <a:r>
              <a:rPr lang="en-US" b="1" dirty="0"/>
              <a:t>ex5.js</a:t>
            </a:r>
            <a:r>
              <a:rPr lang="en-US" dirty="0"/>
              <a:t>"&gt;</a:t>
            </a:r>
          </a:p>
          <a:p>
            <a:endParaRPr lang="en-US" dirty="0"/>
          </a:p>
          <a:p>
            <a:r>
              <a:rPr lang="en-US" dirty="0"/>
              <a:t>&lt;/script&gt;</a:t>
            </a:r>
          </a:p>
          <a:p>
            <a:r>
              <a:rPr lang="en-US" dirty="0"/>
              <a:t>&lt;/head&gt;</a:t>
            </a:r>
          </a:p>
          <a:p>
            <a:r>
              <a:rPr lang="en-US" dirty="0"/>
              <a:t>&lt;body</a:t>
            </a:r>
            <a:r>
              <a:rPr lang="en-US" dirty="0" smtClean="0"/>
              <a:t>&gt;</a:t>
            </a:r>
          </a:p>
          <a:p>
            <a:r>
              <a:rPr lang="en-US" b="1" dirty="0" smtClean="0"/>
              <a:t>&lt;form&gt;</a:t>
            </a:r>
            <a:endParaRPr lang="en-US" b="1" dirty="0"/>
          </a:p>
          <a:p>
            <a:r>
              <a:rPr lang="en-US" dirty="0"/>
              <a:t>&lt;div id="</a:t>
            </a:r>
            <a:r>
              <a:rPr lang="en-US" dirty="0" err="1"/>
              <a:t>auto_panel</a:t>
            </a:r>
            <a:r>
              <a:rPr lang="en-US" dirty="0"/>
              <a:t>" style="width: 500px; height: 300px; background-color: </a:t>
            </a:r>
            <a:r>
              <a:rPr lang="en-US" dirty="0" err="1"/>
              <a:t>lightblue</a:t>
            </a:r>
            <a:r>
              <a:rPr lang="en-US" dirty="0"/>
              <a:t>;"&gt;</a:t>
            </a:r>
          </a:p>
          <a:p>
            <a:r>
              <a:rPr lang="en-US" dirty="0"/>
              <a:t>&lt;input type="button" name="b1" value="</a:t>
            </a:r>
            <a:r>
              <a:rPr lang="en-US" b="1" dirty="0"/>
              <a:t>Get Random Number</a:t>
            </a:r>
            <a:r>
              <a:rPr lang="en-US" dirty="0"/>
              <a:t>" </a:t>
            </a:r>
            <a:r>
              <a:rPr lang="en-US" dirty="0" err="1"/>
              <a:t>onclick</a:t>
            </a:r>
            <a:r>
              <a:rPr lang="en-US" dirty="0"/>
              <a:t>=</a:t>
            </a:r>
            <a:r>
              <a:rPr lang="en-US" b="1" dirty="0"/>
              <a:t>'</a:t>
            </a:r>
            <a:r>
              <a:rPr lang="en-US" b="1" dirty="0" err="1"/>
              <a:t>myrand</a:t>
            </a:r>
            <a:r>
              <a:rPr lang="en-US" b="1" dirty="0"/>
              <a:t>()</a:t>
            </a:r>
            <a:r>
              <a:rPr lang="en-US" dirty="0"/>
              <a:t>'/&gt;</a:t>
            </a:r>
          </a:p>
          <a:p>
            <a:r>
              <a:rPr lang="en-US" b="1" dirty="0"/>
              <a:t>&lt;</a:t>
            </a:r>
            <a:r>
              <a:rPr lang="en-US" b="1" dirty="0" err="1"/>
              <a:t>br</a:t>
            </a:r>
            <a:r>
              <a:rPr lang="en-US" b="1" dirty="0"/>
              <a:t>&gt;</a:t>
            </a:r>
          </a:p>
          <a:p>
            <a:r>
              <a:rPr lang="en-US" b="1" dirty="0"/>
              <a:t>&lt;</a:t>
            </a:r>
            <a:r>
              <a:rPr lang="en-US" b="1" dirty="0" err="1"/>
              <a:t>br</a:t>
            </a:r>
            <a:r>
              <a:rPr lang="en-US" b="1" dirty="0"/>
              <a:t>&gt;</a:t>
            </a:r>
          </a:p>
          <a:p>
            <a:r>
              <a:rPr lang="en-US" b="1" dirty="0"/>
              <a:t>&lt;</a:t>
            </a:r>
            <a:r>
              <a:rPr lang="en-US" b="1" dirty="0" err="1"/>
              <a:t>br</a:t>
            </a:r>
            <a:r>
              <a:rPr lang="en-US" b="1" dirty="0"/>
              <a:t>&gt;</a:t>
            </a:r>
          </a:p>
          <a:p>
            <a:r>
              <a:rPr lang="en-US" b="1" dirty="0"/>
              <a:t>&lt;input type="text" name="</a:t>
            </a:r>
            <a:r>
              <a:rPr lang="en-US" b="1" dirty="0" err="1"/>
              <a:t>randomNumber</a:t>
            </a:r>
            <a:r>
              <a:rPr lang="en-US" b="1" dirty="0"/>
              <a:t>" value="0" </a:t>
            </a:r>
            <a:r>
              <a:rPr lang="en-US" b="1" dirty="0" err="1"/>
              <a:t>onchange</a:t>
            </a:r>
            <a:r>
              <a:rPr lang="en-US" b="1" dirty="0" smtClean="0"/>
              <a:t>=''/&gt;</a:t>
            </a:r>
          </a:p>
          <a:p>
            <a:r>
              <a:rPr lang="en-US" b="1" dirty="0" smtClean="0"/>
              <a:t>&lt;/div&gt;</a:t>
            </a:r>
          </a:p>
          <a:p>
            <a:r>
              <a:rPr lang="en-US" b="1" dirty="0" smtClean="0"/>
              <a:t>&lt;/form&gt;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6/113/2014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 Ramamurthy CSE651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CD915-D3D5-4B8C-A6AC-B0CFFD55E957}" type="slidenum">
              <a:rPr lang="en-US" smtClean="0"/>
              <a:t>19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Ex5.html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932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6/113/2014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 Ramamurthy CSE651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CD915-D3D5-4B8C-A6AC-B0CFFD55E957}" type="slidenum">
              <a:rPr lang="en-US" smtClean="0"/>
              <a:t>2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JavaScript?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33600"/>
            <a:ext cx="3731933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280806"/>
            <a:ext cx="3810000" cy="2139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91366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675467"/>
            <a:ext cx="9448799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/>
              <a:t>var</a:t>
            </a:r>
            <a:r>
              <a:rPr lang="en-US" sz="2000" dirty="0"/>
              <a:t> </a:t>
            </a:r>
            <a:r>
              <a:rPr lang="en-US" sz="2000" dirty="0" err="1"/>
              <a:t>rnum</a:t>
            </a:r>
            <a:r>
              <a:rPr lang="en-US" sz="2000" dirty="0"/>
              <a:t>;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function </a:t>
            </a:r>
            <a:r>
              <a:rPr lang="en-US" sz="2000" dirty="0" err="1"/>
              <a:t>myrand</a:t>
            </a:r>
            <a:r>
              <a:rPr lang="en-US" sz="2000" dirty="0"/>
              <a:t>()</a:t>
            </a:r>
          </a:p>
          <a:p>
            <a:pPr marL="0" indent="0">
              <a:buNone/>
            </a:pPr>
            <a:r>
              <a:rPr lang="en-US" sz="2000" dirty="0" smtClean="0"/>
              <a:t> {    alert </a:t>
            </a:r>
            <a:r>
              <a:rPr lang="en-US" sz="2000" dirty="0"/>
              <a:t>(" Button was clicked</a:t>
            </a:r>
            <a:r>
              <a:rPr lang="en-US" sz="2000" dirty="0" smtClean="0"/>
              <a:t>!");</a:t>
            </a:r>
          </a:p>
          <a:p>
            <a:pPr marL="0" indent="0">
              <a:buNone/>
            </a:pPr>
            <a:r>
              <a:rPr lang="en-US" sz="2000" dirty="0" smtClean="0"/>
              <a:t>       </a:t>
            </a:r>
            <a:r>
              <a:rPr lang="en-US" sz="2000" dirty="0" err="1" smtClean="0"/>
              <a:t>rnum</a:t>
            </a:r>
            <a:r>
              <a:rPr lang="en-US" sz="2000" dirty="0" smtClean="0"/>
              <a:t> </a:t>
            </a:r>
            <a:r>
              <a:rPr lang="en-US" sz="2000" dirty="0"/>
              <a:t>= </a:t>
            </a:r>
            <a:r>
              <a:rPr lang="en-US" sz="2000" dirty="0" err="1"/>
              <a:t>Math.floor</a:t>
            </a:r>
            <a:r>
              <a:rPr lang="en-US" sz="2000" dirty="0"/>
              <a:t>(</a:t>
            </a:r>
            <a:r>
              <a:rPr lang="en-US" sz="2000" dirty="0" err="1"/>
              <a:t>Math.random</a:t>
            </a:r>
            <a:r>
              <a:rPr lang="en-US" sz="2000" dirty="0"/>
              <a:t>()*100 ); // a number between 0-99 inclusive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alert(</a:t>
            </a:r>
            <a:r>
              <a:rPr lang="en-US" sz="2000" dirty="0" err="1" smtClean="0"/>
              <a:t>rnum</a:t>
            </a:r>
            <a:r>
              <a:rPr lang="en-US" sz="2000" dirty="0" smtClean="0"/>
              <a:t>);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</a:t>
            </a:r>
            <a:r>
              <a:rPr lang="en-US" sz="2000" dirty="0" err="1" smtClean="0"/>
              <a:t>document.forms</a:t>
            </a:r>
            <a:r>
              <a:rPr lang="en-US" sz="2000" dirty="0" smtClean="0"/>
              <a:t>[0</a:t>
            </a:r>
            <a:r>
              <a:rPr lang="en-US" sz="2000" dirty="0"/>
              <a:t>].</a:t>
            </a:r>
            <a:r>
              <a:rPr lang="en-US" sz="2000" dirty="0" err="1"/>
              <a:t>randomNumber.value</a:t>
            </a:r>
            <a:r>
              <a:rPr lang="en-US" sz="2000" dirty="0"/>
              <a:t> = </a:t>
            </a:r>
            <a:r>
              <a:rPr lang="en-US" sz="2000" dirty="0" err="1"/>
              <a:t>rnum</a:t>
            </a:r>
            <a:r>
              <a:rPr lang="en-US" sz="2000" dirty="0" smtClean="0"/>
              <a:t>;</a:t>
            </a:r>
          </a:p>
          <a:p>
            <a:pPr marL="0" indent="0">
              <a:buNone/>
            </a:pPr>
            <a:r>
              <a:rPr lang="en-US" sz="2000" dirty="0" smtClean="0"/>
              <a:t>}</a:t>
            </a:r>
            <a:endParaRPr lang="en-US" sz="2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6/113/2014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 Ramamurthy CSE651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CD915-D3D5-4B8C-A6AC-B0CFFD55E957}" type="slidenum">
              <a:rPr lang="en-US" smtClean="0"/>
              <a:t>20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Ex5.js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039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do the analytics come in? </a:t>
            </a:r>
          </a:p>
          <a:p>
            <a:r>
              <a:rPr lang="en-US" dirty="0" smtClean="0"/>
              <a:t>Lets now make an application with html and </a:t>
            </a:r>
            <a:r>
              <a:rPr lang="en-US" dirty="0" err="1" smtClean="0"/>
              <a:t>js</a:t>
            </a:r>
            <a:r>
              <a:rPr lang="en-US" dirty="0" smtClean="0"/>
              <a:t> that is driven by one of our simplest statistical models: linear regression</a:t>
            </a:r>
          </a:p>
          <a:p>
            <a:r>
              <a:rPr lang="en-US" dirty="0" smtClean="0"/>
              <a:t>This is basically a template for any other application you may write.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6/113/2014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 Ramamurthy CSE651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CD915-D3D5-4B8C-A6AC-B0CFFD55E957}" type="slidenum">
              <a:rPr lang="en-US" smtClean="0"/>
              <a:t>21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JS driven by Analytics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763486" y="5181600"/>
            <a:ext cx="1371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Html interface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33800" y="5181600"/>
            <a:ext cx="1371600" cy="9144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Javascript</a:t>
            </a:r>
            <a:endParaRPr lang="en-US" dirty="0" smtClean="0"/>
          </a:p>
          <a:p>
            <a:pPr algn="ctr"/>
            <a:r>
              <a:rPr lang="en-US" dirty="0" smtClean="0"/>
              <a:t>functions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638800" y="5181600"/>
            <a:ext cx="1295400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Analytics</a:t>
            </a:r>
            <a:endParaRPr lang="en-US" dirty="0"/>
          </a:p>
        </p:txBody>
      </p:sp>
      <p:sp>
        <p:nvSpPr>
          <p:cNvPr id="10" name="Left-Right Arrow 9"/>
          <p:cNvSpPr/>
          <p:nvPr/>
        </p:nvSpPr>
        <p:spPr>
          <a:xfrm>
            <a:off x="3135086" y="5486400"/>
            <a:ext cx="598714" cy="1524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-Right Arrow 10"/>
          <p:cNvSpPr/>
          <p:nvPr/>
        </p:nvSpPr>
        <p:spPr>
          <a:xfrm>
            <a:off x="5105400" y="5410200"/>
            <a:ext cx="533400" cy="1524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9203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Lets plan the interface:  y = a + </a:t>
            </a:r>
            <a:r>
              <a:rPr lang="en-US" dirty="0" err="1" smtClean="0"/>
              <a:t>bx</a:t>
            </a:r>
            <a:endParaRPr lang="en-US" dirty="0" smtClean="0"/>
          </a:p>
          <a:p>
            <a:r>
              <a:rPr lang="en-US" dirty="0" smtClean="0"/>
              <a:t>We need input boxes for a, b and x and an output box for displaying the result in y</a:t>
            </a:r>
          </a:p>
          <a:p>
            <a:r>
              <a:rPr lang="en-US" dirty="0" smtClean="0"/>
              <a:t>A button to start the analytics (simple in this case)</a:t>
            </a:r>
          </a:p>
          <a:p>
            <a:r>
              <a:rPr lang="en-US" dirty="0" smtClean="0"/>
              <a:t>Like mentioned before this example is simply a template, the analytics could me more complex than this.</a:t>
            </a:r>
          </a:p>
          <a:p>
            <a:r>
              <a:rPr lang="en-US" dirty="0" smtClean="0"/>
              <a:t>This is an in-class exercise for you.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6/113/2014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 Ramamurthy CSE651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CD915-D3D5-4B8C-A6AC-B0CFFD55E957}" type="slidenum">
              <a:rPr lang="en-US" smtClean="0"/>
              <a:t>22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regression Application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5954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looked basic features of </a:t>
            </a:r>
            <a:r>
              <a:rPr lang="en-US" dirty="0" err="1" smtClean="0"/>
              <a:t>Javascript</a:t>
            </a:r>
            <a:r>
              <a:rPr lang="en-US" dirty="0" smtClean="0"/>
              <a:t> working with html input interface</a:t>
            </a:r>
          </a:p>
          <a:p>
            <a:r>
              <a:rPr lang="en-US" dirty="0" smtClean="0"/>
              <a:t>Any analytics module can be easily be made to power this workflow that we studied / practiced in this session</a:t>
            </a:r>
          </a:p>
          <a:p>
            <a:r>
              <a:rPr lang="en-US" dirty="0" smtClean="0"/>
              <a:t>Study the material/paper given in the reference for more information on </a:t>
            </a:r>
            <a:r>
              <a:rPr lang="en-US" dirty="0" err="1" smtClean="0"/>
              <a:t>javascript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6/113/2014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 Ramamurthy CSE651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CD915-D3D5-4B8C-A6AC-B0CFFD55E957}" type="slidenum">
              <a:rPr lang="en-US" smtClean="0"/>
              <a:t>23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0799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Third Party JavaScript book</a:t>
            </a:r>
          </a:p>
          <a:p>
            <a:r>
              <a:rPr lang="en-US" dirty="0"/>
              <a:t>DOM standard: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www.w3.org/TR/1998/WD-DOM-19980720/introduction.html</a:t>
            </a:r>
            <a:endParaRPr lang="en-US" dirty="0" smtClean="0"/>
          </a:p>
          <a:p>
            <a:r>
              <a:rPr lang="en-US" dirty="0" smtClean="0"/>
              <a:t>DOM: w3schools.com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6/113/2014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 Ramamurthy CSE651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CD915-D3D5-4B8C-A6AC-B0CFFD55E957}" type="slidenum">
              <a:rPr lang="en-US" smtClean="0"/>
              <a:t>24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216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JSON: </a:t>
            </a:r>
            <a:r>
              <a:rPr lang="en-US" dirty="0" err="1" smtClean="0"/>
              <a:t>Javascript</a:t>
            </a:r>
            <a:r>
              <a:rPr lang="en-US" dirty="0" smtClean="0"/>
              <a:t> Object notation</a:t>
            </a:r>
          </a:p>
          <a:p>
            <a:r>
              <a:rPr lang="en-US" dirty="0" smtClean="0"/>
              <a:t>JSON based data exchange; JSON based </a:t>
            </a:r>
            <a:r>
              <a:rPr lang="en-US" dirty="0" err="1" smtClean="0"/>
              <a:t>webservices</a:t>
            </a:r>
            <a:r>
              <a:rPr lang="en-US" dirty="0" smtClean="0"/>
              <a:t> </a:t>
            </a:r>
          </a:p>
          <a:p>
            <a:r>
              <a:rPr lang="en-US" dirty="0" smtClean="0"/>
              <a:t>From </a:t>
            </a:r>
            <a:r>
              <a:rPr lang="en-US" dirty="0" smtClean="0">
                <a:hlinkClick r:id="rId2"/>
              </a:rPr>
              <a:t>www.json.org</a:t>
            </a:r>
            <a:endParaRPr lang="en-US" dirty="0" smtClean="0"/>
          </a:p>
          <a:p>
            <a:r>
              <a:rPr lang="en-US" dirty="0" smtClean="0"/>
              <a:t>JSON </a:t>
            </a:r>
            <a:r>
              <a:rPr lang="en-US" dirty="0"/>
              <a:t>is built on two structures:</a:t>
            </a:r>
          </a:p>
          <a:p>
            <a:endParaRPr lang="en-US" dirty="0"/>
          </a:p>
          <a:p>
            <a:r>
              <a:rPr lang="en-US" dirty="0"/>
              <a:t>    A collection of name/value pairs. In various languages, this is realized as an object, record, </a:t>
            </a:r>
            <a:r>
              <a:rPr lang="en-US" dirty="0" err="1"/>
              <a:t>struct</a:t>
            </a:r>
            <a:r>
              <a:rPr lang="en-US" dirty="0"/>
              <a:t>, dictionary, hash table, keyed list, or associative array.</a:t>
            </a:r>
          </a:p>
          <a:p>
            <a:r>
              <a:rPr lang="en-US" dirty="0"/>
              <a:t>    An ordered list of values. In most languages, this is realized as an array, vector, list, or sequence.</a:t>
            </a:r>
          </a:p>
          <a:p>
            <a:endParaRPr lang="en-US" dirty="0"/>
          </a:p>
          <a:p>
            <a:r>
              <a:rPr lang="en-US" dirty="0"/>
              <a:t>These are universal data structures. Virtually all modern programming languages support them in one form or another. It makes sense that a data format that is interchangeable with programming languages also be based on these structures.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6/113/2014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 Ramamurthy CSE651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CD915-D3D5-4B8C-A6AC-B0CFFD55E957}" type="slidenum">
              <a:rPr lang="en-US" smtClean="0"/>
              <a:t>3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JavaScript? (contd.)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139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Numerous third party libraries for data processing and visualization.</a:t>
            </a:r>
          </a:p>
          <a:p>
            <a:endParaRPr lang="en-US" dirty="0" smtClean="0"/>
          </a:p>
          <a:p>
            <a:r>
              <a:rPr lang="en-US" dirty="0" smtClean="0"/>
              <a:t>See this recent publication from IBM: JavaScript Everywhere </a:t>
            </a:r>
            <a:r>
              <a:rPr lang="en-US" dirty="0"/>
              <a:t>and Three Amigos: </a:t>
            </a:r>
            <a:r>
              <a:rPr lang="en-US" dirty="0" smtClean="0"/>
              <a:t>Sept.2013 article by J. Cuomo</a:t>
            </a: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www.ibm.com/developerworks/community/blogs/gcuomo/entry/javascript_everywhere_and_the_three_amigos?lang=en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Also look at Google </a:t>
            </a:r>
            <a:r>
              <a:rPr lang="en-US" dirty="0"/>
              <a:t>Maps JavaScript </a:t>
            </a:r>
            <a:r>
              <a:rPr lang="en-US" dirty="0" err="1"/>
              <a:t>library:https</a:t>
            </a:r>
            <a:r>
              <a:rPr lang="en-US" dirty="0"/>
              <a:t>://developers.google.com/maps/documentation/</a:t>
            </a:r>
            <a:r>
              <a:rPr lang="en-US" dirty="0" err="1"/>
              <a:t>javascript</a:t>
            </a:r>
            <a:r>
              <a:rPr lang="en-US" dirty="0" smtClean="0"/>
              <a:t>/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6/113/2014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 Ramamurthy CSE651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CD915-D3D5-4B8C-A6AC-B0CFFD55E957}" type="slidenum">
              <a:rPr lang="en-US" smtClean="0"/>
              <a:t>4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JavaScript? (Contd.)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873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62000" y="838200"/>
            <a:ext cx="7408333" cy="34506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/>
              <a:t>&lt;!DOCTYPE html&gt;</a:t>
            </a:r>
          </a:p>
          <a:p>
            <a:pPr marL="0" indent="0">
              <a:buNone/>
            </a:pPr>
            <a:r>
              <a:rPr lang="en-US" sz="1400" dirty="0"/>
              <a:t>&lt;html&gt;</a:t>
            </a:r>
          </a:p>
          <a:p>
            <a:pPr marL="0" indent="0">
              <a:buNone/>
            </a:pPr>
            <a:r>
              <a:rPr lang="en-US" sz="1400" dirty="0"/>
              <a:t>&lt;head&gt;</a:t>
            </a:r>
          </a:p>
          <a:p>
            <a:pPr marL="0" indent="0">
              <a:buNone/>
            </a:pPr>
            <a:r>
              <a:rPr lang="en-US" sz="1400" dirty="0"/>
              <a:t>&lt;title&gt;Google Maps Example&lt;/title&gt;</a:t>
            </a:r>
          </a:p>
          <a:p>
            <a:pPr marL="0" indent="0">
              <a:buNone/>
            </a:pPr>
            <a:r>
              <a:rPr lang="en-US" sz="1400" dirty="0"/>
              <a:t>&lt;script </a:t>
            </a:r>
            <a:r>
              <a:rPr lang="en-US" sz="1400" dirty="0" err="1"/>
              <a:t>src</a:t>
            </a:r>
            <a:r>
              <a:rPr lang="en-US" sz="1400" dirty="0"/>
              <a:t>="</a:t>
            </a:r>
          </a:p>
          <a:p>
            <a:pPr marL="0" indent="0">
              <a:buNone/>
            </a:pPr>
            <a:r>
              <a:rPr lang="en-US" sz="1400" dirty="0"/>
              <a:t>https://maps.googleapis.com/maps/api/js?v=3.exp&amp;sensor=false"&gt;</a:t>
            </a:r>
          </a:p>
          <a:p>
            <a:pPr marL="0" indent="0">
              <a:buNone/>
            </a:pPr>
            <a:r>
              <a:rPr lang="en-US" sz="1400" dirty="0"/>
              <a:t>&lt;/script&gt;</a:t>
            </a:r>
          </a:p>
          <a:p>
            <a:pPr marL="0" indent="0">
              <a:buNone/>
            </a:pPr>
            <a:r>
              <a:rPr lang="en-US" sz="1400" dirty="0"/>
              <a:t>&lt;script&gt;</a:t>
            </a:r>
          </a:p>
          <a:p>
            <a:pPr marL="0" indent="0">
              <a:buNone/>
            </a:pPr>
            <a:r>
              <a:rPr lang="en-US" sz="1400" dirty="0" err="1"/>
              <a:t>var</a:t>
            </a:r>
            <a:r>
              <a:rPr lang="en-US" sz="1400" dirty="0"/>
              <a:t> map;</a:t>
            </a:r>
          </a:p>
          <a:p>
            <a:pPr marL="0" indent="0">
              <a:buNone/>
            </a:pPr>
            <a:r>
              <a:rPr lang="en-US" sz="1400" dirty="0"/>
              <a:t>function initialize() {</a:t>
            </a:r>
          </a:p>
          <a:p>
            <a:pPr marL="0" indent="0">
              <a:buNone/>
            </a:pPr>
            <a:r>
              <a:rPr lang="en-US" sz="1400" dirty="0" err="1"/>
              <a:t>var</a:t>
            </a:r>
            <a:r>
              <a:rPr lang="en-US" sz="1400" dirty="0"/>
              <a:t> </a:t>
            </a:r>
            <a:r>
              <a:rPr lang="en-US" sz="1400" dirty="0" err="1"/>
              <a:t>mapOptions</a:t>
            </a:r>
            <a:r>
              <a:rPr lang="en-US" sz="1400" dirty="0"/>
              <a:t> = {</a:t>
            </a:r>
          </a:p>
          <a:p>
            <a:pPr marL="0" indent="0">
              <a:buNone/>
            </a:pPr>
            <a:r>
              <a:rPr lang="en-US" sz="1400" dirty="0"/>
              <a:t>zoom: 8,</a:t>
            </a:r>
          </a:p>
          <a:p>
            <a:pPr marL="0" indent="0">
              <a:buNone/>
            </a:pPr>
            <a:r>
              <a:rPr lang="en-US" sz="1400" dirty="0"/>
              <a:t>center: new </a:t>
            </a:r>
            <a:r>
              <a:rPr lang="en-US" sz="1400" dirty="0" err="1" smtClean="0"/>
              <a:t>google.maps.LatLng</a:t>
            </a:r>
            <a:r>
              <a:rPr lang="en-US" sz="1400" dirty="0" smtClean="0"/>
              <a:t>(42.9, -79.8),</a:t>
            </a:r>
            <a:endParaRPr lang="en-US" sz="1400" dirty="0"/>
          </a:p>
          <a:p>
            <a:pPr marL="0" indent="0">
              <a:buNone/>
            </a:pPr>
            <a:r>
              <a:rPr lang="en-US" sz="1400" dirty="0" err="1"/>
              <a:t>mapTypeId</a:t>
            </a:r>
            <a:r>
              <a:rPr lang="en-US" sz="1400" dirty="0"/>
              <a:t>: </a:t>
            </a:r>
            <a:r>
              <a:rPr lang="en-US" sz="1400" dirty="0" err="1" smtClean="0"/>
              <a:t>google.maps.MapTypeId.ROADMAP</a:t>
            </a:r>
            <a:r>
              <a:rPr lang="en-US" sz="1400" dirty="0" smtClean="0"/>
              <a:t>  };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map = new </a:t>
            </a:r>
            <a:r>
              <a:rPr lang="en-US" sz="1400" dirty="0" err="1"/>
              <a:t>google.maps.Map</a:t>
            </a:r>
            <a:r>
              <a:rPr lang="en-US" sz="1400" dirty="0"/>
              <a:t>(</a:t>
            </a:r>
            <a:r>
              <a:rPr lang="en-US" sz="1400" dirty="0" err="1"/>
              <a:t>document.getElementById</a:t>
            </a:r>
            <a:r>
              <a:rPr lang="en-US" sz="1400" dirty="0"/>
              <a:t>('</a:t>
            </a:r>
            <a:r>
              <a:rPr lang="en-US" sz="1400" dirty="0" err="1"/>
              <a:t>map_canvas</a:t>
            </a:r>
            <a:r>
              <a:rPr lang="en-US" sz="1400" dirty="0"/>
              <a:t>'),</a:t>
            </a:r>
          </a:p>
          <a:p>
            <a:pPr marL="0" indent="0">
              <a:buNone/>
            </a:pPr>
            <a:r>
              <a:rPr lang="en-US" sz="1400" dirty="0" err="1"/>
              <a:t>mapOptions</a:t>
            </a:r>
            <a:r>
              <a:rPr lang="en-US" sz="1400" dirty="0" smtClean="0"/>
              <a:t>); }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&lt;/script&gt;</a:t>
            </a:r>
          </a:p>
          <a:p>
            <a:pPr marL="0" indent="0">
              <a:buNone/>
            </a:pPr>
            <a:r>
              <a:rPr lang="en-US" sz="1400" dirty="0"/>
              <a:t>&lt;/head&gt;</a:t>
            </a:r>
          </a:p>
          <a:p>
            <a:pPr marL="0" indent="0">
              <a:buNone/>
            </a:pPr>
            <a:r>
              <a:rPr lang="en-US" sz="1400" dirty="0"/>
              <a:t>&lt;body </a:t>
            </a:r>
            <a:r>
              <a:rPr lang="en-US" sz="1400" dirty="0" err="1"/>
              <a:t>onload</a:t>
            </a:r>
            <a:r>
              <a:rPr lang="en-US" sz="1400" dirty="0"/>
              <a:t>="initialize()"&gt;</a:t>
            </a:r>
          </a:p>
          <a:p>
            <a:pPr marL="0" indent="0">
              <a:buNone/>
            </a:pPr>
            <a:r>
              <a:rPr lang="en-US" sz="1400" dirty="0"/>
              <a:t>&lt;div id="</a:t>
            </a:r>
            <a:r>
              <a:rPr lang="en-US" sz="1400" dirty="0" err="1"/>
              <a:t>map_canvas</a:t>
            </a:r>
            <a:r>
              <a:rPr lang="en-US" sz="1400" dirty="0"/>
              <a:t>" style="width: 500px; height: 300px"&gt;&lt;/div&gt;</a:t>
            </a:r>
          </a:p>
          <a:p>
            <a:pPr marL="0" indent="0">
              <a:buNone/>
            </a:pPr>
            <a:r>
              <a:rPr lang="en-US" sz="1400" dirty="0"/>
              <a:t>&lt;/body&gt;</a:t>
            </a:r>
          </a:p>
          <a:p>
            <a:pPr marL="0" indent="0">
              <a:buNone/>
            </a:pPr>
            <a:r>
              <a:rPr lang="en-US" sz="1400" dirty="0"/>
              <a:t>&lt;/html&gt;</a:t>
            </a:r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6/113/2014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 Ramamurthy CSE651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CD915-D3D5-4B8C-A6AC-B0CFFD55E957}" type="slidenum">
              <a:rPr lang="en-US" smtClean="0"/>
              <a:t>5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99872"/>
          </a:xfrm>
        </p:spPr>
        <p:txBody>
          <a:bodyPr>
            <a:normAutofit/>
          </a:bodyPr>
          <a:lstStyle/>
          <a:p>
            <a:r>
              <a:rPr lang="en-US" sz="1600" b="1" dirty="0" smtClean="0"/>
              <a:t>Try this code: in notepad++ save as ex3.html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155230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change the </a:t>
            </a:r>
            <a:r>
              <a:rPr lang="en-US" dirty="0" err="1" smtClean="0"/>
              <a:t>lat,long</a:t>
            </a:r>
            <a:r>
              <a:rPr lang="en-US" dirty="0" smtClean="0"/>
              <a:t> as shown below:</a:t>
            </a:r>
          </a:p>
          <a:p>
            <a:r>
              <a:rPr lang="en-US" dirty="0" err="1"/>
              <a:t>google.maps.LatLng</a:t>
            </a:r>
            <a:r>
              <a:rPr lang="en-US" dirty="0"/>
              <a:t>(12.9, 77.56</a:t>
            </a:r>
            <a:r>
              <a:rPr lang="en-US" dirty="0" smtClean="0"/>
              <a:t>)</a:t>
            </a:r>
          </a:p>
          <a:p>
            <a:r>
              <a:rPr lang="en-US" dirty="0" smtClean="0"/>
              <a:t>Change the </a:t>
            </a:r>
            <a:r>
              <a:rPr lang="en-US" dirty="0" err="1" smtClean="0"/>
              <a:t>lat</a:t>
            </a:r>
            <a:r>
              <a:rPr lang="en-US" dirty="0" smtClean="0"/>
              <a:t> long to (27.9, 86.9)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6/113/2014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 Ramamurthy CSE651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CD915-D3D5-4B8C-A6AC-B0CFFD55E957}" type="slidenum">
              <a:rPr lang="en-US" smtClean="0"/>
              <a:t>6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</a:t>
            </a:r>
            <a:r>
              <a:rPr lang="en-US" dirty="0" err="1" smtClean="0"/>
              <a:t>lat.long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309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Lets learn some more features of JS and also how to power an application using JS functions.</a:t>
            </a:r>
          </a:p>
          <a:p>
            <a:r>
              <a:rPr lang="en-US" dirty="0" smtClean="0"/>
              <a:t>Also we want to structure our applications in a modular fashion: no mix of HTML, CSS and JS: three separate files</a:t>
            </a:r>
          </a:p>
          <a:p>
            <a:r>
              <a:rPr lang="en-US" dirty="0" smtClean="0"/>
              <a:t>Lets do that for this Google Map example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6/113/2014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 Ramamurthy CSE651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CD915-D3D5-4B8C-A6AC-B0CFFD55E957}" type="slidenum">
              <a:rPr lang="en-US" smtClean="0"/>
              <a:t>7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to JavaScript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45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Lets add some widgets like buttons and textboxes and power them using JS functions</a:t>
            </a:r>
          </a:p>
          <a:p>
            <a:r>
              <a:rPr lang="en-US" dirty="0" smtClean="0"/>
              <a:t>Only that we will separate the widgets and function in html and </a:t>
            </a:r>
            <a:r>
              <a:rPr lang="en-US" dirty="0" err="1" smtClean="0"/>
              <a:t>js</a:t>
            </a:r>
            <a:r>
              <a:rPr lang="en-US" dirty="0" smtClean="0"/>
              <a:t> file separately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6/113/2014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 Ramamurthy CSE651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CD915-D3D5-4B8C-A6AC-B0CFFD55E957}" type="slidenum">
              <a:rPr lang="en-US" smtClean="0"/>
              <a:t>8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HTML+JS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849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6/113/2014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 Ramamurthy CSE651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CD915-D3D5-4B8C-A6AC-B0CFFD55E957}" type="slidenum">
              <a:rPr lang="en-US" smtClean="0"/>
              <a:t>9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304800" y="1600200"/>
            <a:ext cx="8839200" cy="45720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3300" dirty="0"/>
              <a:t>&lt;!DOCTYPE html&gt;</a:t>
            </a:r>
          </a:p>
          <a:p>
            <a:pPr marL="0" indent="0">
              <a:buNone/>
            </a:pPr>
            <a:r>
              <a:rPr lang="en-US" sz="3300" dirty="0"/>
              <a:t>&lt;html&gt;</a:t>
            </a:r>
          </a:p>
          <a:p>
            <a:pPr marL="0" indent="0">
              <a:buNone/>
            </a:pPr>
            <a:r>
              <a:rPr lang="en-US" sz="3300" dirty="0"/>
              <a:t>&lt;head&gt;</a:t>
            </a:r>
          </a:p>
          <a:p>
            <a:pPr marL="0" indent="0">
              <a:buNone/>
            </a:pPr>
            <a:r>
              <a:rPr lang="en-US" sz="3300" dirty="0"/>
              <a:t>&lt;title&gt;&lt;/title&gt;</a:t>
            </a:r>
          </a:p>
          <a:p>
            <a:pPr marL="0" indent="0">
              <a:buNone/>
            </a:pPr>
            <a:r>
              <a:rPr lang="en-US" sz="3300" dirty="0"/>
              <a:t>&lt;script&gt;</a:t>
            </a:r>
          </a:p>
          <a:p>
            <a:pPr marL="0" indent="0">
              <a:buNone/>
            </a:pPr>
            <a:r>
              <a:rPr lang="en-US" sz="3300" dirty="0"/>
              <a:t>&lt;/script&gt;</a:t>
            </a:r>
          </a:p>
          <a:p>
            <a:pPr marL="0" indent="0">
              <a:buNone/>
            </a:pPr>
            <a:r>
              <a:rPr lang="en-US" sz="3300" dirty="0"/>
              <a:t>&lt;/head&gt;</a:t>
            </a:r>
          </a:p>
          <a:p>
            <a:pPr marL="0" indent="0">
              <a:buNone/>
            </a:pPr>
            <a:r>
              <a:rPr lang="en-US" sz="3300" dirty="0"/>
              <a:t>&lt;body</a:t>
            </a:r>
            <a:r>
              <a:rPr lang="en-US" sz="3300" dirty="0" smtClean="0"/>
              <a:t>&gt;</a:t>
            </a:r>
          </a:p>
          <a:p>
            <a:pPr marL="0" indent="0">
              <a:buNone/>
            </a:pPr>
            <a:endParaRPr lang="en-US" sz="3300" dirty="0"/>
          </a:p>
          <a:p>
            <a:pPr marL="0" indent="0">
              <a:buNone/>
            </a:pPr>
            <a:r>
              <a:rPr lang="en-US" sz="3300" dirty="0"/>
              <a:t>&lt;div id="</a:t>
            </a:r>
            <a:r>
              <a:rPr lang="en-US" sz="3300" dirty="0" err="1"/>
              <a:t>auto_panel</a:t>
            </a:r>
            <a:r>
              <a:rPr lang="en-US" sz="3300" dirty="0"/>
              <a:t>" style="width: 500px; height: 300px; background-color: </a:t>
            </a:r>
            <a:r>
              <a:rPr lang="en-US" sz="3300" dirty="0" err="1"/>
              <a:t>lightblue</a:t>
            </a:r>
            <a:r>
              <a:rPr lang="en-US" sz="3300" dirty="0"/>
              <a:t>;"&gt;&lt;/div</a:t>
            </a:r>
            <a:r>
              <a:rPr lang="en-US" sz="3300" dirty="0" smtClean="0"/>
              <a:t>&gt;</a:t>
            </a:r>
          </a:p>
          <a:p>
            <a:pPr marL="0" indent="0">
              <a:buNone/>
            </a:pPr>
            <a:endParaRPr lang="en-US" sz="3300" dirty="0"/>
          </a:p>
          <a:p>
            <a:pPr marL="0" indent="0">
              <a:buNone/>
            </a:pPr>
            <a:r>
              <a:rPr lang="en-US" sz="3300" dirty="0"/>
              <a:t>&lt;/body&gt;</a:t>
            </a:r>
          </a:p>
          <a:p>
            <a:pPr marL="0" indent="0">
              <a:buNone/>
            </a:pPr>
            <a:r>
              <a:rPr lang="en-US" sz="3300" dirty="0"/>
              <a:t>&lt;/html</a:t>
            </a:r>
            <a:r>
              <a:rPr lang="en-US" sz="3300" dirty="0" smtClean="0"/>
              <a:t>&gt;</a:t>
            </a:r>
          </a:p>
          <a:p>
            <a:pPr marL="0" indent="0">
              <a:buNone/>
            </a:pPr>
            <a:endParaRPr lang="en-US" sz="3300" dirty="0"/>
          </a:p>
          <a:p>
            <a:pPr marL="0" indent="0">
              <a:buNone/>
            </a:pPr>
            <a:endParaRPr lang="en-US" sz="3300" dirty="0" smtClean="0"/>
          </a:p>
          <a:p>
            <a:pPr marL="0" indent="0">
              <a:buNone/>
            </a:pPr>
            <a:endParaRPr lang="en-US" sz="3300" dirty="0"/>
          </a:p>
          <a:p>
            <a:pPr marL="0" indent="0">
              <a:buNone/>
            </a:pPr>
            <a:r>
              <a:rPr lang="en-US" sz="3300" dirty="0" smtClean="0"/>
              <a:t>What do you? How will you center this panel/canvas for displaying the widgets?</a:t>
            </a:r>
          </a:p>
          <a:p>
            <a:pPr marL="0" indent="0">
              <a:buNone/>
            </a:pPr>
            <a:endParaRPr lang="en-US" sz="33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0" y="338139"/>
            <a:ext cx="8229600" cy="804862"/>
          </a:xfrm>
        </p:spPr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x4.html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9728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211</TotalTime>
  <Words>1407</Words>
  <Application>Microsoft Office PowerPoint</Application>
  <PresentationFormat>On-screen Show (4:3)</PresentationFormat>
  <Paragraphs>253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Waveform</vt:lpstr>
      <vt:lpstr>JavaScript Programming</vt:lpstr>
      <vt:lpstr>Why JavaScript?</vt:lpstr>
      <vt:lpstr>Why JavaScript? (contd.)</vt:lpstr>
      <vt:lpstr>Why JavaScript? (Contd.)</vt:lpstr>
      <vt:lpstr>Try this code: in notepad++ save as ex3.html</vt:lpstr>
      <vt:lpstr>More lat.long</vt:lpstr>
      <vt:lpstr>On to JavaScript</vt:lpstr>
      <vt:lpstr>HTML+JS</vt:lpstr>
      <vt:lpstr>ex4.html</vt:lpstr>
      <vt:lpstr>Lets add some widgets</vt:lpstr>
      <vt:lpstr>Lets respond to the click</vt:lpstr>
      <vt:lpstr>Changes in ex4.html</vt:lpstr>
      <vt:lpstr>Document Object Model (DOM)</vt:lpstr>
      <vt:lpstr>DOM for general HTML document</vt:lpstr>
      <vt:lpstr>DOM nodes</vt:lpstr>
      <vt:lpstr>DOM usage</vt:lpstr>
      <vt:lpstr>DOM objects</vt:lpstr>
      <vt:lpstr>Lets  do some computation</vt:lpstr>
      <vt:lpstr>Ex5.html</vt:lpstr>
      <vt:lpstr>Ex5.js</vt:lpstr>
      <vt:lpstr>JS driven by Analytics</vt:lpstr>
      <vt:lpstr>Linear regression Application</vt:lpstr>
      <vt:lpstr>Summary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JavaScript Programming</dc:title>
  <dc:creator>bina</dc:creator>
  <cp:lastModifiedBy>bina</cp:lastModifiedBy>
  <cp:revision>23</cp:revision>
  <dcterms:created xsi:type="dcterms:W3CDTF">2014-06-12T03:09:26Z</dcterms:created>
  <dcterms:modified xsi:type="dcterms:W3CDTF">2014-06-12T06:44:08Z</dcterms:modified>
</cp:coreProperties>
</file>