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A43F299-3C9F-4ABF-AA4B-CAC9A9685DF9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EAP</a:t>
            </a:r>
            <a:r>
              <a:rPr lang="en-US" smtClean="0"/>
              <a:t>: Summary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10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studied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EAP#1 : Arduino</a:t>
            </a:r>
          </a:p>
          <a:p>
            <a:r>
              <a:rPr lang="en-US" dirty="0" smtClean="0"/>
              <a:t>EAP#2: R and </a:t>
            </a:r>
            <a:r>
              <a:rPr lang="en-US" dirty="0" err="1" smtClean="0"/>
              <a:t>Rstudio</a:t>
            </a:r>
            <a:endParaRPr lang="en-US" dirty="0" smtClean="0"/>
          </a:p>
          <a:p>
            <a:r>
              <a:rPr lang="en-US" dirty="0" smtClean="0"/>
              <a:t>EAP#3: JavaScript (static web pages: html, </a:t>
            </a:r>
            <a:r>
              <a:rPr lang="en-US" dirty="0" err="1" smtClean="0"/>
              <a:t>js</a:t>
            </a:r>
            <a:r>
              <a:rPr lang="en-US" dirty="0" smtClean="0"/>
              <a:t>, </a:t>
            </a:r>
            <a:r>
              <a:rPr lang="en-US" dirty="0" err="1" smtClean="0"/>
              <a:t>css</a:t>
            </a:r>
            <a:r>
              <a:rPr lang="en-US" dirty="0" smtClean="0"/>
              <a:t>)</a:t>
            </a:r>
          </a:p>
          <a:p>
            <a:r>
              <a:rPr lang="en-US" dirty="0" smtClean="0"/>
              <a:t>EAP#4: Android </a:t>
            </a:r>
          </a:p>
          <a:p>
            <a:r>
              <a:rPr lang="en-US" dirty="0" smtClean="0"/>
              <a:t>EAP#5: Processing</a:t>
            </a:r>
          </a:p>
          <a:p>
            <a:r>
              <a:rPr lang="en-US" dirty="0" smtClean="0"/>
              <a:t>EAP#6: Cloud Computing: Google, amazon</a:t>
            </a:r>
          </a:p>
          <a:p>
            <a:r>
              <a:rPr lang="en-US" dirty="0" smtClean="0"/>
              <a:t>EAP#7: Big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263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</a:t>
            </a:r>
            <a:r>
              <a:rPr lang="en-US" dirty="0" smtClean="0"/>
              <a:t>s We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studied the concepts first and then practiced hands-on exercises</a:t>
            </a:r>
          </a:p>
          <a:p>
            <a:r>
              <a:rPr lang="en-US" dirty="0" smtClean="0"/>
              <a:t>Very important that you understand the underlying concepts to write better solutions using these EAPs</a:t>
            </a:r>
          </a:p>
          <a:p>
            <a:r>
              <a:rPr lang="en-US" dirty="0" smtClean="0"/>
              <a:t>Note that all the software and hardware studied are open source.</a:t>
            </a:r>
          </a:p>
        </p:txBody>
      </p:sp>
    </p:spTree>
    <p:extLst>
      <p:ext uri="{BB962C8B-B14F-4D97-AF65-F5344CB8AC3E}">
        <p14:creationId xmlns:p14="http://schemas.microsoft.com/office/powerpoint/2010/main" val="1972696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 what we studied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Apply all or some of the EAPs studied </a:t>
            </a:r>
            <a:r>
              <a:rPr lang="en-US" dirty="0" smtClean="0"/>
              <a:t>in this course</a:t>
            </a:r>
            <a:r>
              <a:rPr lang="en-US" dirty="0" smtClean="0"/>
              <a:t> </a:t>
            </a:r>
            <a:r>
              <a:rPr lang="en-US" dirty="0" smtClean="0"/>
              <a:t>to your work projects</a:t>
            </a:r>
          </a:p>
          <a:p>
            <a:r>
              <a:rPr lang="en-US" dirty="0" smtClean="0"/>
              <a:t>Discuss them with your team members at work and see how else you can use them</a:t>
            </a:r>
          </a:p>
          <a:p>
            <a:r>
              <a:rPr lang="en-US" dirty="0" smtClean="0"/>
              <a:t>Make sure you keep with the EAPs we studied: sometimes the use/ applications for some of these come much later (even few years)</a:t>
            </a:r>
          </a:p>
          <a:p>
            <a:r>
              <a:rPr lang="en-US" dirty="0" smtClean="0"/>
              <a:t>Develop your hobby project around these EAPs and enjoy.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5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Contribute </a:t>
            </a:r>
            <a:r>
              <a:rPr lang="en-US" smtClean="0"/>
              <a:t>to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EAPs, make new open source projects, plugins, hardware and software and contribute to the community</a:t>
            </a:r>
          </a:p>
          <a:p>
            <a:r>
              <a:rPr lang="en-US" dirty="0" smtClean="0"/>
              <a:t>Use the EAPs to contribute in novel ways to your existing projects.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85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2993571"/>
            <a:ext cx="761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Enjoy and don’t forget to have fun</a:t>
            </a:r>
            <a:endParaRPr lang="en-US" sz="3600" b="1" i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0474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</TotalTime>
  <Words>203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Pushpin</vt:lpstr>
      <vt:lpstr>EAP: Summary</vt:lpstr>
      <vt:lpstr>We studied</vt:lpstr>
      <vt:lpstr>Approaches We Used</vt:lpstr>
      <vt:lpstr>Apply what we studied </vt:lpstr>
      <vt:lpstr>Contribute to Community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EAP: Summary</dc:title>
  <dc:creator>bina</dc:creator>
  <cp:lastModifiedBy>bina</cp:lastModifiedBy>
  <cp:revision>4</cp:revision>
  <dcterms:created xsi:type="dcterms:W3CDTF">2014-06-19T14:22:58Z</dcterms:created>
  <dcterms:modified xsi:type="dcterms:W3CDTF">2014-06-20T13:51:22Z</dcterms:modified>
</cp:coreProperties>
</file>