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4FAA2-BF96-4FFF-A0FC-8C8EE52D21CF}" type="datetimeFigureOut">
              <a:rPr lang="en-US" smtClean="0"/>
              <a:t>6/24/2014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FA7EF2-6CA2-4E9C-AA85-E60C58A6C2E4}" type="slidenum">
              <a:rPr lang="en-US" smtClean="0"/>
              <a:t>‹#›</a:t>
            </a:fld>
            <a:endParaRPr lang="en-US"/>
          </a:p>
        </p:txBody>
      </p:sp>
    </p:spTree>
    <p:extLst>
      <p:ext uri="{BB962C8B-B14F-4D97-AF65-F5344CB8AC3E}">
        <p14:creationId xmlns:p14="http://schemas.microsoft.com/office/powerpoint/2010/main" val="3886672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en-US" smtClean="0"/>
              <a:t>6/6/2014</a:t>
            </a:r>
            <a:endParaRPr lang="en-US"/>
          </a:p>
        </p:txBody>
      </p:sp>
      <p:sp>
        <p:nvSpPr>
          <p:cNvPr id="17" name="Footer Placeholder 16"/>
          <p:cNvSpPr>
            <a:spLocks noGrp="1"/>
          </p:cNvSpPr>
          <p:nvPr>
            <p:ph type="ftr" sz="quarter" idx="11"/>
          </p:nvPr>
        </p:nvSpPr>
        <p:spPr/>
        <p:txBody>
          <a:bodyPr/>
          <a:lstStyle/>
          <a:p>
            <a:r>
              <a:rPr lang="en-US" smtClean="0"/>
              <a:t>cse651</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C93461E-9C51-46BD-B462-77C78EBD88B1}"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6/6/2014</a:t>
            </a:r>
            <a:endParaRPr lang="en-US"/>
          </a:p>
        </p:txBody>
      </p:sp>
      <p:sp>
        <p:nvSpPr>
          <p:cNvPr id="5" name="Footer Placeholder 4"/>
          <p:cNvSpPr>
            <a:spLocks noGrp="1"/>
          </p:cNvSpPr>
          <p:nvPr>
            <p:ph type="ftr" sz="quarter" idx="11"/>
          </p:nvPr>
        </p:nvSpPr>
        <p:spPr/>
        <p:txBody>
          <a:bodyPr/>
          <a:lstStyle/>
          <a:p>
            <a:r>
              <a:rPr lang="en-US" smtClean="0"/>
              <a:t>cse651</a:t>
            </a:r>
            <a:endParaRPr lang="en-US"/>
          </a:p>
        </p:txBody>
      </p:sp>
      <p:sp>
        <p:nvSpPr>
          <p:cNvPr id="6" name="Slide Number Placeholder 5"/>
          <p:cNvSpPr>
            <a:spLocks noGrp="1"/>
          </p:cNvSpPr>
          <p:nvPr>
            <p:ph type="sldNum" sz="quarter" idx="12"/>
          </p:nvPr>
        </p:nvSpPr>
        <p:spPr/>
        <p:txBody>
          <a:bodyPr/>
          <a:lstStyle/>
          <a:p>
            <a:fld id="{4C93461E-9C51-46BD-B462-77C78EBD88B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C93461E-9C51-46BD-B462-77C78EBD88B1}"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6/6/2014</a:t>
            </a:r>
            <a:endParaRPr lang="en-US"/>
          </a:p>
        </p:txBody>
      </p:sp>
      <p:sp>
        <p:nvSpPr>
          <p:cNvPr id="5" name="Footer Placeholder 4"/>
          <p:cNvSpPr>
            <a:spLocks noGrp="1"/>
          </p:cNvSpPr>
          <p:nvPr>
            <p:ph type="ftr" sz="quarter" idx="11"/>
          </p:nvPr>
        </p:nvSpPr>
        <p:spPr/>
        <p:txBody>
          <a:bodyPr/>
          <a:lstStyle/>
          <a:p>
            <a:r>
              <a:rPr lang="en-US" smtClean="0"/>
              <a:t>cse651</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smtClean="0"/>
              <a:t>6/6/2014</a:t>
            </a:r>
            <a:endParaRPr lang="en-US"/>
          </a:p>
        </p:txBody>
      </p:sp>
      <p:sp>
        <p:nvSpPr>
          <p:cNvPr id="5" name="Footer Placeholder 4"/>
          <p:cNvSpPr>
            <a:spLocks noGrp="1"/>
          </p:cNvSpPr>
          <p:nvPr>
            <p:ph type="ftr" sz="quarter" idx="11"/>
          </p:nvPr>
        </p:nvSpPr>
        <p:spPr/>
        <p:txBody>
          <a:bodyPr/>
          <a:lstStyle/>
          <a:p>
            <a:r>
              <a:rPr lang="en-US" smtClean="0"/>
              <a:t>cse651</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C93461E-9C51-46BD-B462-77C78EBD88B1}"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cse651</a:t>
            </a:r>
            <a:endParaRPr lang="en-US"/>
          </a:p>
        </p:txBody>
      </p:sp>
      <p:sp>
        <p:nvSpPr>
          <p:cNvPr id="4" name="Date Placeholder 3"/>
          <p:cNvSpPr>
            <a:spLocks noGrp="1"/>
          </p:cNvSpPr>
          <p:nvPr>
            <p:ph type="dt" sz="half" idx="10"/>
          </p:nvPr>
        </p:nvSpPr>
        <p:spPr/>
        <p:txBody>
          <a:bodyPr/>
          <a:lstStyle/>
          <a:p>
            <a:r>
              <a:rPr lang="en-US" smtClean="0"/>
              <a:t>6/6/2014</a:t>
            </a: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C93461E-9C51-46BD-B462-77C78EBD88B1}"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r>
              <a:rPr lang="en-US" smtClean="0"/>
              <a:t>6/6/2014</a:t>
            </a:r>
            <a:endParaRPr lang="en-US"/>
          </a:p>
        </p:txBody>
      </p:sp>
      <p:sp>
        <p:nvSpPr>
          <p:cNvPr id="6" name="Footer Placeholder 5"/>
          <p:cNvSpPr>
            <a:spLocks noGrp="1"/>
          </p:cNvSpPr>
          <p:nvPr>
            <p:ph type="ftr" sz="quarter" idx="11"/>
          </p:nvPr>
        </p:nvSpPr>
        <p:spPr/>
        <p:txBody>
          <a:bodyPr/>
          <a:lstStyle/>
          <a:p>
            <a:r>
              <a:rPr lang="en-US" smtClean="0"/>
              <a:t>cse651</a:t>
            </a:r>
            <a:endParaRPr lang="en-US"/>
          </a:p>
        </p:txBody>
      </p:sp>
      <p:sp>
        <p:nvSpPr>
          <p:cNvPr id="7" name="Slide Number Placeholder 6"/>
          <p:cNvSpPr>
            <a:spLocks noGrp="1"/>
          </p:cNvSpPr>
          <p:nvPr>
            <p:ph type="sldNum" sz="quarter" idx="12"/>
          </p:nvPr>
        </p:nvSpPr>
        <p:spPr/>
        <p:txBody>
          <a:bodyPr/>
          <a:lstStyle/>
          <a:p>
            <a:fld id="{4C93461E-9C51-46BD-B462-77C78EBD88B1}"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smtClean="0"/>
              <a:t>6/6/2014</a:t>
            </a:r>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cse651</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C93461E-9C51-46BD-B462-77C78EBD88B1}"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C93461E-9C51-46BD-B462-77C78EBD88B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r>
              <a:rPr lang="en-US" smtClean="0"/>
              <a:t>6/6/2014</a:t>
            </a:r>
            <a:endParaRPr lang="en-US"/>
          </a:p>
        </p:txBody>
      </p:sp>
      <p:sp>
        <p:nvSpPr>
          <p:cNvPr id="3" name="Footer Placeholder 2"/>
          <p:cNvSpPr>
            <a:spLocks noGrp="1"/>
          </p:cNvSpPr>
          <p:nvPr>
            <p:ph type="ftr" sz="quarter" idx="11"/>
          </p:nvPr>
        </p:nvSpPr>
        <p:spPr/>
        <p:txBody>
          <a:bodyPr/>
          <a:lstStyle/>
          <a:p>
            <a:r>
              <a:rPr lang="en-US" smtClean="0"/>
              <a:t>cse651</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C93461E-9C51-46BD-B462-77C78EBD88B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C93461E-9C51-46BD-B462-77C78EBD88B1}"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r>
              <a:rPr lang="en-US" smtClean="0"/>
              <a:t>6/6/2014</a:t>
            </a:r>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cse651</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C93461E-9C51-46BD-B462-77C78EBD88B1}"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r>
              <a:rPr lang="en-US" smtClean="0"/>
              <a:t>6/6/2014</a:t>
            </a:r>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cse651</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r>
              <a:rPr lang="en-US" smtClean="0"/>
              <a:t>6/6/2014</a:t>
            </a: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cse651</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C93461E-9C51-46BD-B462-77C78EBD88B1}"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rita.dot.gov/" TargetMode="External"/><Relationship Id="rId2" Type="http://schemas.openxmlformats.org/officeDocument/2006/relationships/hyperlink" Target="http://www.iteris.com/cvria/html/about/connectedvehicle.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 </a:t>
            </a:r>
            <a:r>
              <a:rPr lang="en-US" dirty="0" err="1" smtClean="0"/>
              <a:t>Rammamurthy</a:t>
            </a:r>
            <a:endParaRPr lang="en-US" dirty="0"/>
          </a:p>
        </p:txBody>
      </p:sp>
      <p:sp>
        <p:nvSpPr>
          <p:cNvPr id="2" name="Title 1"/>
          <p:cNvSpPr>
            <a:spLocks noGrp="1"/>
          </p:cNvSpPr>
          <p:nvPr>
            <p:ph type="ctrTitle"/>
          </p:nvPr>
        </p:nvSpPr>
        <p:spPr/>
        <p:txBody>
          <a:bodyPr/>
          <a:lstStyle/>
          <a:p>
            <a:r>
              <a:rPr lang="en-US" dirty="0" smtClean="0"/>
              <a:t>Connected Vehicle Technology</a:t>
            </a:r>
            <a:endParaRPr lang="en-US" dirty="0"/>
          </a:p>
        </p:txBody>
      </p:sp>
      <p:sp>
        <p:nvSpPr>
          <p:cNvPr id="4" name="Date Placeholder 3"/>
          <p:cNvSpPr>
            <a:spLocks noGrp="1"/>
          </p:cNvSpPr>
          <p:nvPr>
            <p:ph type="dt" sz="half" idx="10"/>
          </p:nvPr>
        </p:nvSpPr>
        <p:spPr/>
        <p:txBody>
          <a:bodyPr/>
          <a:lstStyle/>
          <a:p>
            <a:r>
              <a:rPr lang="en-US" smtClean="0"/>
              <a:t>6/6/2014</a:t>
            </a:r>
            <a:endParaRPr lang="en-US"/>
          </a:p>
        </p:txBody>
      </p:sp>
      <p:sp>
        <p:nvSpPr>
          <p:cNvPr id="5" name="Footer Placeholder 4"/>
          <p:cNvSpPr>
            <a:spLocks noGrp="1"/>
          </p:cNvSpPr>
          <p:nvPr>
            <p:ph type="ftr" sz="quarter" idx="11"/>
          </p:nvPr>
        </p:nvSpPr>
        <p:spPr/>
        <p:txBody>
          <a:bodyPr/>
          <a:lstStyle/>
          <a:p>
            <a:r>
              <a:rPr lang="en-US" smtClean="0"/>
              <a:t>cse651</a:t>
            </a:r>
            <a:endParaRPr lang="en-US"/>
          </a:p>
        </p:txBody>
      </p:sp>
      <p:sp>
        <p:nvSpPr>
          <p:cNvPr id="6" name="Slide Number Placeholder 5"/>
          <p:cNvSpPr>
            <a:spLocks noGrp="1"/>
          </p:cNvSpPr>
          <p:nvPr>
            <p:ph type="sldNum" sz="quarter" idx="12"/>
          </p:nvPr>
        </p:nvSpPr>
        <p:spPr/>
        <p:txBody>
          <a:bodyPr/>
          <a:lstStyle/>
          <a:p>
            <a:fld id="{4C93461E-9C51-46BD-B462-77C78EBD88B1}" type="slidenum">
              <a:rPr lang="en-US" smtClean="0"/>
              <a:t>1</a:t>
            </a:fld>
            <a:endParaRPr lang="en-US"/>
          </a:p>
        </p:txBody>
      </p:sp>
    </p:spTree>
    <p:extLst>
      <p:ext uri="{BB962C8B-B14F-4D97-AF65-F5344CB8AC3E}">
        <p14:creationId xmlns:p14="http://schemas.microsoft.com/office/powerpoint/2010/main" val="41201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p:txBody>
          <a:bodyPr/>
          <a:lstStyle/>
          <a:p>
            <a:fld id="{4C93461E-9C51-46BD-B462-77C78EBD88B1}" type="slidenum">
              <a:rPr lang="en-US" smtClean="0"/>
              <a:t>2</a:t>
            </a:fld>
            <a:endParaRPr lang="en-US"/>
          </a:p>
        </p:txBody>
      </p:sp>
      <p:sp>
        <p:nvSpPr>
          <p:cNvPr id="6" name="Content Placeholder 5"/>
          <p:cNvSpPr>
            <a:spLocks noGrp="1"/>
          </p:cNvSpPr>
          <p:nvPr>
            <p:ph sz="quarter" idx="1"/>
          </p:nvPr>
        </p:nvSpPr>
        <p:spPr/>
        <p:txBody>
          <a:bodyPr/>
          <a:lstStyle/>
          <a:p>
            <a:r>
              <a:rPr lang="en-US" dirty="0" smtClean="0"/>
              <a:t>Connected Vehicle </a:t>
            </a:r>
            <a:r>
              <a:rPr lang="en-US" dirty="0"/>
              <a:t>Reference Architecture, </a:t>
            </a:r>
            <a:r>
              <a:rPr lang="en-US" dirty="0">
                <a:hlinkClick r:id="rId2"/>
              </a:rPr>
              <a:t>http://</a:t>
            </a:r>
            <a:r>
              <a:rPr lang="en-US" dirty="0" smtClean="0">
                <a:hlinkClick r:id="rId2"/>
              </a:rPr>
              <a:t>www.iteris.com/cvria/html/about/connectedvehicle.html</a:t>
            </a:r>
            <a:endParaRPr lang="en-US" dirty="0" smtClean="0"/>
          </a:p>
          <a:p>
            <a:r>
              <a:rPr lang="en-US" dirty="0" smtClean="0"/>
              <a:t>US Department of transportation: Research and Innovation Technology Administration: </a:t>
            </a:r>
            <a:r>
              <a:rPr lang="en-US" dirty="0" smtClean="0">
                <a:hlinkClick r:id="rId3"/>
              </a:rPr>
              <a:t>http</a:t>
            </a:r>
            <a:r>
              <a:rPr lang="en-US" dirty="0">
                <a:hlinkClick r:id="rId3"/>
              </a:rPr>
              <a:t>://www.rita.dot.gov</a:t>
            </a:r>
            <a:r>
              <a:rPr lang="en-US" dirty="0" smtClean="0">
                <a:hlinkClick r:id="rId3"/>
              </a:rPr>
              <a:t>/</a:t>
            </a:r>
            <a:endParaRPr lang="en-US" dirty="0" smtClean="0"/>
          </a:p>
          <a:p>
            <a:endParaRPr lang="en-US" dirty="0"/>
          </a:p>
        </p:txBody>
      </p:sp>
    </p:spTree>
    <p:extLst>
      <p:ext uri="{BB962C8B-B14F-4D97-AF65-F5344CB8AC3E}">
        <p14:creationId xmlns:p14="http://schemas.microsoft.com/office/powerpoint/2010/main" val="1022010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CVT?</a:t>
            </a:r>
            <a:endParaRPr lang="en-US" dirty="0"/>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p:txBody>
          <a:bodyPr/>
          <a:lstStyle/>
          <a:p>
            <a:fld id="{4C93461E-9C51-46BD-B462-77C78EBD88B1}" type="slidenum">
              <a:rPr lang="en-US" smtClean="0"/>
              <a:t>3</a:t>
            </a:fld>
            <a:endParaRPr lang="en-US"/>
          </a:p>
        </p:txBody>
      </p:sp>
      <p:sp>
        <p:nvSpPr>
          <p:cNvPr id="6" name="Content Placeholder 5"/>
          <p:cNvSpPr>
            <a:spLocks noGrp="1"/>
          </p:cNvSpPr>
          <p:nvPr>
            <p:ph sz="quarter" idx="1"/>
          </p:nvPr>
        </p:nvSpPr>
        <p:spPr/>
        <p:txBody>
          <a:bodyPr>
            <a:normAutofit fontScale="92500"/>
          </a:bodyPr>
          <a:lstStyle/>
          <a:p>
            <a:r>
              <a:rPr lang="en-US" dirty="0"/>
              <a:t>The Connected Vehicle program is a large set of research activities centered around a vehicle or a mobile device that is equipped with communications and processing allowing those equipped platforms to be aware of their location and their status and to communicate with each other and with the surrounding infrastructure. </a:t>
            </a:r>
          </a:p>
          <a:p>
            <a:r>
              <a:rPr lang="en-US" dirty="0"/>
              <a:t>Connected vehicle applications provide connectivity: </a:t>
            </a:r>
          </a:p>
          <a:p>
            <a:pPr lvl="1"/>
            <a:r>
              <a:rPr lang="en-US" dirty="0"/>
              <a:t>Among vehicles to enable crash prevention</a:t>
            </a:r>
          </a:p>
          <a:p>
            <a:pPr lvl="1"/>
            <a:r>
              <a:rPr lang="en-US" dirty="0"/>
              <a:t>Between vehicles and the infrastructure to enable safety, mobility, and environmental benefits</a:t>
            </a:r>
          </a:p>
          <a:p>
            <a:pPr lvl="1"/>
            <a:r>
              <a:rPr lang="en-US" dirty="0"/>
              <a:t>Among vehicles, infrastructure, and wireless devices to provide continuous real-time connectivity to all system users.</a:t>
            </a:r>
          </a:p>
          <a:p>
            <a:endParaRPr lang="en-US" dirty="0"/>
          </a:p>
        </p:txBody>
      </p:sp>
    </p:spTree>
    <p:extLst>
      <p:ext uri="{BB962C8B-B14F-4D97-AF65-F5344CB8AC3E}">
        <p14:creationId xmlns:p14="http://schemas.microsoft.com/office/powerpoint/2010/main" val="2153171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CVT?</a:t>
            </a:r>
            <a:endParaRPr lang="en-US" dirty="0"/>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p:txBody>
          <a:bodyPr/>
          <a:lstStyle/>
          <a:p>
            <a:fld id="{4C93461E-9C51-46BD-B462-77C78EBD88B1}" type="slidenum">
              <a:rPr lang="en-US" smtClean="0"/>
              <a:t>4</a:t>
            </a:fld>
            <a:endParaRPr lang="en-US"/>
          </a:p>
        </p:txBody>
      </p:sp>
      <p:sp>
        <p:nvSpPr>
          <p:cNvPr id="6" name="Content Placeholder 5"/>
          <p:cNvSpPr>
            <a:spLocks noGrp="1"/>
          </p:cNvSpPr>
          <p:nvPr>
            <p:ph sz="quarter" idx="1"/>
          </p:nvPr>
        </p:nvSpPr>
        <p:spPr/>
        <p:txBody>
          <a:bodyPr>
            <a:normAutofit fontScale="92500" lnSpcReduction="20000"/>
          </a:bodyPr>
          <a:lstStyle/>
          <a:p>
            <a:r>
              <a:rPr lang="en-US" dirty="0" smtClean="0"/>
              <a:t>Today’s automobiles are like min-computing center.</a:t>
            </a:r>
          </a:p>
          <a:p>
            <a:r>
              <a:rPr lang="en-US" dirty="0" smtClean="0"/>
              <a:t>Added communication and mobile capabilities make them a computing on the move.</a:t>
            </a:r>
          </a:p>
          <a:p>
            <a:r>
              <a:rPr lang="en-US" dirty="0" smtClean="0"/>
              <a:t>Can we explore this rich collection of </a:t>
            </a:r>
            <a:r>
              <a:rPr lang="en-US" b="1" dirty="0" smtClean="0"/>
              <a:t>communication, computing and mobility resources </a:t>
            </a:r>
            <a:r>
              <a:rPr lang="en-US" dirty="0" smtClean="0"/>
              <a:t>to the benefit of the individual automobile as well as for other impactful applications benefitting the society?</a:t>
            </a:r>
          </a:p>
          <a:p>
            <a:pPr lvl="1"/>
            <a:r>
              <a:rPr lang="en-US" dirty="0" smtClean="0"/>
              <a:t>Applications within the vehicle to promote safety, environmental benefits, performance, automation.</a:t>
            </a:r>
          </a:p>
          <a:p>
            <a:pPr lvl="1"/>
            <a:r>
              <a:rPr lang="en-US" dirty="0" smtClean="0"/>
              <a:t>Vehicle to Vehicle communication network!!!</a:t>
            </a:r>
          </a:p>
          <a:p>
            <a:r>
              <a:rPr lang="en-US" dirty="0" smtClean="0"/>
              <a:t>Research and Innovation Technology Administration  (of USA) : featured topic is Intelligent Transportations System (ITS): automotive safety, mobility and (green) environment choices</a:t>
            </a:r>
            <a:endParaRPr lang="en-US" dirty="0"/>
          </a:p>
        </p:txBody>
      </p:sp>
    </p:spTree>
    <p:extLst>
      <p:ext uri="{BB962C8B-B14F-4D97-AF65-F5344CB8AC3E}">
        <p14:creationId xmlns:p14="http://schemas.microsoft.com/office/powerpoint/2010/main" val="1563273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embedded system help?</a:t>
            </a:r>
            <a:endParaRPr lang="en-US" dirty="0"/>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p:txBody>
          <a:bodyPr/>
          <a:lstStyle/>
          <a:p>
            <a:fld id="{4C93461E-9C51-46BD-B462-77C78EBD88B1}" type="slidenum">
              <a:rPr lang="en-US" smtClean="0"/>
              <a:t>5</a:t>
            </a:fld>
            <a:endParaRPr lang="en-US"/>
          </a:p>
        </p:txBody>
      </p:sp>
      <p:sp>
        <p:nvSpPr>
          <p:cNvPr id="6" name="Content Placeholder 5"/>
          <p:cNvSpPr>
            <a:spLocks noGrp="1"/>
          </p:cNvSpPr>
          <p:nvPr>
            <p:ph sz="quarter" idx="1"/>
          </p:nvPr>
        </p:nvSpPr>
        <p:spPr/>
        <p:txBody>
          <a:bodyPr>
            <a:normAutofit fontScale="92500" lnSpcReduction="20000"/>
          </a:bodyPr>
          <a:lstStyle/>
          <a:p>
            <a:r>
              <a:rPr lang="en-US" dirty="0" smtClean="0"/>
              <a:t>What we discussed so far is at the “macro” level… what are some of the ideas at the embedded system level?</a:t>
            </a:r>
          </a:p>
          <a:p>
            <a:r>
              <a:rPr lang="en-US" dirty="0" smtClean="0"/>
              <a:t>Lets discuss these?</a:t>
            </a:r>
          </a:p>
          <a:p>
            <a:r>
              <a:rPr lang="en-US" dirty="0" smtClean="0"/>
              <a:t>Which system and which ECU(s) of the automobile does this project deal with?</a:t>
            </a:r>
          </a:p>
          <a:p>
            <a:r>
              <a:rPr lang="en-US" dirty="0" smtClean="0"/>
              <a:t>What are the benefits or outcomes?</a:t>
            </a:r>
          </a:p>
          <a:p>
            <a:r>
              <a:rPr lang="en-US" dirty="0" smtClean="0"/>
              <a:t>Why are these important?</a:t>
            </a:r>
          </a:p>
          <a:p>
            <a:r>
              <a:rPr lang="en-US" dirty="0" smtClean="0"/>
              <a:t>What is wrong with or issues with existing solutions?</a:t>
            </a:r>
          </a:p>
          <a:p>
            <a:r>
              <a:rPr lang="en-US" dirty="0" smtClean="0"/>
              <a:t>How do you plan to address these</a:t>
            </a:r>
            <a:r>
              <a:rPr lang="en-US" smtClean="0"/>
              <a:t>? </a:t>
            </a:r>
            <a:endParaRPr lang="en-US" dirty="0" smtClean="0"/>
          </a:p>
          <a:p>
            <a:r>
              <a:rPr lang="en-US" dirty="0" smtClean="0"/>
              <a:t>Describe your plan for design, implementation and testing of your solution.</a:t>
            </a:r>
          </a:p>
          <a:p>
            <a:r>
              <a:rPr lang="en-US" dirty="0" smtClean="0"/>
              <a:t>Execute your plan. </a:t>
            </a:r>
            <a:endParaRPr lang="en-US" dirty="0"/>
          </a:p>
        </p:txBody>
      </p:sp>
    </p:spTree>
    <p:extLst>
      <p:ext uri="{BB962C8B-B14F-4D97-AF65-F5344CB8AC3E}">
        <p14:creationId xmlns:p14="http://schemas.microsoft.com/office/powerpoint/2010/main" val="241637357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157</TotalTime>
  <Words>345</Words>
  <Application>Microsoft Office PowerPoint</Application>
  <PresentationFormat>On-screen Show (4:3)</PresentationFormat>
  <Paragraphs>43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Civic</vt:lpstr>
      <vt:lpstr>Connected Vehicle Technology</vt:lpstr>
      <vt:lpstr>References</vt:lpstr>
      <vt:lpstr>What is CVT?</vt:lpstr>
      <vt:lpstr>Why CVT?</vt:lpstr>
      <vt:lpstr>How can embedded system help?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Connected Vehicle Technology</dc:title>
  <dc:creator>bina</dc:creator>
  <cp:lastModifiedBy>bina</cp:lastModifiedBy>
  <cp:revision>11</cp:revision>
  <dcterms:created xsi:type="dcterms:W3CDTF">2014-06-02T12:50:57Z</dcterms:created>
  <dcterms:modified xsi:type="dcterms:W3CDTF">2014-06-24T13:40:58Z</dcterms:modified>
</cp:coreProperties>
</file>