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9" r:id="rId4"/>
    <p:sldId id="263" r:id="rId5"/>
    <p:sldId id="260" r:id="rId6"/>
    <p:sldId id="267" r:id="rId7"/>
    <p:sldId id="261" r:id="rId8"/>
    <p:sldId id="264" r:id="rId9"/>
    <p:sldId id="265" r:id="rId10"/>
    <p:sldId id="262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626FD-957E-43E2-8EAF-CFF79E79129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EF2C3-4F12-4A24-9839-A043FE6D8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83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rduino.cc/en/tutorial/foundation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rduino.cc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playground.arduino.cc/Interfacing/Processing" TargetMode="External"/><Relationship Id="rId3" Type="http://schemas.openxmlformats.org/officeDocument/2006/relationships/hyperlink" Target="http://duino4projects.com/projects/car-projects/" TargetMode="External"/><Relationship Id="rId7" Type="http://schemas.openxmlformats.org/officeDocument/2006/relationships/hyperlink" Target="http://ecomodder.com/forum/showthread.php/obduino-mega-10300.html" TargetMode="External"/><Relationship Id="rId2" Type="http://schemas.openxmlformats.org/officeDocument/2006/relationships/hyperlink" Target="http://www.arduino.c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google.com/p/opengauge/wiki/OBDuino" TargetMode="External"/><Relationship Id="rId5" Type="http://schemas.openxmlformats.org/officeDocument/2006/relationships/hyperlink" Target="http://en.wikipedia.org/wiki/Atmel_AVR" TargetMode="External"/><Relationship Id="rId4" Type="http://schemas.openxmlformats.org/officeDocument/2006/relationships/hyperlink" Target="http://www.practicalarduino.com/projects/vehicle-telemetry-platfor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Arduino and Automotive Embedded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3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 with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Download the latest IDE, unzip and double click on the unzipped folder to open it</a:t>
            </a:r>
          </a:p>
          <a:p>
            <a:r>
              <a:rPr lang="en-US" dirty="0" smtClean="0"/>
              <a:t>You will see Arduino files and folders inside</a:t>
            </a:r>
          </a:p>
          <a:p>
            <a:r>
              <a:rPr lang="en-US" dirty="0" smtClean="0"/>
              <a:t>Next plug-in your Arduino using the USB cable and ensure that the green power LED (PWR) turns on.</a:t>
            </a:r>
          </a:p>
          <a:p>
            <a:r>
              <a:rPr lang="en-US" dirty="0" smtClean="0"/>
              <a:t>Windows will try to install the drivers for Arduino Uno and fail, don’t get upset..</a:t>
            </a:r>
          </a:p>
          <a:p>
            <a:r>
              <a:rPr lang="en-US" dirty="0" smtClean="0"/>
              <a:t>Click on the Windows start button</a:t>
            </a:r>
            <a:r>
              <a:rPr lang="en-US" dirty="0" smtClean="0">
                <a:sym typeface="Wingdings" panose="05000000000000000000" pitchFamily="2" charset="2"/>
              </a:rPr>
              <a:t> control </a:t>
            </a:r>
            <a:r>
              <a:rPr lang="en-US" dirty="0" err="1" smtClean="0">
                <a:sym typeface="Wingdings" panose="05000000000000000000" pitchFamily="2" charset="2"/>
              </a:rPr>
              <a:t>panelSystem</a:t>
            </a:r>
            <a:r>
              <a:rPr lang="en-US" dirty="0" smtClean="0">
                <a:sym typeface="Wingdings" panose="05000000000000000000" pitchFamily="2" charset="2"/>
              </a:rPr>
              <a:t> Device manager Arduino will appear with yellow exclamation mark right click  and update software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the drivers (contd. From last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Choose “Browse my computer for driver software”</a:t>
            </a:r>
          </a:p>
          <a:p>
            <a:r>
              <a:rPr lang="en-US" dirty="0" smtClean="0"/>
              <a:t>Click Browse button</a:t>
            </a:r>
          </a:p>
          <a:p>
            <a:r>
              <a:rPr lang="en-US" dirty="0" smtClean="0"/>
              <a:t>Navigate to the Arduino folder, Drivers folder and click OK</a:t>
            </a:r>
          </a:p>
          <a:p>
            <a:r>
              <a:rPr lang="en-US" dirty="0" smtClean="0"/>
              <a:t>Windows will start installing the driver… when the security pops up a security message, click “Install this driver software anyway”</a:t>
            </a:r>
          </a:p>
          <a:p>
            <a:r>
              <a:rPr lang="en-US" dirty="0" smtClean="0"/>
              <a:t>You should now see a message for successful installation.. Click Close</a:t>
            </a:r>
          </a:p>
          <a:p>
            <a:r>
              <a:rPr lang="en-US" dirty="0" smtClean="0"/>
              <a:t>Now to open the IDE double click the Arduino icon.</a:t>
            </a:r>
          </a:p>
          <a:p>
            <a:r>
              <a:rPr lang="en-US" dirty="0" smtClean="0"/>
              <a:t>We are all set to get started programming the device.</a:t>
            </a:r>
          </a:p>
          <a:p>
            <a:r>
              <a:rPr lang="en-US" dirty="0" smtClean="0"/>
              <a:t>Lets write some simple programs and make sure our Arduino works.</a:t>
            </a:r>
          </a:p>
          <a:p>
            <a:r>
              <a:rPr lang="en-US" dirty="0"/>
              <a:t>Also look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arduino.cc/en/tutorial/foundations</a:t>
            </a:r>
            <a:r>
              <a:rPr lang="en-US" dirty="0" smtClean="0"/>
              <a:t>, you will need the understanding of these concepts for your project.</a:t>
            </a:r>
          </a:p>
          <a:p>
            <a:r>
              <a:rPr lang="en-US" dirty="0" smtClean="0"/>
              <a:t>In general spend some time understanding the various aspects of the Arduino… read every document.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73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understand Arduino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http://arduino.cc</a:t>
            </a:r>
            <a:endParaRPr lang="en-US" dirty="0" smtClean="0"/>
          </a:p>
          <a:p>
            <a:r>
              <a:rPr lang="en-US" dirty="0" smtClean="0"/>
              <a:t>The tabs to look at are: Products, Learning, Reference, Blogs</a:t>
            </a:r>
          </a:p>
          <a:p>
            <a:r>
              <a:rPr lang="en-US" dirty="0" smtClean="0"/>
              <a:t>You can submit your original projects for </a:t>
            </a:r>
            <a:r>
              <a:rPr lang="en-US" smtClean="0"/>
              <a:t>the world to see/use.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4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http://www.arduino.cc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M. </a:t>
            </a:r>
            <a:r>
              <a:rPr lang="en-US" dirty="0" err="1" smtClean="0"/>
              <a:t>McRoberts</a:t>
            </a:r>
            <a:r>
              <a:rPr lang="en-US" dirty="0" smtClean="0"/>
              <a:t>. Beginning Arduino. </a:t>
            </a:r>
            <a:r>
              <a:rPr lang="en-US" dirty="0" err="1" smtClean="0"/>
              <a:t>Apress</a:t>
            </a:r>
            <a:r>
              <a:rPr lang="en-US" dirty="0" smtClean="0"/>
              <a:t>, 2010.</a:t>
            </a:r>
          </a:p>
          <a:p>
            <a:r>
              <a:rPr lang="en-US" dirty="0">
                <a:hlinkClick r:id="rId3"/>
              </a:rPr>
              <a:t>http://duino4projects.com/projects/car-projects/</a:t>
            </a:r>
            <a:endParaRPr lang="en-US" dirty="0"/>
          </a:p>
          <a:p>
            <a:r>
              <a:rPr lang="en-US" dirty="0">
                <a:hlinkClick r:id="rId4"/>
              </a:rPr>
              <a:t>http://www.practicalarduino.com/projects/vehicle-telemetry-platform</a:t>
            </a:r>
            <a:endParaRPr lang="en-US" dirty="0"/>
          </a:p>
          <a:p>
            <a:r>
              <a:rPr lang="en-US" dirty="0" smtClean="0"/>
              <a:t>Many www.youtube.com Arduino tutorial videos</a:t>
            </a:r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en.wikipedia.org/wiki/Atmel_AVR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code.google.com/p/opengauge/wiki/OBDuino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ecomodder.com/forum/showthread.php/obduino-mega-10300.html</a:t>
            </a:r>
            <a:endParaRPr lang="en-US" dirty="0" smtClean="0"/>
          </a:p>
          <a:p>
            <a:r>
              <a:rPr lang="en-US" dirty="0">
                <a:hlinkClick r:id="rId8"/>
              </a:rPr>
              <a:t>http://playground.arduino.cc/Interfacing/Processing</a:t>
            </a:r>
            <a:endParaRPr lang="en-US" dirty="0"/>
          </a:p>
          <a:p>
            <a:r>
              <a:rPr lang="en-US" dirty="0"/>
              <a:t>http://arduino.cc/en/Tutorial/HomePage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6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</a:t>
            </a:r>
            <a:r>
              <a:rPr lang="en-US" dirty="0" smtClean="0"/>
              <a:t>Arduino?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“A single-board microcontroller and a software suite for programming it.”</a:t>
            </a:r>
          </a:p>
          <a:p>
            <a:r>
              <a:rPr lang="en-US" dirty="0" smtClean="0"/>
              <a:t>Arduino Uno: </a:t>
            </a:r>
          </a:p>
          <a:p>
            <a:pPr lvl="1"/>
            <a:r>
              <a:rPr lang="en-US" dirty="0" smtClean="0"/>
              <a:t>The hardware consists of a simple, open design for the controller with an Atmel AVR processor and on-board I/O support.</a:t>
            </a:r>
          </a:p>
          <a:p>
            <a:pPr lvl="1"/>
            <a:r>
              <a:rPr lang="en-US" dirty="0" smtClean="0"/>
              <a:t>The software consists of a standard programming language and the boot loader that runs on the board.</a:t>
            </a:r>
          </a:p>
          <a:p>
            <a:r>
              <a:rPr lang="en-US" dirty="0" smtClean="0"/>
              <a:t>Arduino is a tiny </a:t>
            </a:r>
            <a:r>
              <a:rPr lang="en-US" b="1" dirty="0" smtClean="0"/>
              <a:t>embedded system </a:t>
            </a:r>
            <a:r>
              <a:rPr lang="en-US" dirty="0" smtClean="0"/>
              <a:t>that you can program to process between the device and the external components you connect to it.</a:t>
            </a:r>
          </a:p>
          <a:p>
            <a:r>
              <a:rPr lang="en-US" dirty="0" smtClean="0"/>
              <a:t>Example1: connect a led to the output, switch to input, when a switch is pressed, the light is turned on, processor counts and turns it off after 30 seconds</a:t>
            </a:r>
          </a:p>
          <a:p>
            <a:r>
              <a:rPr lang="en-US" dirty="0" smtClean="0"/>
              <a:t>Example2: Replace the switch with PIR (Passive </a:t>
            </a:r>
            <a:r>
              <a:rPr lang="en-US" dirty="0" err="1" smtClean="0"/>
              <a:t>InfraRed</a:t>
            </a:r>
            <a:r>
              <a:rPr lang="en-US" dirty="0" smtClean="0"/>
              <a:t> ) sensor that will trigger the light. .. A car dome light? An intruder alarm?</a:t>
            </a:r>
          </a:p>
          <a:p>
            <a:r>
              <a:rPr lang="en-US" dirty="0" smtClean="0"/>
              <a:t>Simply put: An Arduino can be connected to LEDs, dot matrix displays, buttons, switches, motors, temperature sensors, distance sensors, GPS receivers, Ethernet modules, or just about any </a:t>
            </a:r>
            <a:r>
              <a:rPr lang="en-US" dirty="0" smtClean="0"/>
              <a:t>device…it can then convert it proper form (Analog to digital and vice versa) and activate response(s)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6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Arduino?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Is a convenient-sized unit for prototyping embedded system applications</a:t>
            </a:r>
          </a:p>
          <a:p>
            <a:r>
              <a:rPr lang="en-US" dirty="0" err="1" smtClean="0"/>
              <a:t>Ardunio’s</a:t>
            </a:r>
            <a:r>
              <a:rPr lang="en-US" dirty="0" smtClean="0"/>
              <a:t> processor chip Atmel, </a:t>
            </a:r>
            <a:r>
              <a:rPr lang="en-US" dirty="0" err="1" smtClean="0"/>
              <a:t>Atmega</a:t>
            </a:r>
            <a:r>
              <a:rPr lang="en-US" dirty="0" smtClean="0"/>
              <a:t> are commonly used in automotive applications</a:t>
            </a:r>
          </a:p>
          <a:p>
            <a:r>
              <a:rPr lang="en-US" dirty="0" smtClean="0"/>
              <a:t>Arduino+ Android + CAN (Controller Area Network) constitute the </a:t>
            </a:r>
            <a:r>
              <a:rPr lang="en-US" dirty="0" err="1" smtClean="0"/>
              <a:t>OpenXC</a:t>
            </a:r>
            <a:r>
              <a:rPr lang="en-US" dirty="0" smtClean="0"/>
              <a:t> platform promoted by Ford and other automotive companies</a:t>
            </a:r>
          </a:p>
          <a:p>
            <a:r>
              <a:rPr lang="en-US" dirty="0" smtClean="0"/>
              <a:t>Multi-national involvement in chip design and manufacturing and in board design (Sweden: Chip, Italy: Board, USA: IDE, use: all over, across application domains)</a:t>
            </a:r>
          </a:p>
          <a:p>
            <a:r>
              <a:rPr lang="en-US" dirty="0" smtClean="0"/>
              <a:t>Completely open source: both hardware and software (you can build your own Arduino board but cannot call it Arduino, that’s all)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5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Arduino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Arduino board has an Atmel </a:t>
            </a:r>
            <a:r>
              <a:rPr lang="en-US" dirty="0" smtClean="0"/>
              <a:t>AVR (</a:t>
            </a:r>
            <a:r>
              <a:rPr lang="en-US" dirty="0" smtClean="0"/>
              <a:t>Alf </a:t>
            </a:r>
            <a:r>
              <a:rPr lang="en-US" dirty="0" err="1" smtClean="0"/>
              <a:t>Vegard</a:t>
            </a:r>
            <a:r>
              <a:rPr lang="en-US" dirty="0" smtClean="0"/>
              <a:t> RISC) processor</a:t>
            </a:r>
          </a:p>
          <a:p>
            <a:r>
              <a:rPr lang="en-US" dirty="0" smtClean="0"/>
              <a:t>In the latest Arduino Uno version has Atmega8U2 a serial-</a:t>
            </a:r>
            <a:r>
              <a:rPr lang="en-US" dirty="0" err="1" smtClean="0"/>
              <a:t>usb</a:t>
            </a:r>
            <a:r>
              <a:rPr lang="en-US" dirty="0" smtClean="0"/>
              <a:t> converter, so can connect to game controller or a mouse too.</a:t>
            </a:r>
          </a:p>
          <a:p>
            <a:r>
              <a:rPr lang="en-US" dirty="0" smtClean="0"/>
              <a:t>What else?</a:t>
            </a:r>
          </a:p>
          <a:p>
            <a:r>
              <a:rPr lang="en-US" dirty="0"/>
              <a:t>Arduino UNO R3 </a:t>
            </a:r>
            <a:r>
              <a:rPr lang="en-US" dirty="0" smtClean="0"/>
              <a:t>board, </a:t>
            </a:r>
            <a:r>
              <a:rPr lang="en-US" dirty="0"/>
              <a:t>o</a:t>
            </a:r>
            <a:r>
              <a:rPr lang="en-US" dirty="0" smtClean="0"/>
              <a:t>riginal </a:t>
            </a:r>
            <a:r>
              <a:rPr lang="en-US" dirty="0"/>
              <a:t>Manufacturer in I</a:t>
            </a:r>
            <a:r>
              <a:rPr lang="en-US" dirty="0" smtClean="0"/>
              <a:t>taly, </a:t>
            </a:r>
            <a:r>
              <a:rPr lang="en-US" dirty="0"/>
              <a:t>ATmega328P Includes new pin configuration (SCL, SDA, </a:t>
            </a:r>
            <a:r>
              <a:rPr lang="en-US" dirty="0" smtClean="0"/>
              <a:t>IOREF)</a:t>
            </a:r>
          </a:p>
          <a:p>
            <a:r>
              <a:rPr lang="en-US" dirty="0" smtClean="0"/>
              <a:t>Lets look at the board and understand its processor and IO capabilities.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5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three pools of memory in the microcontroller used on </a:t>
            </a:r>
            <a:r>
              <a:rPr lang="en-US" dirty="0" err="1"/>
              <a:t>avr</a:t>
            </a:r>
            <a:r>
              <a:rPr lang="en-US" dirty="0"/>
              <a:t>-based Arduino boards : </a:t>
            </a:r>
          </a:p>
          <a:p>
            <a:pPr lvl="1"/>
            <a:r>
              <a:rPr lang="en-US" dirty="0"/>
              <a:t>Flash memory (program space), is where the Arduino sketch is stored. </a:t>
            </a:r>
          </a:p>
          <a:p>
            <a:pPr lvl="1"/>
            <a:r>
              <a:rPr lang="en-US" dirty="0"/>
              <a:t>SRAM (static random access memory) is where the sketch creates and manipulates variables when it runs. </a:t>
            </a:r>
          </a:p>
          <a:p>
            <a:pPr lvl="1"/>
            <a:r>
              <a:rPr lang="en-US" dirty="0"/>
              <a:t>EEPROM is memory space that programmers can use to store long-term information.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ATmega328 chip found on the Uno has the following amounts of memory: </a:t>
            </a:r>
          </a:p>
          <a:p>
            <a:pPr lvl="1"/>
            <a:r>
              <a:rPr lang="en-US" dirty="0"/>
              <a:t>Flash 32k bytes (of which .5k is used for the </a:t>
            </a:r>
            <a:r>
              <a:rPr lang="en-US" dirty="0" err="1"/>
              <a:t>bootloader</a:t>
            </a:r>
            <a:r>
              <a:rPr lang="en-US" dirty="0"/>
              <a:t>) </a:t>
            </a:r>
            <a:endParaRPr lang="en-US" dirty="0" smtClean="0"/>
          </a:p>
          <a:p>
            <a:pPr lvl="1"/>
            <a:r>
              <a:rPr lang="en-US" dirty="0" smtClean="0"/>
              <a:t>SRAM </a:t>
            </a:r>
            <a:r>
              <a:rPr lang="en-US" dirty="0"/>
              <a:t>2k bytes </a:t>
            </a:r>
            <a:endParaRPr lang="en-US" dirty="0" smtClean="0"/>
          </a:p>
          <a:p>
            <a:pPr lvl="1"/>
            <a:r>
              <a:rPr lang="en-US" dirty="0" smtClean="0"/>
              <a:t>EEPROM </a:t>
            </a:r>
            <a:r>
              <a:rPr lang="en-US" dirty="0"/>
              <a:t>1k byte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2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will </a:t>
            </a:r>
            <a:r>
              <a:rPr lang="en-US" dirty="0" smtClean="0"/>
              <a:t>use an </a:t>
            </a:r>
            <a:r>
              <a:rPr lang="en-US" dirty="0" smtClean="0"/>
              <a:t>Arduino IDE</a:t>
            </a:r>
          </a:p>
          <a:p>
            <a:r>
              <a:rPr lang="en-US" dirty="0" smtClean="0"/>
              <a:t>You will write code in C</a:t>
            </a:r>
          </a:p>
          <a:p>
            <a:r>
              <a:rPr lang="en-US" dirty="0" smtClean="0"/>
              <a:t>The step by step program can be developed in the IDE and downloaded the board through serial connector</a:t>
            </a:r>
          </a:p>
          <a:p>
            <a:r>
              <a:rPr lang="en-US" dirty="0" smtClean="0"/>
              <a:t>Arduino IDE is a “Processing” application (We will discuss the Processing Java library </a:t>
            </a:r>
            <a:r>
              <a:rPr lang="en-US" dirty="0" smtClean="0"/>
              <a:t>next week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The programs are called sketches</a:t>
            </a:r>
          </a:p>
          <a:p>
            <a:r>
              <a:rPr lang="en-US" dirty="0" smtClean="0"/>
              <a:t>There are so many ways you can program an Arduino: from Processing-based IDE on your computer, burn it into it, transfer from another Arduino…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1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Arduino can also be extended with the use of “shields”</a:t>
            </a:r>
          </a:p>
          <a:p>
            <a:r>
              <a:rPr lang="en-US" dirty="0" smtClean="0"/>
              <a:t>Shields are circuit boards containing other devices (e.g. GPS receivers, LCD displays, Ethernet modules etc.)</a:t>
            </a:r>
          </a:p>
          <a:p>
            <a:r>
              <a:rPr lang="en-US" dirty="0" smtClean="0"/>
              <a:t>These can simply plugged onto the top of the Arduino basic boards</a:t>
            </a:r>
          </a:p>
          <a:p>
            <a:r>
              <a:rPr lang="en-US" dirty="0" smtClean="0"/>
              <a:t>Shields can plug-in on top of each other (connecting the I/O pins) thus providing extended functionality.</a:t>
            </a:r>
          </a:p>
          <a:p>
            <a:r>
              <a:rPr lang="en-US" dirty="0" smtClean="0"/>
              <a:t>(You don’t have to use the shields, you can make you own external circuitry on a breadboard or PCB.)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types of Arduino: Uno , Due, Mini, </a:t>
            </a:r>
            <a:r>
              <a:rPr lang="en-US" dirty="0" err="1" smtClean="0"/>
              <a:t>Nano</a:t>
            </a:r>
            <a:r>
              <a:rPr lang="en-US" dirty="0" smtClean="0"/>
              <a:t>, Mega, etc.</a:t>
            </a:r>
          </a:p>
          <a:p>
            <a:r>
              <a:rPr lang="en-US" dirty="0" smtClean="0"/>
              <a:t>There are many third party Arduino-compatible boards with different names:</a:t>
            </a:r>
          </a:p>
          <a:p>
            <a:r>
              <a:rPr lang="en-US" dirty="0" err="1" smtClean="0"/>
              <a:t>OBduino</a:t>
            </a:r>
            <a:r>
              <a:rPr lang="en-US" dirty="0" smtClean="0"/>
              <a:t> (on-board diagnostics), </a:t>
            </a:r>
            <a:r>
              <a:rPr lang="en-US" dirty="0" err="1" smtClean="0"/>
              <a:t>Roboduino</a:t>
            </a:r>
            <a:r>
              <a:rPr lang="en-US" dirty="0" smtClean="0"/>
              <a:t> etc.</a:t>
            </a:r>
          </a:p>
          <a:p>
            <a:r>
              <a:rPr lang="en-US" dirty="0" smtClean="0"/>
              <a:t>Most popular and versatile is Uno ( we have also used Due, for better timing response)</a:t>
            </a:r>
          </a:p>
          <a:p>
            <a:r>
              <a:rPr lang="en-US" dirty="0" smtClean="0"/>
              <a:t>You prototype on the Uno, when you are satisfied with the application operation, just pop the 28-pin processor into an automobile host board or other hosts like Robots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3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2698</TotalTime>
  <Words>1172</Words>
  <Application>Microsoft Office PowerPoint</Application>
  <PresentationFormat>On-screen Show (4:3)</PresentationFormat>
  <Paragraphs>119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Arduino and Automotive Embedded Systems</vt:lpstr>
      <vt:lpstr>References</vt:lpstr>
      <vt:lpstr>What is an Arduino?</vt:lpstr>
      <vt:lpstr>Why Arduino?</vt:lpstr>
      <vt:lpstr>Arduino Board</vt:lpstr>
      <vt:lpstr>Memory</vt:lpstr>
      <vt:lpstr>Programming Arduino</vt:lpstr>
      <vt:lpstr>Shields</vt:lpstr>
      <vt:lpstr>Types of Arduino</vt:lpstr>
      <vt:lpstr>Getting Started with Arduino</vt:lpstr>
      <vt:lpstr>Updating the drivers (contd. From last slide)</vt:lpstr>
      <vt:lpstr>Lets understand Arduino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Arduino and Automotive Embedded Systems</dc:title>
  <dc:creator>bina</dc:creator>
  <cp:lastModifiedBy>bina</cp:lastModifiedBy>
  <cp:revision>34</cp:revision>
  <dcterms:created xsi:type="dcterms:W3CDTF">2014-05-23T02:33:20Z</dcterms:created>
  <dcterms:modified xsi:type="dcterms:W3CDTF">2014-06-24T13:19:01Z</dcterms:modified>
</cp:coreProperties>
</file>