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146E55-7775-4FD0-A698-5A5E6501746B}" type="datetimeFigureOut">
              <a:rPr lang="en-US" smtClean="0"/>
              <a:t>7/2/2014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8B4C05-512A-40E2-B245-398B269E3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1708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7/4/2014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CSE651C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FBE6-941D-47CD-BDFE-AED406EDF3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7/4/2014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CSE651C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FBE6-941D-47CD-BDFE-AED406EDF3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7/4/2014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CSE651C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FBE6-941D-47CD-BDFE-AED406EDF3C7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7/4/2014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CSE651C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FBE6-941D-47CD-BDFE-AED406EDF3C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7/4/2014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CSE651C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FBE6-941D-47CD-BDFE-AED406EDF3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7/4/2014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CSE651C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FBE6-941D-47CD-BDFE-AED406EDF3C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7/4/2014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CSE651C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FBE6-941D-47CD-BDFE-AED406EDF3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7/4/2014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CSE651C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FBE6-941D-47CD-BDFE-AED406EDF3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7/4/2014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CSE651C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FBE6-941D-47CD-BDFE-AED406EDF3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7/4/2014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CSE651C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FBE6-941D-47CD-BDFE-AED406EDF3C7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7/4/2014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CSE651C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FBE6-941D-47CD-BDFE-AED406EDF3C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7/4/2014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B. Ramamurthy, CSE651C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166FBE6-941D-47CD-BDFE-AED406EDF3C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Javascript</a:t>
            </a:r>
            <a:r>
              <a:rPr lang="en-US" dirty="0" smtClean="0"/>
              <a:t>: More features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B. Ramamurthy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7/4/2014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CSE651C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FBE6-941D-47CD-BDFE-AED406EDF3C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9726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This will be in </a:t>
            </a:r>
            <a:r>
              <a:rPr lang="en-US" dirty="0" err="1" smtClean="0"/>
              <a:t>javascript</a:t>
            </a:r>
            <a:endParaRPr lang="en-US" dirty="0" smtClean="0"/>
          </a:p>
          <a:p>
            <a:r>
              <a:rPr lang="en-US" dirty="0" smtClean="0"/>
              <a:t>What are data structures/data needed? Define them in </a:t>
            </a:r>
            <a:r>
              <a:rPr lang="en-US" dirty="0" err="1" smtClean="0"/>
              <a:t>var</a:t>
            </a:r>
            <a:r>
              <a:rPr lang="en-US" dirty="0" smtClean="0"/>
              <a:t> section.</a:t>
            </a:r>
          </a:p>
          <a:p>
            <a:r>
              <a:rPr lang="en-US" dirty="0" smtClean="0"/>
              <a:t>What are functions we need? </a:t>
            </a:r>
          </a:p>
          <a:p>
            <a:r>
              <a:rPr lang="en-US" dirty="0" smtClean="0"/>
              <a:t>Initialize function that clears the board/word, picks a random word</a:t>
            </a:r>
          </a:p>
          <a:p>
            <a:r>
              <a:rPr lang="en-US" dirty="0" smtClean="0"/>
              <a:t>Another function for registering the current letter chosen</a:t>
            </a:r>
          </a:p>
          <a:p>
            <a:r>
              <a:rPr lang="en-US" dirty="0" smtClean="0"/>
              <a:t>Another for drawing the hangman or delivering the right image to the UI</a:t>
            </a:r>
          </a:p>
          <a:p>
            <a:r>
              <a:rPr lang="en-US" dirty="0" smtClean="0"/>
              <a:t>Somewhere here we need to keep track of the count of correct letters and decide win or lose and termination</a:t>
            </a:r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7/4/2014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CSE651C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FBE6-941D-47CD-BDFE-AED406EDF3C7}" type="slidenum">
              <a:rPr lang="en-US" smtClean="0"/>
              <a:t>10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the functionality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57739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will incremental development checking each function as we proceed.</a:t>
            </a:r>
          </a:p>
          <a:p>
            <a:r>
              <a:rPr lang="en-US" dirty="0" smtClean="0"/>
              <a:t>To start with make sure UI and the </a:t>
            </a:r>
            <a:r>
              <a:rPr lang="en-US" dirty="0" err="1" smtClean="0"/>
              <a:t>js</a:t>
            </a:r>
            <a:r>
              <a:rPr lang="en-US" dirty="0" smtClean="0"/>
              <a:t> files connect using the alert(…)</a:t>
            </a:r>
          </a:p>
          <a:p>
            <a:r>
              <a:rPr lang="en-US" dirty="0" smtClean="0"/>
              <a:t>Then prototype each function’s logic and test it before integrating everything.</a:t>
            </a:r>
          </a:p>
          <a:p>
            <a:r>
              <a:rPr lang="en-US" dirty="0" smtClean="0"/>
              <a:t>Finally do an integration testing.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7/4/2014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CSE651C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FBE6-941D-47CD-BDFE-AED406EDF3C7}" type="slidenum">
              <a:rPr lang="en-US" smtClean="0"/>
              <a:t>11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Connecting the UI and JS functions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34752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You can extend this application in many ways. </a:t>
            </a:r>
          </a:p>
          <a:p>
            <a:r>
              <a:rPr lang="en-US" dirty="0" smtClean="0"/>
              <a:t>Levels of playing with words of different lengths.</a:t>
            </a:r>
          </a:p>
          <a:p>
            <a:r>
              <a:rPr lang="en-US" dirty="0" smtClean="0"/>
              <a:t>A data base of different words can be added.</a:t>
            </a:r>
          </a:p>
          <a:p>
            <a:r>
              <a:rPr lang="en-US" dirty="0" smtClean="0"/>
              <a:t>Many levels of playing, continuous playing etc.</a:t>
            </a:r>
          </a:p>
          <a:p>
            <a:r>
              <a:rPr lang="en-US" dirty="0" smtClean="0"/>
              <a:t>There another exciting emerging area called “</a:t>
            </a:r>
            <a:r>
              <a:rPr lang="en-US" dirty="0" err="1" smtClean="0"/>
              <a:t>gamification</a:t>
            </a:r>
            <a:r>
              <a:rPr lang="en-US" dirty="0" smtClean="0"/>
              <a:t>/serious game” I am not going to discuss here… is a hot topic in the USA.</a:t>
            </a:r>
          </a:p>
          <a:p>
            <a:r>
              <a:rPr lang="en-US" dirty="0" smtClean="0"/>
              <a:t>Most of all you can use the design features and </a:t>
            </a:r>
            <a:r>
              <a:rPr lang="en-US" dirty="0" err="1" smtClean="0"/>
              <a:t>js</a:t>
            </a:r>
            <a:r>
              <a:rPr lang="en-US" dirty="0" smtClean="0"/>
              <a:t> features to apply these to one of your own work problems.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7/4/2014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CSE651C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FBE6-941D-47CD-BDFE-AED406EDF3C7}" type="slidenum">
              <a:rPr lang="en-US" smtClean="0"/>
              <a:t>12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Applying the knowledge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8130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We studied an important emerging platform in </a:t>
            </a:r>
            <a:r>
              <a:rPr lang="en-US" dirty="0" err="1" smtClean="0"/>
              <a:t>Javascript</a:t>
            </a:r>
            <a:r>
              <a:rPr lang="en-US" dirty="0" smtClean="0"/>
              <a:t>.</a:t>
            </a:r>
          </a:p>
          <a:p>
            <a:r>
              <a:rPr lang="en-US" dirty="0" smtClean="0"/>
              <a:t>It is just not used for design of web pages but for numerous applications such as mobile devices, communication formats(JSON), middleware (node.js), databases (</a:t>
            </a:r>
            <a:r>
              <a:rPr lang="en-US" dirty="0" err="1" smtClean="0"/>
              <a:t>mongodb</a:t>
            </a:r>
            <a:r>
              <a:rPr lang="en-US" dirty="0" smtClean="0"/>
              <a:t>)</a:t>
            </a:r>
          </a:p>
          <a:p>
            <a:r>
              <a:rPr lang="en-US" dirty="0" smtClean="0"/>
              <a:t>HTML5 offers a very path into designing </a:t>
            </a:r>
            <a:r>
              <a:rPr lang="en-US" dirty="0" err="1" smtClean="0"/>
              <a:t>mobils</a:t>
            </a:r>
            <a:r>
              <a:rPr lang="en-US" dirty="0" smtClean="0"/>
              <a:t> applications.</a:t>
            </a:r>
          </a:p>
          <a:p>
            <a:r>
              <a:rPr lang="en-US" dirty="0" smtClean="0"/>
              <a:t>There are many JS APIs and libraries that support rapid prototyping (Google </a:t>
            </a:r>
            <a:r>
              <a:rPr lang="en-US" dirty="0" err="1" smtClean="0"/>
              <a:t>MapAPI</a:t>
            </a:r>
            <a:r>
              <a:rPr lang="en-US" smtClean="0"/>
              <a:t>)</a:t>
            </a:r>
            <a:endParaRPr lang="en-US" dirty="0" smtClean="0"/>
          </a:p>
          <a:p>
            <a:r>
              <a:rPr lang="en-US" dirty="0" smtClean="0"/>
              <a:t>Probably many of your automobile apps are made of these.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7/4/2014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CSE651C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FBE6-941D-47CD-BDFE-AED406EDF3C7}" type="slidenum">
              <a:rPr lang="en-US" smtClean="0"/>
              <a:t>13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36506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would like you project report prepared using the html5 features (HTML + CSS + JS) we discussed.</a:t>
            </a:r>
          </a:p>
          <a:p>
            <a:r>
              <a:rPr lang="en-US" dirty="0" smtClean="0"/>
              <a:t>Any of your work projects can be done that way too! With live code </a:t>
            </a:r>
            <a:r>
              <a:rPr lang="en-US" smtClean="0"/>
              <a:t>and  analyzers and all.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7/4/2014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CSE651C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FBE6-941D-47CD-BDFE-AED406EDF3C7}" type="slidenum">
              <a:rPr lang="en-US" smtClean="0"/>
              <a:t>14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Report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384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Review—Structure </a:t>
            </a:r>
            <a:r>
              <a:rPr lang="en-US" dirty="0" smtClean="0"/>
              <a:t>– Style </a:t>
            </a:r>
            <a:r>
              <a:rPr lang="en-US" dirty="0" smtClean="0"/>
              <a:t>–</a:t>
            </a:r>
            <a:br>
              <a:rPr lang="en-US" dirty="0" smtClean="0"/>
            </a:br>
            <a:r>
              <a:rPr lang="en-US" dirty="0" smtClean="0"/>
              <a:t>Interaction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HTML  provides structure</a:t>
            </a:r>
          </a:p>
          <a:p>
            <a:r>
              <a:rPr lang="en-US" dirty="0" smtClean="0"/>
              <a:t>CSS provides style</a:t>
            </a:r>
          </a:p>
          <a:p>
            <a:r>
              <a:rPr lang="en-US" dirty="0" err="1" smtClean="0"/>
              <a:t>Javascript</a:t>
            </a:r>
            <a:r>
              <a:rPr lang="en-US" dirty="0" smtClean="0"/>
              <a:t> (script) provides control for interaction and operations</a:t>
            </a:r>
          </a:p>
          <a:p>
            <a:r>
              <a:rPr lang="en-US" dirty="0" smtClean="0"/>
              <a:t>Inside </a:t>
            </a:r>
            <a:r>
              <a:rPr lang="en-US" dirty="0" err="1" smtClean="0"/>
              <a:t>js</a:t>
            </a:r>
            <a:r>
              <a:rPr lang="en-US" dirty="0" smtClean="0"/>
              <a:t> functions you can use any control structures such as </a:t>
            </a:r>
            <a:r>
              <a:rPr lang="en-US" dirty="0" err="1" smtClean="0"/>
              <a:t>if..else</a:t>
            </a:r>
            <a:r>
              <a:rPr lang="en-US" dirty="0" smtClean="0"/>
              <a:t>, for.., while and also any data structures such as array..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7/4/2014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CSE651C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FBE6-941D-47CD-BDFE-AED406EDF3C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784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JS (with embedded </a:t>
            </a:r>
            <a:r>
              <a:rPr lang="en-US" dirty="0" err="1" smtClean="0"/>
              <a:t>js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&lt;!DOCTYPE html&gt;</a:t>
            </a:r>
          </a:p>
          <a:p>
            <a:pPr marL="0" indent="0">
              <a:buNone/>
            </a:pPr>
            <a:r>
              <a:rPr lang="en-US" dirty="0" smtClean="0"/>
              <a:t>&lt;html&gt;</a:t>
            </a:r>
          </a:p>
          <a:p>
            <a:pPr marL="0" indent="0">
              <a:buNone/>
            </a:pPr>
            <a:r>
              <a:rPr lang="en-US" dirty="0" smtClean="0"/>
              <a:t>&lt;head&gt;</a:t>
            </a:r>
          </a:p>
          <a:p>
            <a:pPr marL="0" indent="0">
              <a:buNone/>
            </a:pPr>
            <a:r>
              <a:rPr lang="en-US" dirty="0" smtClean="0"/>
              <a:t>             &lt;title&gt; My first JavaScript &lt;/title&gt;</a:t>
            </a:r>
          </a:p>
          <a:p>
            <a:pPr marL="0" indent="0">
              <a:buNone/>
            </a:pPr>
            <a:r>
              <a:rPr lang="en-US" dirty="0" smtClean="0"/>
              <a:t>&lt;/head&gt;</a:t>
            </a:r>
          </a:p>
          <a:p>
            <a:pPr marL="0" indent="0">
              <a:buNone/>
            </a:pPr>
            <a:r>
              <a:rPr lang="en-US" dirty="0" smtClean="0"/>
              <a:t>&lt;body&gt;</a:t>
            </a:r>
          </a:p>
          <a:p>
            <a:pPr marL="0" indent="0">
              <a:buNone/>
            </a:pPr>
            <a:r>
              <a:rPr lang="en-US" dirty="0" smtClean="0"/>
              <a:t>	&lt;h1&gt; </a:t>
            </a:r>
          </a:p>
          <a:p>
            <a:pPr marL="0" indent="0">
              <a:buNone/>
            </a:pPr>
            <a:r>
              <a:rPr lang="en-US" dirty="0" smtClean="0"/>
              <a:t>		&lt;script&gt;</a:t>
            </a:r>
          </a:p>
          <a:p>
            <a:pPr marL="0" indent="0">
              <a:buNone/>
            </a:pPr>
            <a:r>
              <a:rPr lang="en-US" dirty="0" smtClean="0"/>
              <a:t>			</a:t>
            </a:r>
            <a:r>
              <a:rPr lang="en-US" dirty="0" err="1" smtClean="0"/>
              <a:t>document.write</a:t>
            </a:r>
            <a:r>
              <a:rPr lang="en-US" dirty="0" smtClean="0"/>
              <a:t>(“Hello, World!”);</a:t>
            </a:r>
          </a:p>
          <a:p>
            <a:pPr marL="0" indent="0">
              <a:buNone/>
            </a:pPr>
            <a:r>
              <a:rPr lang="en-US" dirty="0" smtClean="0"/>
              <a:t>		&lt;/script&gt;</a:t>
            </a:r>
          </a:p>
          <a:p>
            <a:pPr marL="0" indent="0">
              <a:buNone/>
            </a:pPr>
            <a:r>
              <a:rPr lang="en-US" dirty="0" smtClean="0"/>
              <a:t>	&lt;/h1&gt;</a:t>
            </a:r>
          </a:p>
          <a:p>
            <a:pPr marL="0" indent="0">
              <a:buNone/>
            </a:pPr>
            <a:r>
              <a:rPr lang="en-US" dirty="0" smtClean="0"/>
              <a:t>&lt;/body&gt;</a:t>
            </a:r>
          </a:p>
          <a:p>
            <a:pPr marL="0" indent="0">
              <a:buNone/>
            </a:pPr>
            <a:r>
              <a:rPr lang="en-US" dirty="0" smtClean="0"/>
              <a:t>&lt;/html&gt;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7/4/2014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CSE651C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FBE6-941D-47CD-BDFE-AED406EDF3C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2586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JS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function consists of function followed by the name of the function</a:t>
            </a:r>
          </a:p>
          <a:p>
            <a:r>
              <a:rPr lang="en-US" dirty="0" smtClean="0"/>
              <a:t>The statement that make up the function go next within curly brackets</a:t>
            </a:r>
          </a:p>
          <a:p>
            <a:r>
              <a:rPr lang="en-US" dirty="0" smtClean="0"/>
              <a:t>Example:</a:t>
            </a:r>
          </a:p>
          <a:p>
            <a:pPr marL="0" indent="0">
              <a:buNone/>
            </a:pPr>
            <a:r>
              <a:rPr lang="en-US" dirty="0"/>
              <a:t>f</a:t>
            </a:r>
            <a:r>
              <a:rPr lang="en-US" dirty="0" smtClean="0"/>
              <a:t>unction </a:t>
            </a:r>
            <a:r>
              <a:rPr lang="en-US" dirty="0" err="1" smtClean="0"/>
              <a:t>saySomething</a:t>
            </a:r>
            <a:r>
              <a:rPr lang="en-US" dirty="0" smtClean="0"/>
              <a:t>() {</a:t>
            </a:r>
          </a:p>
          <a:p>
            <a:pPr marL="0" indent="0">
              <a:buNone/>
            </a:pPr>
            <a:r>
              <a:rPr lang="en-US" dirty="0" smtClean="0"/>
              <a:t>	alert(“ We are experimenting with JS”);</a:t>
            </a:r>
          </a:p>
          <a:p>
            <a:pPr marL="0" indent="0">
              <a:buNone/>
            </a:pPr>
            <a:r>
              <a:rPr lang="en-US" dirty="0"/>
              <a:t>}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7/4/2014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CSE651C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FBE6-941D-47CD-BDFE-AED406EDF3C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955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Moving JS to an external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Similar to how we separated style elements in </a:t>
            </a:r>
            <a:r>
              <a:rPr lang="en-US" dirty="0" err="1" smtClean="0"/>
              <a:t>css</a:t>
            </a:r>
            <a:r>
              <a:rPr lang="en-US" dirty="0" smtClean="0"/>
              <a:t> file, behavioral elements can be moved to an external </a:t>
            </a:r>
            <a:r>
              <a:rPr lang="en-US" dirty="0" err="1" smtClean="0"/>
              <a:t>js</a:t>
            </a:r>
            <a:r>
              <a:rPr lang="en-US" dirty="0" smtClean="0"/>
              <a:t> file.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7/4/2014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CSE651C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FBE6-941D-47CD-BDFE-AED406EDF3C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5906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HTML with External File JS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&lt;!DOCTYPE html&gt;</a:t>
            </a:r>
          </a:p>
          <a:p>
            <a:pPr marL="0" indent="0">
              <a:buNone/>
            </a:pPr>
            <a:r>
              <a:rPr lang="en-US" dirty="0" smtClean="0"/>
              <a:t>&lt;html&gt;</a:t>
            </a:r>
          </a:p>
          <a:p>
            <a:pPr marL="0" indent="0">
              <a:buNone/>
            </a:pPr>
            <a:r>
              <a:rPr lang="en-US" dirty="0" smtClean="0"/>
              <a:t>&lt;head&gt;</a:t>
            </a:r>
          </a:p>
          <a:p>
            <a:pPr marL="0" indent="0">
              <a:buNone/>
            </a:pPr>
            <a:r>
              <a:rPr lang="en-US" dirty="0" smtClean="0"/>
              <a:t>             &lt;title&gt; My second JavaScript &lt;/title&gt;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&lt;script </a:t>
            </a:r>
            <a:r>
              <a:rPr lang="en-US" dirty="0" err="1" smtClean="0"/>
              <a:t>src</a:t>
            </a:r>
            <a:r>
              <a:rPr lang="en-US" dirty="0" smtClean="0"/>
              <a:t>=“script2.js”&gt;&lt;/script&gt;</a:t>
            </a:r>
          </a:p>
          <a:p>
            <a:pPr marL="0" indent="0">
              <a:buNone/>
            </a:pPr>
            <a:r>
              <a:rPr lang="en-US" dirty="0" smtClean="0"/>
              <a:t>&lt;/head&gt;</a:t>
            </a:r>
          </a:p>
          <a:p>
            <a:pPr marL="0" indent="0">
              <a:buNone/>
            </a:pPr>
            <a:r>
              <a:rPr lang="en-US" dirty="0" smtClean="0"/>
              <a:t>&lt;body&gt;</a:t>
            </a:r>
          </a:p>
          <a:p>
            <a:pPr marL="0" indent="0">
              <a:buNone/>
            </a:pPr>
            <a:r>
              <a:rPr lang="en-US" dirty="0" smtClean="0"/>
              <a:t>	&lt;h1 id=“</a:t>
            </a:r>
            <a:r>
              <a:rPr lang="en-US" dirty="0" err="1" smtClean="0"/>
              <a:t>helloMessage</a:t>
            </a:r>
            <a:r>
              <a:rPr lang="en-US" dirty="0" smtClean="0"/>
              <a:t>”&gt; </a:t>
            </a:r>
          </a:p>
          <a:p>
            <a:pPr marL="0" indent="0">
              <a:buNone/>
            </a:pPr>
            <a:r>
              <a:rPr lang="en-US" dirty="0" smtClean="0"/>
              <a:t>		</a:t>
            </a:r>
          </a:p>
          <a:p>
            <a:pPr marL="0" indent="0">
              <a:buNone/>
            </a:pPr>
            <a:r>
              <a:rPr lang="en-US" dirty="0" smtClean="0"/>
              <a:t>	&lt;/h1&gt;</a:t>
            </a:r>
          </a:p>
          <a:p>
            <a:pPr marL="0" indent="0">
              <a:buNone/>
            </a:pPr>
            <a:r>
              <a:rPr lang="en-US" dirty="0" smtClean="0"/>
              <a:t>&lt;/body&gt;</a:t>
            </a:r>
          </a:p>
          <a:p>
            <a:pPr marL="0" indent="0">
              <a:buNone/>
            </a:pPr>
            <a:r>
              <a:rPr lang="en-US" dirty="0" smtClean="0"/>
              <a:t>&lt;/html&gt;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7/4/2014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CSE651C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FBE6-941D-47CD-BDFE-AED406EDF3C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3296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JS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window.onload</a:t>
            </a:r>
            <a:r>
              <a:rPr lang="en-US" dirty="0"/>
              <a:t> </a:t>
            </a:r>
            <a:r>
              <a:rPr lang="en-US" dirty="0" smtClean="0"/>
              <a:t>= </a:t>
            </a:r>
            <a:r>
              <a:rPr lang="en-US" dirty="0" err="1" smtClean="0"/>
              <a:t>writeMessage</a:t>
            </a:r>
            <a:r>
              <a:rPr lang="en-US" dirty="0" smtClean="0"/>
              <a:t>();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function </a:t>
            </a:r>
            <a:r>
              <a:rPr lang="en-US" dirty="0" err="1" smtClean="0"/>
              <a:t>writeMessage</a:t>
            </a:r>
            <a:r>
              <a:rPr lang="en-US" dirty="0" smtClean="0"/>
              <a:t>(){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sz="2000" dirty="0" err="1" smtClean="0"/>
              <a:t>document.getElementById</a:t>
            </a:r>
            <a:r>
              <a:rPr lang="en-US" sz="2000" dirty="0" smtClean="0"/>
              <a:t>(</a:t>
            </a:r>
            <a:r>
              <a:rPr lang="en-US" sz="2000" dirty="0" err="1" smtClean="0"/>
              <a:t>helloMessage</a:t>
            </a:r>
            <a:r>
              <a:rPr lang="en-US" sz="2000" dirty="0" smtClean="0"/>
              <a:t>).</a:t>
            </a:r>
            <a:r>
              <a:rPr lang="en-US" sz="2000" dirty="0" err="1" smtClean="0"/>
              <a:t>innerHTML</a:t>
            </a:r>
            <a:r>
              <a:rPr lang="en-US" sz="2000" dirty="0" smtClean="0"/>
              <a:t> = “Hello, World!”;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// try this simple application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7/4/2014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CSE651C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FBE6-941D-47CD-BDFE-AED406EDF3C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8211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We will look at an example that has </a:t>
            </a:r>
            <a:r>
              <a:rPr lang="en-US" dirty="0" err="1" smtClean="0"/>
              <a:t>muitple</a:t>
            </a:r>
            <a:r>
              <a:rPr lang="en-US" dirty="0" smtClean="0"/>
              <a:t> section UI, image display, table layout, input/output from and to the UI.</a:t>
            </a:r>
          </a:p>
          <a:p>
            <a:r>
              <a:rPr lang="en-US" dirty="0" smtClean="0"/>
              <a:t>We will build the game “hangman”</a:t>
            </a:r>
          </a:p>
          <a:p>
            <a:r>
              <a:rPr lang="en-US" dirty="0" smtClean="0"/>
              <a:t>Even though this is a game, we can always make it into a serious game or an application that serves a particular need for your area.</a:t>
            </a:r>
          </a:p>
          <a:p>
            <a:r>
              <a:rPr lang="en-US" dirty="0" smtClean="0"/>
              <a:t>Once again this is only a template.</a:t>
            </a:r>
          </a:p>
          <a:p>
            <a:r>
              <a:rPr lang="en-US" dirty="0" smtClean="0"/>
              <a:t>Our approach is to look at  the completed example and analyze the requirements, plan the UI layout and JS functions before jumping into coding them.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Complete Example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7/4/2014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CSE651C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FBE6-941D-47CD-BDFE-AED406EDF3C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2542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Top title section, bottom credit section, in between three vertical sections: one for the dynamically changing images of the hangman, middle section for the word and related buttons, right section for the UI keyboard of alphabets.</a:t>
            </a:r>
          </a:p>
          <a:p>
            <a:r>
              <a:rPr lang="en-US" dirty="0" smtClean="0"/>
              <a:t>Lets design this using &lt;div&gt; tag, &lt;table&gt; tag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7/4/2014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CSE651C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6FBE6-941D-47CD-BDFE-AED406EDF3C7}" type="slidenum">
              <a:rPr lang="en-US" smtClean="0"/>
              <a:t>9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Interface (UI) Design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7577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155</TotalTime>
  <Words>806</Words>
  <Application>Microsoft Office PowerPoint</Application>
  <PresentationFormat>On-screen Show (4:3)</PresentationFormat>
  <Paragraphs>130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Waveform</vt:lpstr>
      <vt:lpstr>Javascript: More features</vt:lpstr>
      <vt:lpstr>Review—Structure – Style – Interaction</vt:lpstr>
      <vt:lpstr>Simple JS (with embedded js)</vt:lpstr>
      <vt:lpstr>JS functions</vt:lpstr>
      <vt:lpstr>Moving JS to an external file</vt:lpstr>
      <vt:lpstr>HTML with External File JS</vt:lpstr>
      <vt:lpstr>JS file</vt:lpstr>
      <vt:lpstr>Complete Example</vt:lpstr>
      <vt:lpstr>User Interface (UI) Design</vt:lpstr>
      <vt:lpstr>Design the functionality</vt:lpstr>
      <vt:lpstr>Connecting the UI and JS functions</vt:lpstr>
      <vt:lpstr>Applying the knowledge</vt:lpstr>
      <vt:lpstr>Summary</vt:lpstr>
      <vt:lpstr>Project Report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Javascript: More features</dc:title>
  <dc:creator>bina</dc:creator>
  <cp:lastModifiedBy>bina</cp:lastModifiedBy>
  <cp:revision>14</cp:revision>
  <dcterms:created xsi:type="dcterms:W3CDTF">2014-06-12T06:57:31Z</dcterms:created>
  <dcterms:modified xsi:type="dcterms:W3CDTF">2014-07-02T12:01:05Z</dcterms:modified>
</cp:coreProperties>
</file>