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1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8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4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5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2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0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9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7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60EF2-DF73-4FEE-B66D-B445EF212B3D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Presentation Template</a:t>
            </a:r>
            <a:br>
              <a:rPr lang="en-US" dirty="0" smtClean="0"/>
            </a:br>
            <a:r>
              <a:rPr lang="en-US" dirty="0" smtClean="0"/>
              <a:t>(Replace this with title of your project)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Designer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55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project about? Concise single sentence that clearly describes the </a:t>
            </a:r>
            <a:r>
              <a:rPr lang="en-US" b="1" dirty="0" smtClean="0"/>
              <a:t>goal</a:t>
            </a:r>
            <a:r>
              <a:rPr lang="en-US" dirty="0" smtClean="0"/>
              <a:t> of the project.</a:t>
            </a:r>
          </a:p>
          <a:p>
            <a:r>
              <a:rPr lang="en-US" dirty="0" smtClean="0"/>
              <a:t>Pictures here may help…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367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are you doing this project?</a:t>
            </a:r>
          </a:p>
          <a:p>
            <a:r>
              <a:rPr lang="en-US" dirty="0" smtClean="0"/>
              <a:t>What existing problems does it address/solve?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81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are planning to achieve you goals?</a:t>
            </a:r>
          </a:p>
          <a:p>
            <a:r>
              <a:rPr lang="en-US" dirty="0" smtClean="0"/>
              <a:t>Schematics</a:t>
            </a:r>
          </a:p>
          <a:p>
            <a:r>
              <a:rPr lang="en-US" dirty="0" smtClean="0"/>
              <a:t>Figures and details of hardware</a:t>
            </a:r>
          </a:p>
          <a:p>
            <a:r>
              <a:rPr lang="en-US" dirty="0" smtClean="0"/>
              <a:t>Software or flow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0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plan to test it?</a:t>
            </a:r>
          </a:p>
          <a:p>
            <a:r>
              <a:rPr lang="en-US" smtClean="0"/>
              <a:t>Figures…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4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646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78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Project Presentation Template (Replace this with title of your project)</vt:lpstr>
      <vt:lpstr>What?</vt:lpstr>
      <vt:lpstr>Why?</vt:lpstr>
      <vt:lpstr>How?</vt:lpstr>
      <vt:lpstr>Testing details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Presentation Template</dc:title>
  <dc:creator>bina</dc:creator>
  <cp:lastModifiedBy>bina</cp:lastModifiedBy>
  <cp:revision>3</cp:revision>
  <dcterms:created xsi:type="dcterms:W3CDTF">2014-06-12T15:04:21Z</dcterms:created>
  <dcterms:modified xsi:type="dcterms:W3CDTF">2014-06-12T15:19:59Z</dcterms:modified>
</cp:coreProperties>
</file>