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0"/>
  </p:notes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08EAB8-3BC7-41F5-AB9A-CDD46FBB76A1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969952-C67E-49B8-9FB1-2994BA9DE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4366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7/11/2014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41BA0C6-E2FB-44BA-B450-465AE235034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A0C6-E2FB-44BA-B450-465AE23503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A0C6-E2FB-44BA-B450-465AE23503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A0C6-E2FB-44BA-B450-465AE23503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A0C6-E2FB-44BA-B450-465AE235034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A0C6-E2FB-44BA-B450-465AE235034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A0C6-E2FB-44BA-B450-465AE235034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A0C6-E2FB-44BA-B450-465AE23503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A0C6-E2FB-44BA-B450-465AE23503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A0C6-E2FB-44BA-B450-465AE23503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A0C6-E2FB-44BA-B450-465AE23503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7/11/2014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C41BA0C6-E2FB-44BA-B450-465AE235034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evelopers.google.com/appengine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cse651happ3.appspot.co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2362199"/>
          </a:xfrm>
        </p:spPr>
        <p:txBody>
          <a:bodyPr/>
          <a:lstStyle/>
          <a:p>
            <a:r>
              <a:rPr lang="en-US" sz="4000" dirty="0" smtClean="0"/>
              <a:t>Google App Engine Cloud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B. Ramamurthy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41BA0C6-E2FB-44BA-B450-465AE235034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300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https://developers.google.com/appengine/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A0C6-E2FB-44BA-B450-465AE235034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438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google app engine?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Google App Engine is a Platform as a Service (</a:t>
            </a:r>
            <a:r>
              <a:rPr lang="en-US" dirty="0" err="1"/>
              <a:t>PaaS</a:t>
            </a:r>
            <a:r>
              <a:rPr lang="en-US" dirty="0" smtClean="0"/>
              <a:t>)</a:t>
            </a:r>
          </a:p>
          <a:p>
            <a:r>
              <a:rPr lang="en-US" dirty="0" smtClean="0"/>
              <a:t> It lets </a:t>
            </a:r>
            <a:r>
              <a:rPr lang="en-US" dirty="0"/>
              <a:t>you build and run applications on Google’s infrastructure. </a:t>
            </a:r>
            <a:endParaRPr lang="en-US" dirty="0" smtClean="0"/>
          </a:p>
          <a:p>
            <a:r>
              <a:rPr lang="en-US" dirty="0" smtClean="0"/>
              <a:t>App </a:t>
            </a:r>
            <a:r>
              <a:rPr lang="en-US" dirty="0"/>
              <a:t>Engine applications are easy to build, easy to maintain, and easy to scale as your traffic and data storage needs change. </a:t>
            </a:r>
            <a:endParaRPr lang="en-US" dirty="0" smtClean="0"/>
          </a:p>
          <a:p>
            <a:r>
              <a:rPr lang="en-US" dirty="0" smtClean="0"/>
              <a:t>With </a:t>
            </a:r>
            <a:r>
              <a:rPr lang="en-US" dirty="0"/>
              <a:t>App Engine, there are no servers for you to maintain.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simply upload your application and it’s ready to go</a:t>
            </a:r>
            <a:r>
              <a:rPr lang="en-US" dirty="0" smtClean="0"/>
              <a:t>.</a:t>
            </a:r>
          </a:p>
          <a:p>
            <a:r>
              <a:rPr lang="en-US" dirty="0" smtClean="0"/>
              <a:t>We will do that as a lab work today. We will deploy the hangman application on the google cloud or google app engine.</a:t>
            </a:r>
          </a:p>
          <a:p>
            <a:r>
              <a:rPr lang="en-US" dirty="0" smtClean="0"/>
              <a:t>Before we do that I want you to access and try the one I have already deployed.</a:t>
            </a:r>
          </a:p>
          <a:p>
            <a:r>
              <a:rPr lang="en-US" dirty="0">
                <a:hlinkClick r:id="rId2"/>
              </a:rPr>
              <a:t>http://cse651happ3.appspot.com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A0C6-E2FB-44BA-B450-465AE235034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585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see what happens?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am on the admin console. I am going to monitor the traffic…</a:t>
            </a:r>
          </a:p>
          <a:p>
            <a:r>
              <a:rPr lang="en-US" dirty="0" smtClean="0"/>
              <a:t>The application that we developed has been deployed without any change in code</a:t>
            </a:r>
          </a:p>
          <a:p>
            <a:r>
              <a:rPr lang="en-US" dirty="0" smtClean="0"/>
              <a:t>It supports applications developed in most programming languages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A0C6-E2FB-44BA-B450-465AE235034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290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GAE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App </a:t>
            </a:r>
            <a:r>
              <a:rPr lang="en-US" dirty="0"/>
              <a:t>Engine makes it easy to build and deploy an application that runs reliably even under heavy load and with large amounts of data. It includes the following features:</a:t>
            </a:r>
          </a:p>
          <a:p>
            <a:endParaRPr lang="en-US" dirty="0"/>
          </a:p>
          <a:p>
            <a:r>
              <a:rPr lang="en-US" dirty="0"/>
              <a:t>    Persistent storage with queries, sorting, and transactions.</a:t>
            </a:r>
          </a:p>
          <a:p>
            <a:r>
              <a:rPr lang="en-US" dirty="0"/>
              <a:t>    Automatic scaling and load balancing.</a:t>
            </a:r>
          </a:p>
          <a:p>
            <a:r>
              <a:rPr lang="en-US" dirty="0"/>
              <a:t>    Asynchronous task queues for performing work outside the scope of a request.</a:t>
            </a:r>
          </a:p>
          <a:p>
            <a:r>
              <a:rPr lang="en-US" dirty="0"/>
              <a:t>    Scheduled tasks for triggering events at specified times or regular intervals.</a:t>
            </a:r>
          </a:p>
          <a:p>
            <a:r>
              <a:rPr lang="en-US" dirty="0"/>
              <a:t>    Integration with other Google cloud services and APIs.</a:t>
            </a:r>
          </a:p>
          <a:p>
            <a:endParaRPr lang="en-US" dirty="0"/>
          </a:p>
          <a:p>
            <a:r>
              <a:rPr lang="en-US" dirty="0"/>
              <a:t>Applications run in a secure, sandboxed environment, allowing App Engine to distribute requests across multiple servers, and scaling servers to meet traffic demands. 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A0C6-E2FB-44BA-B450-465AE235034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101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deploy an application?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will work from the Eclipse environment we have already downloaded</a:t>
            </a:r>
          </a:p>
          <a:p>
            <a:r>
              <a:rPr lang="en-US" dirty="0" smtClean="0"/>
              <a:t>You need to download the Google app engine plugin and use that to deploy the application.</a:t>
            </a:r>
          </a:p>
          <a:p>
            <a:r>
              <a:rPr lang="en-US" dirty="0" smtClean="0"/>
              <a:t>You need a google app engine account before you can deploy anything. Please do that before we proceed.</a:t>
            </a:r>
          </a:p>
          <a:p>
            <a:r>
              <a:rPr lang="en-US" dirty="0" smtClean="0"/>
              <a:t>On to the handout on google app engine handout.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A0C6-E2FB-44BA-B450-465AE235034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314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dirty="0" smtClean="0"/>
              <a:t>GAE capacities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All </a:t>
            </a:r>
            <a:r>
              <a:rPr lang="en-US" dirty="0"/>
              <a:t>applications can use up to 1 GB of storage and enough CPU and bandwidth to support an efficient app serving around 5 million page views a month, absolutely free</a:t>
            </a:r>
            <a:r>
              <a:rPr lang="en-US" dirty="0" smtClean="0"/>
              <a:t>.</a:t>
            </a:r>
          </a:p>
          <a:p>
            <a:r>
              <a:rPr lang="en-US" dirty="0" smtClean="0"/>
              <a:t> Runs </a:t>
            </a:r>
            <a:r>
              <a:rPr lang="en-US" dirty="0"/>
              <a:t>your web applications on Google's infrastructure.</a:t>
            </a:r>
          </a:p>
          <a:p>
            <a:r>
              <a:rPr lang="en-US" dirty="0"/>
              <a:t> </a:t>
            </a:r>
            <a:r>
              <a:rPr lang="en-US" dirty="0" smtClean="0"/>
              <a:t>Google </a:t>
            </a:r>
            <a:r>
              <a:rPr lang="en-US" dirty="0"/>
              <a:t>App Engine is fully-integrated development environment</a:t>
            </a:r>
          </a:p>
          <a:p>
            <a:r>
              <a:rPr lang="en-US" dirty="0"/>
              <a:t> </a:t>
            </a:r>
            <a:r>
              <a:rPr lang="en-US" dirty="0" smtClean="0"/>
              <a:t>You </a:t>
            </a:r>
            <a:r>
              <a:rPr lang="en-US" dirty="0"/>
              <a:t>can serve your applications with your own domain (such as http</a:t>
            </a:r>
            <a:r>
              <a:rPr lang="en-US" dirty="0" smtClean="0"/>
              <a:t>://cse651.com</a:t>
            </a:r>
            <a:r>
              <a:rPr lang="en-US" dirty="0"/>
              <a:t>), or you can use the App Engine domain for free (just like http</a:t>
            </a:r>
            <a:r>
              <a:rPr lang="en-US" dirty="0" smtClean="0"/>
              <a:t>://popworld.appspot.com</a:t>
            </a:r>
            <a:r>
              <a:rPr lang="en-US" dirty="0"/>
              <a:t>)</a:t>
            </a:r>
          </a:p>
          <a:p>
            <a:r>
              <a:rPr lang="en-US" dirty="0" smtClean="0"/>
              <a:t>You </a:t>
            </a:r>
            <a:r>
              <a:rPr lang="en-US" dirty="0"/>
              <a:t>can use server side languages such as PHP, Java, Python, and Go.</a:t>
            </a:r>
          </a:p>
          <a:p>
            <a:r>
              <a:rPr lang="en-US" dirty="0"/>
              <a:t>   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A0C6-E2FB-44BA-B450-465AE235034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304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Among the cloud offerings Google App Engine has the least expensive model for cloud deployment</a:t>
            </a:r>
          </a:p>
          <a:p>
            <a:r>
              <a:rPr lang="en-US" dirty="0" smtClean="0"/>
              <a:t>The learning curve for the process of deployment is also not that steep.</a:t>
            </a:r>
          </a:p>
          <a:p>
            <a:r>
              <a:rPr lang="en-US" dirty="0" smtClean="0"/>
              <a:t>Moreover Eclipse has a plugin to simplify the process.</a:t>
            </a:r>
          </a:p>
          <a:p>
            <a:r>
              <a:rPr lang="en-US" dirty="0" smtClean="0"/>
              <a:t>But all the infrastructure is hidden from you;</a:t>
            </a:r>
          </a:p>
          <a:p>
            <a:r>
              <a:rPr lang="en-US" smtClean="0"/>
              <a:t>You access </a:t>
            </a:r>
            <a:r>
              <a:rPr lang="en-US" dirty="0" smtClean="0"/>
              <a:t>them only through the API and the services offered by the GAE.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A0C6-E2FB-44BA-B450-465AE235034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2764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180</TotalTime>
  <Words>582</Words>
  <Application>Microsoft Office PowerPoint</Application>
  <PresentationFormat>On-screen Show (4:3)</PresentationFormat>
  <Paragraphs>70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Executive</vt:lpstr>
      <vt:lpstr>Google App Engine Cloud</vt:lpstr>
      <vt:lpstr>References</vt:lpstr>
      <vt:lpstr>What is google app engine?</vt:lpstr>
      <vt:lpstr>Lets see what happens?</vt:lpstr>
      <vt:lpstr>GAE Features</vt:lpstr>
      <vt:lpstr>How to deploy an application?</vt:lpstr>
      <vt:lpstr>GAE capacities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Google App Engine Cloud</dc:title>
  <dc:creator>bina</dc:creator>
  <cp:lastModifiedBy>bina</cp:lastModifiedBy>
  <cp:revision>11</cp:revision>
  <dcterms:created xsi:type="dcterms:W3CDTF">2014-06-16T10:38:43Z</dcterms:created>
  <dcterms:modified xsi:type="dcterms:W3CDTF">2014-07-10T11:19:25Z</dcterms:modified>
</cp:coreProperties>
</file>