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E0672-44E5-4154-894D-500FB1142400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8641C-B182-42AC-8CFB-FDB5E0E38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05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CFBEEAB-B3CC-4492-BF69-D6AE16572FA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52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Generative vs. discriminative classifiers</a:t>
            </a:r>
          </a:p>
          <a:p>
            <a:r>
              <a:rPr lang="en-US" dirty="0" smtClean="0"/>
              <a:t>Probabilistic models</a:t>
            </a:r>
          </a:p>
          <a:p>
            <a:r>
              <a:rPr lang="en-US" dirty="0" smtClean="0"/>
              <a:t>Generative: based on (affirmative) prior knowledge (like Naïve Bayes prior)</a:t>
            </a:r>
          </a:p>
          <a:p>
            <a:r>
              <a:rPr lang="en-US" dirty="0" smtClean="0"/>
              <a:t>Discriminative: based on discriminating knowledge: “this and not this” happening: logistic regression</a:t>
            </a:r>
          </a:p>
          <a:p>
            <a:r>
              <a:rPr lang="en-US" dirty="0" smtClean="0"/>
              <a:t>We covered Bayes for test 2, we will cover logistic regression for final exam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35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1" y="2057400"/>
            <a:ext cx="7594600" cy="40687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From probability to odds ratio:</a:t>
            </a:r>
          </a:p>
          <a:p>
            <a:r>
              <a:rPr lang="en-US" dirty="0" smtClean="0"/>
              <a:t>Lets say the probability of success of an event is 0.8; failure is 1 – 0.8 = 0.2</a:t>
            </a:r>
          </a:p>
          <a:p>
            <a:r>
              <a:rPr lang="en-US" dirty="0" smtClean="0"/>
              <a:t>Then the odds of success are : 0.8/0.2 = 4</a:t>
            </a:r>
          </a:p>
          <a:p>
            <a:r>
              <a:rPr lang="en-US" dirty="0" smtClean="0"/>
              <a:t>That is odds of success is 4: 1</a:t>
            </a:r>
          </a:p>
          <a:p>
            <a:r>
              <a:rPr lang="en-US" dirty="0" smtClean="0"/>
              <a:t>Transformation from probability to odds is a monotonic function. As the probability increases so does the odds.</a:t>
            </a:r>
          </a:p>
          <a:p>
            <a:r>
              <a:rPr lang="en-US" dirty="0" smtClean="0"/>
              <a:t>Examples: 0.9 </a:t>
            </a:r>
            <a:r>
              <a:rPr lang="en-US" dirty="0" smtClean="0">
                <a:sym typeface="Wingdings" panose="05000000000000000000" pitchFamily="2" charset="2"/>
              </a:rPr>
              <a:t> odds 9: 1 log of odds  2.19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0.999 odds is 999: 1 log of odds 6.9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0.9999 9999:1 log of odds  9.2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0.5 odds 1:1 log of odds  0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0.2  odds 0.25:11:4 log of odds  --1.38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Log of odds is also monotonic function: it is negative till p =0.5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Very often this is what is used in many cases where plausibility of an event needs to proven.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LR is discriminative since is uses positive + negative occurrence </a:t>
            </a:r>
            <a:r>
              <a:rPr lang="en-US" dirty="0" err="1" smtClean="0">
                <a:sym typeface="Wingdings" panose="05000000000000000000" pitchFamily="2" charset="2"/>
              </a:rPr>
              <a:t>probs</a:t>
            </a:r>
            <a:r>
              <a:rPr lang="en-US" dirty="0" smtClean="0">
                <a:sym typeface="Wingdings" panose="05000000000000000000" pitchFamily="2" charset="2"/>
              </a:rPr>
              <a:t> in its calculation.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Odds ratio and logistic regression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8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Simple logistic regression problem: 10 points</a:t>
            </a:r>
          </a:p>
          <a:p>
            <a:r>
              <a:rPr lang="en-US" dirty="0" smtClean="0"/>
              <a:t>Simples </a:t>
            </a:r>
            <a:r>
              <a:rPr lang="en-US" dirty="0"/>
              <a:t>P</a:t>
            </a:r>
            <a:r>
              <a:rPr lang="en-US" dirty="0" smtClean="0"/>
              <a:t>rocessing problem: 10 points</a:t>
            </a:r>
          </a:p>
          <a:p>
            <a:r>
              <a:rPr lang="en-US" dirty="0" smtClean="0"/>
              <a:t>For Android: no coding but questions about the components : 30 points</a:t>
            </a:r>
          </a:p>
          <a:p>
            <a:r>
              <a:rPr lang="en-US" dirty="0" smtClean="0"/>
              <a:t>For JS: coding: simple examples: html, </a:t>
            </a:r>
            <a:r>
              <a:rPr lang="en-US" dirty="0" err="1" smtClean="0"/>
              <a:t>css</a:t>
            </a:r>
            <a:r>
              <a:rPr lang="en-US" dirty="0" smtClean="0"/>
              <a:t>, and </a:t>
            </a:r>
            <a:r>
              <a:rPr lang="en-US" dirty="0" err="1" smtClean="0"/>
              <a:t>js</a:t>
            </a:r>
            <a:r>
              <a:rPr lang="en-US" dirty="0" smtClean="0"/>
              <a:t>: 30 points</a:t>
            </a:r>
          </a:p>
          <a:p>
            <a:r>
              <a:rPr lang="en-US" dirty="0" smtClean="0"/>
              <a:t>Cloud computing: Google app engine: 10 points; </a:t>
            </a:r>
            <a:r>
              <a:rPr lang="en-US" dirty="0" err="1" smtClean="0"/>
              <a:t>aws</a:t>
            </a:r>
            <a:r>
              <a:rPr lang="en-US" dirty="0" smtClean="0"/>
              <a:t> amazon cloud: 10 points; general concepts such as </a:t>
            </a:r>
            <a:r>
              <a:rPr lang="en-US" dirty="0" err="1" smtClean="0"/>
              <a:t>PaaS</a:t>
            </a:r>
            <a:r>
              <a:rPr lang="en-US" dirty="0" smtClean="0"/>
              <a:t>, </a:t>
            </a:r>
            <a:r>
              <a:rPr lang="en-US" dirty="0" err="1" smtClean="0"/>
              <a:t>Saas</a:t>
            </a:r>
            <a:r>
              <a:rPr lang="en-US" dirty="0" smtClean="0"/>
              <a:t>, </a:t>
            </a:r>
            <a:r>
              <a:rPr lang="en-US" dirty="0" err="1" smtClean="0"/>
              <a:t>Iaas</a:t>
            </a:r>
            <a:r>
              <a:rPr lang="en-US" dirty="0" smtClean="0"/>
              <a:t> are also included.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CSE651,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BEEAB-B3CC-4492-BF69-D6AE16572F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83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68</TotalTime>
  <Words>336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Waveform</vt:lpstr>
      <vt:lpstr>Review </vt:lpstr>
      <vt:lpstr>Classifiers</vt:lpstr>
      <vt:lpstr>Odds ratio and logistic regression</vt:lpstr>
      <vt:lpstr>Final exam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bina</dc:creator>
  <cp:lastModifiedBy>bina</cp:lastModifiedBy>
  <cp:revision>7</cp:revision>
  <dcterms:created xsi:type="dcterms:W3CDTF">2014-06-17T04:37:32Z</dcterms:created>
  <dcterms:modified xsi:type="dcterms:W3CDTF">2014-07-10T11:20:45Z</dcterms:modified>
</cp:coreProperties>
</file>