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5D1860-C623-4817-A639-6B7E8B2F26C7}" type="datetimeFigureOut">
              <a:rPr lang="en-US" smtClean="0"/>
              <a:t>7/10/2014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8607F0-2B55-4495-A86F-7B443DADD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200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B783909-5CB3-406A-A10A-A9D60B1F90A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EAP</a:t>
            </a:r>
            <a:r>
              <a:rPr lang="en-US" smtClean="0"/>
              <a:t>: Summary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B. Ramamurthy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03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studied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EAP#1 : Arduino</a:t>
            </a:r>
          </a:p>
          <a:p>
            <a:r>
              <a:rPr lang="en-US" dirty="0" smtClean="0"/>
              <a:t>EAP#2: R and </a:t>
            </a:r>
            <a:r>
              <a:rPr lang="en-US" dirty="0" err="1" smtClean="0"/>
              <a:t>Rstudio</a:t>
            </a:r>
            <a:endParaRPr lang="en-US" dirty="0" smtClean="0"/>
          </a:p>
          <a:p>
            <a:r>
              <a:rPr lang="en-US" dirty="0" smtClean="0"/>
              <a:t>EAP#3: JavaScript (static web pages: html, </a:t>
            </a:r>
            <a:r>
              <a:rPr lang="en-US" dirty="0" err="1" smtClean="0"/>
              <a:t>js</a:t>
            </a:r>
            <a:r>
              <a:rPr lang="en-US" dirty="0" smtClean="0"/>
              <a:t>, </a:t>
            </a:r>
            <a:r>
              <a:rPr lang="en-US" dirty="0" err="1" smtClean="0"/>
              <a:t>css</a:t>
            </a:r>
            <a:r>
              <a:rPr lang="en-US" dirty="0" smtClean="0"/>
              <a:t>)</a:t>
            </a:r>
          </a:p>
          <a:p>
            <a:r>
              <a:rPr lang="en-US" dirty="0" smtClean="0"/>
              <a:t>EAP#4: Android </a:t>
            </a:r>
          </a:p>
          <a:p>
            <a:r>
              <a:rPr lang="en-US" dirty="0" smtClean="0"/>
              <a:t>EAP#5: Processing</a:t>
            </a:r>
          </a:p>
          <a:p>
            <a:r>
              <a:rPr lang="en-US" dirty="0" smtClean="0"/>
              <a:t>EAP#6: Cloud Computing: Google, amazon</a:t>
            </a:r>
          </a:p>
          <a:p>
            <a:r>
              <a:rPr lang="en-US" dirty="0" smtClean="0"/>
              <a:t>EAP#7: Big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63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 We Used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studied the concepts first and then practiced hands-on exercises</a:t>
            </a:r>
          </a:p>
          <a:p>
            <a:r>
              <a:rPr lang="en-US" dirty="0" smtClean="0"/>
              <a:t>Very important that you understand the underlying concepts to write better solutions using these EAPs</a:t>
            </a:r>
          </a:p>
          <a:p>
            <a:r>
              <a:rPr lang="en-US" dirty="0" smtClean="0"/>
              <a:t>Note that all the software and hardware studied are open source.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96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 what we studied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Apply all or some of the EAPs studied in this course to your work projects</a:t>
            </a:r>
          </a:p>
          <a:p>
            <a:r>
              <a:rPr lang="en-US" dirty="0" smtClean="0"/>
              <a:t>Discuss them with your team members at work and see how else you can use them</a:t>
            </a:r>
          </a:p>
          <a:p>
            <a:r>
              <a:rPr lang="en-US" dirty="0" smtClean="0"/>
              <a:t>Make sure you keep </a:t>
            </a:r>
            <a:r>
              <a:rPr lang="en-US" dirty="0" smtClean="0"/>
              <a:t>up with </a:t>
            </a:r>
            <a:r>
              <a:rPr lang="en-US" dirty="0" smtClean="0"/>
              <a:t>the EAPs we studied: sometimes the use/ applications for some of these come much later (even few years)</a:t>
            </a:r>
          </a:p>
          <a:p>
            <a:r>
              <a:rPr lang="en-US" dirty="0" smtClean="0"/>
              <a:t>Develop your hobby project around these EAPs and enjoy.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4051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Contribute </a:t>
            </a:r>
            <a:r>
              <a:rPr lang="en-US" smtClean="0"/>
              <a:t>to Community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the EAPs, make new open source projects, plugins, hardware and software and contribute to the community</a:t>
            </a:r>
          </a:p>
          <a:p>
            <a:r>
              <a:rPr lang="en-US" dirty="0" smtClean="0"/>
              <a:t>Use the EAPs to contribute in novel ways to your existing projects.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885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62000" y="2993571"/>
            <a:ext cx="761618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i="1" dirty="0" smtClean="0">
                <a:latin typeface="Batang" panose="02030600000101010101" pitchFamily="18" charset="-127"/>
                <a:ea typeface="Batang" panose="02030600000101010101" pitchFamily="18" charset="-127"/>
              </a:rPr>
              <a:t>Enjoy and don’t forget to have fun</a:t>
            </a:r>
            <a:endParaRPr lang="en-US" sz="3600" b="1" i="1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7/12/2014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CSE651C, B.Ramamurthy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83909-5CB3-406A-A10A-A9D60B1F90A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7417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13</TotalTime>
  <Words>234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Pushpin</vt:lpstr>
      <vt:lpstr>EAP: Summary</vt:lpstr>
      <vt:lpstr>We studied</vt:lpstr>
      <vt:lpstr>Approaches We Used</vt:lpstr>
      <vt:lpstr>Apply what we studied </vt:lpstr>
      <vt:lpstr>Contribute to Community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EAP: Summary</dc:title>
  <dc:creator>bina</dc:creator>
  <cp:lastModifiedBy>bina</cp:lastModifiedBy>
  <cp:revision>5</cp:revision>
  <dcterms:created xsi:type="dcterms:W3CDTF">2014-06-19T14:22:58Z</dcterms:created>
  <dcterms:modified xsi:type="dcterms:W3CDTF">2014-07-10T12:29:31Z</dcterms:modified>
</cp:coreProperties>
</file>