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5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CD075-E113-40D0-9733-E3A09005BA28}" type="datetimeFigureOut">
              <a:rPr lang="en-US" smtClean="0"/>
              <a:t>6/20/2014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ED462F9-CE65-4B0B-88A6-27F93203F36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CD075-E113-40D0-9733-E3A09005BA28}" type="datetimeFigureOut">
              <a:rPr lang="en-US" smtClean="0"/>
              <a:t>6/20/2014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462F9-CE65-4B0B-88A6-27F93203F36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CED462F9-CE65-4B0B-88A6-27F93203F367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CD075-E113-40D0-9733-E3A09005BA28}" type="datetimeFigureOut">
              <a:rPr lang="en-US" smtClean="0"/>
              <a:t>6/20/2014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CD075-E113-40D0-9733-E3A09005BA28}" type="datetimeFigureOut">
              <a:rPr lang="en-US" smtClean="0"/>
              <a:t>6/20/2014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CED462F9-CE65-4B0B-88A6-27F93203F36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CD075-E113-40D0-9733-E3A09005BA28}" type="datetimeFigureOut">
              <a:rPr lang="en-US" smtClean="0"/>
              <a:t>6/20/2014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ED462F9-CE65-4B0B-88A6-27F93203F36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C81CD075-E113-40D0-9733-E3A09005BA28}" type="datetimeFigureOut">
              <a:rPr lang="en-US" smtClean="0"/>
              <a:t>6/20/2014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462F9-CE65-4B0B-88A6-27F93203F36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CD075-E113-40D0-9733-E3A09005BA28}" type="datetimeFigureOut">
              <a:rPr lang="en-US" smtClean="0"/>
              <a:t>6/20/2014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CED462F9-CE65-4B0B-88A6-27F93203F367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CD075-E113-40D0-9733-E3A09005BA28}" type="datetimeFigureOut">
              <a:rPr lang="en-US" smtClean="0"/>
              <a:t>6/20/2014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CED462F9-CE65-4B0B-88A6-27F93203F3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CD075-E113-40D0-9733-E3A09005BA28}" type="datetimeFigureOut">
              <a:rPr lang="en-US" smtClean="0"/>
              <a:t>6/20/2014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ED462F9-CE65-4B0B-88A6-27F93203F3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ED462F9-CE65-4B0B-88A6-27F93203F367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CD075-E113-40D0-9733-E3A09005BA28}" type="datetimeFigureOut">
              <a:rPr lang="en-US" smtClean="0"/>
              <a:t>6/20/2014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CED462F9-CE65-4B0B-88A6-27F93203F36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C81CD075-E113-40D0-9733-E3A09005BA28}" type="datetimeFigureOut">
              <a:rPr lang="en-US" smtClean="0"/>
              <a:t>6/20/2014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C81CD075-E113-40D0-9733-E3A09005BA28}" type="datetimeFigureOut">
              <a:rPr lang="en-US" smtClean="0"/>
              <a:t>6/20/2014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ED462F9-CE65-4B0B-88A6-27F93203F367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docs.aws.amazon.com/gettingstarted/latest/emr/getting-started-emr-sentiment-tutorial.html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B. Ramamurthy</a:t>
            </a:r>
          </a:p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docs.aws.amazon.com/gettingstarted/latest/emr/getting-started-emr-sentiment-tutorial.html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Twitter Data Sentiment Analysis</a:t>
            </a:r>
            <a:br>
              <a:rPr lang="en-US" dirty="0" smtClean="0"/>
            </a:br>
            <a:r>
              <a:rPr lang="en-US" dirty="0" smtClean="0"/>
              <a:t>Based on Amazon </a:t>
            </a:r>
            <a:r>
              <a:rPr lang="en-US" dirty="0" smtClean="0"/>
              <a:t>documentation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8209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Collect live data from twitter and analyze it using Elastic Map Reduce</a:t>
            </a:r>
          </a:p>
          <a:p>
            <a:pPr lvl="1"/>
            <a:r>
              <a:rPr lang="en-US" dirty="0" smtClean="0"/>
              <a:t>For this we need twitter developer account and credentials</a:t>
            </a:r>
          </a:p>
          <a:p>
            <a:r>
              <a:rPr lang="en-US" dirty="0" smtClean="0"/>
              <a:t>Collect data using Cloud Formation template provided by amazon</a:t>
            </a:r>
          </a:p>
          <a:p>
            <a:r>
              <a:rPr lang="en-US" dirty="0" smtClean="0"/>
              <a:t>Store the data in S3</a:t>
            </a:r>
          </a:p>
          <a:p>
            <a:r>
              <a:rPr lang="en-US" dirty="0" smtClean="0"/>
              <a:t>Do whatever analysis you want to do.</a:t>
            </a:r>
          </a:p>
          <a:p>
            <a:r>
              <a:rPr lang="en-US" dirty="0" smtClean="0"/>
              <a:t>We will do </a:t>
            </a:r>
            <a:r>
              <a:rPr lang="en-US" dirty="0" err="1" smtClean="0"/>
              <a:t>wordcount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937585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Setup twitter developed account</a:t>
            </a:r>
          </a:p>
          <a:p>
            <a:r>
              <a:rPr lang="en-US" dirty="0" smtClean="0"/>
              <a:t>Setup </a:t>
            </a:r>
            <a:r>
              <a:rPr lang="en-US" dirty="0" err="1" smtClean="0"/>
              <a:t>CloudFormation</a:t>
            </a:r>
            <a:r>
              <a:rPr lang="en-US" dirty="0" smtClean="0"/>
              <a:t> with a data collection template</a:t>
            </a:r>
          </a:p>
          <a:p>
            <a:r>
              <a:rPr lang="en-US" dirty="0" smtClean="0"/>
              <a:t>Access the server setup above and collect data: as much data about any word of interest to you.</a:t>
            </a:r>
          </a:p>
          <a:p>
            <a:r>
              <a:rPr lang="en-US" dirty="0" smtClean="0"/>
              <a:t>Transfer data to s3</a:t>
            </a:r>
          </a:p>
          <a:p>
            <a:r>
              <a:rPr lang="en-US" dirty="0" smtClean="0"/>
              <a:t>Perform MR (</a:t>
            </a:r>
            <a:r>
              <a:rPr lang="en-US" dirty="0" err="1" smtClean="0"/>
              <a:t>mapreduce</a:t>
            </a:r>
            <a:r>
              <a:rPr lang="en-US" dirty="0" smtClean="0"/>
              <a:t>) analytics</a:t>
            </a:r>
          </a:p>
        </p:txBody>
      </p:sp>
    </p:spTree>
    <p:extLst>
      <p:ext uri="{BB962C8B-B14F-4D97-AF65-F5344CB8AC3E}">
        <p14:creationId xmlns:p14="http://schemas.microsoft.com/office/powerpoint/2010/main" val="26159787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Warning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Make sure </a:t>
            </a:r>
          </a:p>
          <a:p>
            <a:r>
              <a:rPr lang="en-US" dirty="0" smtClean="0"/>
              <a:t>You have logged off from the server connected to </a:t>
            </a:r>
            <a:r>
              <a:rPr lang="en-US" dirty="0" err="1" smtClean="0"/>
              <a:t>CloudFormation</a:t>
            </a:r>
            <a:r>
              <a:rPr lang="en-US" dirty="0" smtClean="0"/>
              <a:t> </a:t>
            </a:r>
          </a:p>
          <a:p>
            <a:r>
              <a:rPr lang="en-US" dirty="0" smtClean="0"/>
              <a:t>the </a:t>
            </a:r>
            <a:r>
              <a:rPr lang="en-US" dirty="0" err="1" smtClean="0"/>
              <a:t>ClouDformation</a:t>
            </a:r>
            <a:r>
              <a:rPr lang="en-US" dirty="0" smtClean="0"/>
              <a:t> Stack is deleted after you collect data</a:t>
            </a:r>
          </a:p>
          <a:p>
            <a:r>
              <a:rPr lang="en-US" dirty="0" smtClean="0"/>
              <a:t>Twitter access and consumer keys are kept really </a:t>
            </a:r>
            <a:r>
              <a:rPr lang="en-US" smtClean="0"/>
              <a:t>safe 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87639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91</TotalTime>
  <Words>132</Words>
  <Application>Microsoft Office PowerPoint</Application>
  <PresentationFormat>On-screen Show (4:3)</PresentationFormat>
  <Paragraphs>21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Civic</vt:lpstr>
      <vt:lpstr>Twitter Data Sentiment Analysis Based on Amazon documentation</vt:lpstr>
      <vt:lpstr>Goals</vt:lpstr>
      <vt:lpstr>Steps</vt:lpstr>
      <vt:lpstr>Warning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Twitter Data Sentiment Analysis Based on Amazon documention</dc:title>
  <dc:creator>bina</dc:creator>
  <cp:lastModifiedBy>bina</cp:lastModifiedBy>
  <cp:revision>7</cp:revision>
  <dcterms:created xsi:type="dcterms:W3CDTF">2014-06-19T12:21:43Z</dcterms:created>
  <dcterms:modified xsi:type="dcterms:W3CDTF">2014-06-20T13:28:51Z</dcterms:modified>
</cp:coreProperties>
</file>