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57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50718-9CA8-4C23-B606-94ECDF5FC338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76046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99F1-361C-4667-890B-DA1845615F76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958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343B-6D76-4124-A3C9-4D5725BEE8A0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37149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22403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259145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1D7DC8AA-9849-4334-B4E8-CC07F675D342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695228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C945-E7AF-4652-B6F0-D53119E7991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78493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D12-04A0-4744-BADB-ACDA14779257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38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01A47E-AA38-4C56-AC5F-9CAB7147FF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43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985D-EE99-42D9-8428-67611D469A9D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43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FA5AF53D-C237-436B-9437-8FD33DD6D4C6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29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6DB6BC-B13D-4F39-83B6-91DA8610485E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669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torialspoint.com/angularj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CA51-C613-435C-9BFF-36AF8587AE06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Angular (JS): A Framework for Dynamic Web Pages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970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efine ng-app and ng-controller (2)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10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smtClean="0"/>
              <a:t>body </a:t>
            </a:r>
            <a:r>
              <a:rPr lang="en-US" dirty="0"/>
              <a:t>ng-app = “</a:t>
            </a:r>
            <a:r>
              <a:rPr lang="en-US" dirty="0" err="1"/>
              <a:t>myApp</a:t>
            </a:r>
            <a:r>
              <a:rPr lang="en-US" dirty="0"/>
              <a:t>” </a:t>
            </a:r>
            <a:r>
              <a:rPr lang="en-US" dirty="0" smtClean="0"/>
              <a:t>&gt;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&lt;div </a:t>
            </a:r>
            <a:r>
              <a:rPr lang="en-US" dirty="0" smtClean="0"/>
              <a:t>ng-controller</a:t>
            </a:r>
            <a:r>
              <a:rPr lang="en-US" dirty="0"/>
              <a:t>=“</a:t>
            </a:r>
            <a:r>
              <a:rPr lang="en-US" dirty="0" err="1"/>
              <a:t>myCntrl</a:t>
            </a:r>
            <a:r>
              <a:rPr lang="en-US" dirty="0" smtClean="0"/>
              <a:t>”&gt;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&lt;/div&gt;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943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Model, View, ng-operations (filters) (3)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11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Name</a:t>
            </a:r>
            <a:r>
              <a:rPr lang="en-US" dirty="0" smtClean="0"/>
              <a:t>: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&lt;</a:t>
            </a:r>
            <a:r>
              <a:rPr lang="en-US" dirty="0" err="1"/>
              <a:t>br</a:t>
            </a:r>
            <a:r>
              <a:rPr lang="en-US" dirty="0"/>
              <a:t> /&gt;</a:t>
            </a:r>
          </a:p>
          <a:p>
            <a:pPr marL="0" indent="0">
              <a:buNone/>
            </a:pPr>
            <a:r>
              <a:rPr lang="en-US" dirty="0"/>
              <a:t>	&lt;input type="text" ng-model="name" /&gt;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&lt;</a:t>
            </a:r>
            <a:r>
              <a:rPr lang="en-US" dirty="0" err="1"/>
              <a:t>br</a:t>
            </a:r>
            <a:r>
              <a:rPr lang="en-US" dirty="0"/>
              <a:t> /&gt;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&lt;</a:t>
            </a:r>
            <a:r>
              <a:rPr lang="en-US" dirty="0" err="1"/>
              <a:t>ul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&lt;li ng-repeat="</a:t>
            </a:r>
            <a:r>
              <a:rPr lang="en-US" sz="2400" dirty="0" err="1"/>
              <a:t>cust</a:t>
            </a:r>
            <a:r>
              <a:rPr lang="en-US" sz="2400" dirty="0"/>
              <a:t> in customers| </a:t>
            </a:r>
            <a:r>
              <a:rPr lang="en-US" sz="2400" dirty="0" err="1"/>
              <a:t>filter:name</a:t>
            </a:r>
            <a:r>
              <a:rPr lang="en-US" sz="2400" dirty="0"/>
              <a:t> | </a:t>
            </a:r>
            <a:r>
              <a:rPr lang="en-US" sz="2400" dirty="0" err="1"/>
              <a:t>orderBy</a:t>
            </a:r>
            <a:r>
              <a:rPr lang="en-US" sz="2400" dirty="0"/>
              <a:t>:'city'" &gt;{{cust.name |uppercase}} - {{</a:t>
            </a:r>
            <a:r>
              <a:rPr lang="en-US" sz="2400" dirty="0" err="1"/>
              <a:t>cust.city|lowercase</a:t>
            </a:r>
            <a:r>
              <a:rPr lang="en-US" sz="2400" dirty="0"/>
              <a:t>}}&lt;/li&gt;</a:t>
            </a:r>
          </a:p>
          <a:p>
            <a:pPr marL="0" indent="0">
              <a:buNone/>
            </a:pPr>
            <a:r>
              <a:rPr lang="en-US" dirty="0"/>
              <a:t>	&lt;/</a:t>
            </a:r>
            <a:r>
              <a:rPr lang="en-US" dirty="0" err="1"/>
              <a:t>ul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662835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controller script connecting the model and view (4)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&lt;script&gt;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app = </a:t>
            </a:r>
            <a:r>
              <a:rPr lang="en-US" dirty="0" err="1"/>
              <a:t>angular.module</a:t>
            </a:r>
            <a:r>
              <a:rPr lang="en-US" dirty="0"/>
              <a:t>('</a:t>
            </a:r>
            <a:r>
              <a:rPr lang="en-US" dirty="0" err="1"/>
              <a:t>myApp</a:t>
            </a:r>
            <a:r>
              <a:rPr lang="en-US" dirty="0"/>
              <a:t>', []);</a:t>
            </a:r>
          </a:p>
          <a:p>
            <a:pPr marL="0" indent="0">
              <a:buNone/>
            </a:pPr>
            <a:r>
              <a:rPr lang="en-US" dirty="0" err="1"/>
              <a:t>app.controller</a:t>
            </a:r>
            <a:r>
              <a:rPr lang="en-US" dirty="0"/>
              <a:t>('</a:t>
            </a:r>
            <a:r>
              <a:rPr lang="en-US" dirty="0" err="1"/>
              <a:t>myCtrl</a:t>
            </a:r>
            <a:r>
              <a:rPr lang="en-US" dirty="0"/>
              <a:t>', function($scope) {</a:t>
            </a:r>
          </a:p>
          <a:p>
            <a:pPr marL="0" indent="0">
              <a:buNone/>
            </a:pPr>
            <a:r>
              <a:rPr lang="en-US" dirty="0"/>
              <a:t>   $</a:t>
            </a:r>
            <a:r>
              <a:rPr lang="en-US" dirty="0" err="1"/>
              <a:t>scope.customers</a:t>
            </a:r>
            <a:r>
              <a:rPr lang="en-US" dirty="0"/>
              <a:t> = [</a:t>
            </a:r>
          </a:p>
          <a:p>
            <a:pPr marL="0" indent="0">
              <a:buNone/>
            </a:pPr>
            <a:r>
              <a:rPr lang="en-US" dirty="0"/>
              <a:t>{name: 'Bina', </a:t>
            </a:r>
            <a:r>
              <a:rPr lang="en-US" dirty="0" err="1"/>
              <a:t>city:'Amherst</a:t>
            </a:r>
            <a:r>
              <a:rPr lang="en-US" dirty="0"/>
              <a:t>'}, </a:t>
            </a:r>
          </a:p>
          <a:p>
            <a:pPr marL="0" indent="0">
              <a:buNone/>
            </a:pPr>
            <a:r>
              <a:rPr lang="en-US" dirty="0"/>
              <a:t>{</a:t>
            </a:r>
            <a:r>
              <a:rPr lang="en-US" dirty="0" err="1"/>
              <a:t>name:'Sophie</a:t>
            </a:r>
            <a:r>
              <a:rPr lang="en-US" dirty="0"/>
              <a:t>', </a:t>
            </a:r>
            <a:r>
              <a:rPr lang="en-US" dirty="0" err="1"/>
              <a:t>city:'Long</a:t>
            </a:r>
            <a:r>
              <a:rPr lang="en-US" dirty="0"/>
              <a:t> Island'}, </a:t>
            </a:r>
          </a:p>
          <a:p>
            <a:pPr marL="0" indent="0">
              <a:buNone/>
            </a:pPr>
            <a:r>
              <a:rPr lang="en-US" dirty="0"/>
              <a:t>{</a:t>
            </a:r>
            <a:r>
              <a:rPr lang="en-US" dirty="0" err="1"/>
              <a:t>name:'Charles</a:t>
            </a:r>
            <a:r>
              <a:rPr lang="en-US" dirty="0"/>
              <a:t>', </a:t>
            </a:r>
            <a:r>
              <a:rPr lang="en-US" dirty="0" err="1"/>
              <a:t>city:'Buffalo</a:t>
            </a:r>
            <a:r>
              <a:rPr lang="en-US" dirty="0"/>
              <a:t>'}, </a:t>
            </a:r>
          </a:p>
          <a:p>
            <a:pPr marL="0" indent="0">
              <a:buNone/>
            </a:pPr>
            <a:r>
              <a:rPr lang="en-US" dirty="0"/>
              <a:t>{</a:t>
            </a:r>
            <a:r>
              <a:rPr lang="en-US" dirty="0" err="1"/>
              <a:t>name:'John',city:'Akron</a:t>
            </a:r>
            <a:r>
              <a:rPr lang="en-US" dirty="0"/>
              <a:t>'},</a:t>
            </a:r>
          </a:p>
          <a:p>
            <a:pPr marL="0" indent="0">
              <a:buNone/>
            </a:pPr>
            <a:r>
              <a:rPr lang="en-US" dirty="0"/>
              <a:t>{</a:t>
            </a:r>
            <a:r>
              <a:rPr lang="en-US" dirty="0" err="1"/>
              <a:t>name:'Zach',city:'Syracuse</a:t>
            </a:r>
            <a:r>
              <a:rPr lang="en-US" dirty="0"/>
              <a:t>'}]; 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  <a:p>
            <a:pPr marL="0" indent="0">
              <a:buNone/>
            </a:pPr>
            <a:r>
              <a:rPr lang="en-US" dirty="0"/>
              <a:t>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3273459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load the application and execute it (5)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Into your editor (Atom, sublime or whatever)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173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Concepts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14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Data-binding : automatic synchronization of data between model and view components.</a:t>
            </a:r>
          </a:p>
          <a:p>
            <a:r>
              <a:rPr lang="en-US" dirty="0" smtClean="0"/>
              <a:t>Scope: are glue between controller and view</a:t>
            </a:r>
          </a:p>
          <a:p>
            <a:r>
              <a:rPr lang="en-US" dirty="0" smtClean="0"/>
              <a:t>Controller: composed of JS functions and are bound to a specific Scope</a:t>
            </a:r>
          </a:p>
          <a:p>
            <a:r>
              <a:rPr lang="en-US" dirty="0" smtClean="0"/>
              <a:t>Filters: to select a subset of items from an array and return a new array</a:t>
            </a:r>
          </a:p>
          <a:p>
            <a:r>
              <a:rPr lang="en-US" dirty="0" smtClean="0"/>
              <a:t>Many more..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646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Angular?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Angular (JS) is a JavaScript framework</a:t>
            </a:r>
          </a:p>
          <a:p>
            <a:r>
              <a:rPr lang="en-US" dirty="0"/>
              <a:t>AngularJS version 1.0 was released in 2012.</a:t>
            </a:r>
          </a:p>
          <a:p>
            <a:r>
              <a:rPr lang="en-US" dirty="0" err="1"/>
              <a:t>Miško</a:t>
            </a:r>
            <a:r>
              <a:rPr lang="en-US" dirty="0"/>
              <a:t> </a:t>
            </a:r>
            <a:r>
              <a:rPr lang="en-US" dirty="0" err="1"/>
              <a:t>Hevery</a:t>
            </a:r>
            <a:r>
              <a:rPr lang="en-US" dirty="0" smtClean="0"/>
              <a:t>, and Adam </a:t>
            </a:r>
            <a:r>
              <a:rPr lang="en-US" dirty="0" err="1" smtClean="0"/>
              <a:t>Abrons</a:t>
            </a:r>
            <a:r>
              <a:rPr lang="en-US" dirty="0" smtClean="0"/>
              <a:t>,   </a:t>
            </a:r>
            <a:r>
              <a:rPr lang="en-US" dirty="0"/>
              <a:t>Google </a:t>
            </a:r>
            <a:r>
              <a:rPr lang="en-US" dirty="0" smtClean="0"/>
              <a:t>employees, </a:t>
            </a:r>
            <a:r>
              <a:rPr lang="en-US" dirty="0"/>
              <a:t>started to work with AngularJS in 2009.</a:t>
            </a:r>
          </a:p>
          <a:p>
            <a:r>
              <a:rPr lang="en-US" dirty="0" smtClean="0"/>
              <a:t>The </a:t>
            </a:r>
            <a:r>
              <a:rPr lang="en-US" dirty="0"/>
              <a:t>project is now officially supported by Google.</a:t>
            </a:r>
          </a:p>
          <a:p>
            <a:r>
              <a:rPr lang="en-US" dirty="0" smtClean="0"/>
              <a:t> It implements Model-View-Controller (MVC) design principle.</a:t>
            </a:r>
          </a:p>
          <a:p>
            <a:r>
              <a:rPr lang="en-US" dirty="0" smtClean="0"/>
              <a:t>It offers an elegant and intuitive way to add dynamic content to a web/mobile application /page.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60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 in Static HTML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&lt;head&gt;</a:t>
            </a:r>
          </a:p>
          <a:p>
            <a:pPr marL="0" indent="0">
              <a:buNone/>
            </a:pPr>
            <a:r>
              <a:rPr lang="en-US" dirty="0"/>
              <a:t>&lt;meta charset="utf-8"&gt;</a:t>
            </a:r>
          </a:p>
          <a:p>
            <a:pPr marL="0" indent="0">
              <a:buNone/>
            </a:pPr>
            <a:r>
              <a:rPr lang="en-US" dirty="0"/>
              <a:t>&lt;title&gt;&lt;/title&gt;</a:t>
            </a:r>
          </a:p>
          <a:p>
            <a:pPr marL="0" indent="0">
              <a:buNone/>
            </a:pPr>
            <a:r>
              <a:rPr lang="en-US" dirty="0" smtClean="0"/>
              <a:t>&lt;/</a:t>
            </a:r>
            <a:r>
              <a:rPr lang="en-US" dirty="0"/>
              <a:t>head&gt;</a:t>
            </a:r>
          </a:p>
          <a:p>
            <a:pPr marL="0" indent="0">
              <a:buNone/>
            </a:pPr>
            <a:r>
              <a:rPr lang="en-US" dirty="0"/>
              <a:t>&lt;body&gt;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&lt;h1&gt;Hello </a:t>
            </a:r>
            <a:r>
              <a:rPr lang="en-US" dirty="0" smtClean="0"/>
              <a:t>World&lt;/</a:t>
            </a:r>
            <a:r>
              <a:rPr lang="en-US" dirty="0"/>
              <a:t>h1&gt;</a:t>
            </a:r>
          </a:p>
          <a:p>
            <a:pPr marL="0" indent="0">
              <a:buNone/>
            </a:pPr>
            <a:r>
              <a:rPr lang="en-US" dirty="0"/>
              <a:t>&lt;/div&gt;</a:t>
            </a:r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75285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 in Angular (Dynamic)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&lt;head&gt;</a:t>
            </a:r>
          </a:p>
          <a:p>
            <a:pPr marL="0" indent="0">
              <a:buNone/>
            </a:pPr>
            <a:r>
              <a:rPr lang="en-US" dirty="0"/>
              <a:t>&lt;meta charset="utf-8"&gt;</a:t>
            </a:r>
          </a:p>
          <a:p>
            <a:pPr marL="0" indent="0">
              <a:buNone/>
            </a:pPr>
            <a:r>
              <a:rPr lang="en-US" dirty="0"/>
              <a:t>&lt;title&gt;&lt;/title&gt;</a:t>
            </a:r>
          </a:p>
          <a:p>
            <a:pPr marL="0" indent="0">
              <a:buNone/>
            </a:pPr>
            <a:r>
              <a:rPr lang="en-US" dirty="0"/>
              <a:t>&lt;script </a:t>
            </a:r>
            <a:r>
              <a:rPr lang="en-US" dirty="0" err="1"/>
              <a:t>src</a:t>
            </a:r>
            <a:r>
              <a:rPr lang="en-US" dirty="0"/>
              <a:t>="https://ajax.googleapis.com/ajax/libs/</a:t>
            </a:r>
            <a:r>
              <a:rPr lang="en-US" dirty="0" err="1"/>
              <a:t>angularjs</a:t>
            </a:r>
            <a:r>
              <a:rPr lang="en-US" dirty="0"/>
              <a:t>/1.4.8/angular.min.js"&gt;&lt;/script&gt;</a:t>
            </a:r>
          </a:p>
          <a:p>
            <a:pPr marL="0" indent="0">
              <a:buNone/>
            </a:pPr>
            <a:r>
              <a:rPr lang="en-US" dirty="0"/>
              <a:t>&lt;/head&gt;</a:t>
            </a:r>
          </a:p>
          <a:p>
            <a:pPr marL="0" indent="0">
              <a:buNone/>
            </a:pPr>
            <a:r>
              <a:rPr lang="en-US" dirty="0"/>
              <a:t>&lt;body&gt;</a:t>
            </a:r>
          </a:p>
          <a:p>
            <a:pPr marL="0" indent="0">
              <a:buNone/>
            </a:pPr>
            <a:r>
              <a:rPr lang="en-US" dirty="0"/>
              <a:t>&lt;div ng-app=""&gt;</a:t>
            </a:r>
          </a:p>
          <a:p>
            <a:pPr marL="0" indent="0">
              <a:buNone/>
            </a:pPr>
            <a:r>
              <a:rPr lang="en-US" dirty="0"/>
              <a:t>&lt;input type="text" ng-model="name"&gt;</a:t>
            </a:r>
          </a:p>
          <a:p>
            <a:pPr marL="0" indent="0">
              <a:buNone/>
            </a:pPr>
            <a:r>
              <a:rPr lang="en-US" dirty="0"/>
              <a:t>&lt;h1&gt;Hello {{name || 'world'}} &lt;/h1&gt;</a:t>
            </a:r>
          </a:p>
          <a:p>
            <a:pPr marL="0" indent="0">
              <a:buNone/>
            </a:pPr>
            <a:r>
              <a:rPr lang="en-US" dirty="0"/>
              <a:t>&lt;/div&gt;</a:t>
            </a:r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4177469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 (dynamic filter)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5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100" dirty="0" smtClean="0"/>
              <a:t>&lt;</a:t>
            </a:r>
            <a:r>
              <a:rPr lang="en-US" sz="1100" dirty="0"/>
              <a:t>div ng-app="</a:t>
            </a:r>
            <a:r>
              <a:rPr lang="en-US" sz="1100" dirty="0" err="1"/>
              <a:t>myApp</a:t>
            </a:r>
            <a:r>
              <a:rPr lang="en-US" sz="1100" dirty="0"/>
              <a:t>" ng-controller="</a:t>
            </a:r>
            <a:r>
              <a:rPr lang="en-US" sz="1100" dirty="0" err="1"/>
              <a:t>myCtrl</a:t>
            </a:r>
            <a:r>
              <a:rPr lang="en-US" sz="1100" dirty="0"/>
              <a:t>"&gt;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/>
              <a:t>Name:</a:t>
            </a:r>
          </a:p>
          <a:p>
            <a:pPr marL="0" indent="0">
              <a:buNone/>
            </a:pPr>
            <a:r>
              <a:rPr lang="en-US" sz="1100" dirty="0"/>
              <a:t>	&lt;</a:t>
            </a:r>
            <a:r>
              <a:rPr lang="en-US" sz="1100" dirty="0" err="1"/>
              <a:t>br</a:t>
            </a:r>
            <a:r>
              <a:rPr lang="en-US" sz="1100" dirty="0"/>
              <a:t> /&gt;</a:t>
            </a:r>
          </a:p>
          <a:p>
            <a:pPr marL="0" indent="0">
              <a:buNone/>
            </a:pPr>
            <a:r>
              <a:rPr lang="en-US" sz="1100" dirty="0"/>
              <a:t>	&lt;input type="text" ng-model="name" /&gt;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/>
              <a:t>	&lt;</a:t>
            </a:r>
            <a:r>
              <a:rPr lang="en-US" sz="1100" dirty="0" err="1"/>
              <a:t>br</a:t>
            </a:r>
            <a:r>
              <a:rPr lang="en-US" sz="1100" dirty="0"/>
              <a:t> /&gt;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/>
              <a:t>	&lt;</a:t>
            </a:r>
            <a:r>
              <a:rPr lang="en-US" sz="1100" dirty="0" err="1"/>
              <a:t>ul</a:t>
            </a:r>
            <a:r>
              <a:rPr lang="en-US" sz="1100" dirty="0"/>
              <a:t>&gt;</a:t>
            </a:r>
          </a:p>
          <a:p>
            <a:pPr marL="0" indent="0">
              <a:buNone/>
            </a:pPr>
            <a:r>
              <a:rPr lang="en-US" sz="1100" dirty="0"/>
              <a:t>	&lt;li ng-repeat="</a:t>
            </a:r>
            <a:r>
              <a:rPr lang="en-US" sz="1100" dirty="0" err="1"/>
              <a:t>cust</a:t>
            </a:r>
            <a:r>
              <a:rPr lang="en-US" sz="1100" dirty="0"/>
              <a:t> in customers| </a:t>
            </a:r>
            <a:r>
              <a:rPr lang="en-US" sz="1100" dirty="0" err="1"/>
              <a:t>filter:name</a:t>
            </a:r>
            <a:r>
              <a:rPr lang="en-US" sz="1100" dirty="0"/>
              <a:t> | </a:t>
            </a:r>
            <a:r>
              <a:rPr lang="en-US" sz="1100" dirty="0" err="1"/>
              <a:t>orderBy</a:t>
            </a:r>
            <a:r>
              <a:rPr lang="en-US" sz="1100" dirty="0"/>
              <a:t>:'city'" &gt;{{cust.name |uppercase}} - {{</a:t>
            </a:r>
            <a:r>
              <a:rPr lang="en-US" sz="1100" dirty="0" err="1"/>
              <a:t>cust.city|lowercase</a:t>
            </a:r>
            <a:r>
              <a:rPr lang="en-US" sz="1100" dirty="0"/>
              <a:t>}}&lt;/li&gt;</a:t>
            </a:r>
          </a:p>
          <a:p>
            <a:pPr marL="0" indent="0">
              <a:buNone/>
            </a:pPr>
            <a:r>
              <a:rPr lang="en-US" sz="1100" dirty="0"/>
              <a:t>	&lt;/</a:t>
            </a:r>
            <a:r>
              <a:rPr lang="en-US" sz="1100" dirty="0" err="1"/>
              <a:t>ul</a:t>
            </a:r>
            <a:r>
              <a:rPr lang="en-US" sz="1100" dirty="0"/>
              <a:t>&gt;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/>
              <a:t>&lt;/div&gt;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/>
              <a:t>&lt;script&gt;</a:t>
            </a:r>
          </a:p>
          <a:p>
            <a:pPr marL="0" indent="0">
              <a:buNone/>
            </a:pPr>
            <a:r>
              <a:rPr lang="en-US" sz="1100" dirty="0" err="1"/>
              <a:t>var</a:t>
            </a:r>
            <a:r>
              <a:rPr lang="en-US" sz="1100" dirty="0"/>
              <a:t> app = </a:t>
            </a:r>
            <a:r>
              <a:rPr lang="en-US" sz="1100" dirty="0" err="1"/>
              <a:t>angular.module</a:t>
            </a:r>
            <a:r>
              <a:rPr lang="en-US" sz="1100" dirty="0"/>
              <a:t>('</a:t>
            </a:r>
            <a:r>
              <a:rPr lang="en-US" sz="1100" dirty="0" err="1"/>
              <a:t>myApp</a:t>
            </a:r>
            <a:r>
              <a:rPr lang="en-US" sz="1100" dirty="0"/>
              <a:t>', []);</a:t>
            </a:r>
          </a:p>
          <a:p>
            <a:pPr marL="0" indent="0">
              <a:buNone/>
            </a:pPr>
            <a:r>
              <a:rPr lang="en-US" sz="1100" dirty="0" err="1"/>
              <a:t>app.controller</a:t>
            </a:r>
            <a:r>
              <a:rPr lang="en-US" sz="1100" dirty="0"/>
              <a:t>('</a:t>
            </a:r>
            <a:r>
              <a:rPr lang="en-US" sz="1100" dirty="0" err="1"/>
              <a:t>myCtrl</a:t>
            </a:r>
            <a:r>
              <a:rPr lang="en-US" sz="1100" dirty="0"/>
              <a:t>', function($scope) {</a:t>
            </a:r>
          </a:p>
          <a:p>
            <a:pPr marL="0" indent="0">
              <a:buNone/>
            </a:pPr>
            <a:r>
              <a:rPr lang="en-US" sz="1100" dirty="0"/>
              <a:t>   $</a:t>
            </a:r>
            <a:r>
              <a:rPr lang="en-US" sz="1100" dirty="0" err="1"/>
              <a:t>scope.customers</a:t>
            </a:r>
            <a:r>
              <a:rPr lang="en-US" sz="1100" dirty="0"/>
              <a:t> = [</a:t>
            </a:r>
          </a:p>
          <a:p>
            <a:pPr marL="0" indent="0">
              <a:buNone/>
            </a:pPr>
            <a:r>
              <a:rPr lang="en-US" sz="1100" dirty="0"/>
              <a:t>{name: 'Bina', </a:t>
            </a:r>
            <a:r>
              <a:rPr lang="en-US" sz="1100" dirty="0" err="1"/>
              <a:t>city:'Amherst</a:t>
            </a:r>
            <a:r>
              <a:rPr lang="en-US" sz="1100" dirty="0"/>
              <a:t>'}, </a:t>
            </a:r>
          </a:p>
          <a:p>
            <a:pPr marL="0" indent="0">
              <a:buNone/>
            </a:pPr>
            <a:r>
              <a:rPr lang="en-US" sz="1100" dirty="0"/>
              <a:t>{</a:t>
            </a:r>
            <a:r>
              <a:rPr lang="en-US" sz="1100" dirty="0" err="1"/>
              <a:t>name:'Charles</a:t>
            </a:r>
            <a:r>
              <a:rPr lang="en-US" sz="1100" dirty="0"/>
              <a:t>', </a:t>
            </a:r>
            <a:r>
              <a:rPr lang="en-US" sz="1100" dirty="0" err="1"/>
              <a:t>city:'Buffalo</a:t>
            </a:r>
            <a:r>
              <a:rPr lang="en-US" sz="1100" dirty="0"/>
              <a:t>'}, </a:t>
            </a:r>
          </a:p>
          <a:p>
            <a:pPr marL="0" indent="0">
              <a:buNone/>
            </a:pPr>
            <a:r>
              <a:rPr lang="en-US" sz="1100" dirty="0"/>
              <a:t>{</a:t>
            </a:r>
            <a:r>
              <a:rPr lang="en-US" sz="1100" dirty="0" err="1"/>
              <a:t>name:'Sophie</a:t>
            </a:r>
            <a:r>
              <a:rPr lang="en-US" sz="1100" dirty="0"/>
              <a:t>', </a:t>
            </a:r>
            <a:r>
              <a:rPr lang="en-US" sz="1100" dirty="0" err="1"/>
              <a:t>city:'Long</a:t>
            </a:r>
            <a:r>
              <a:rPr lang="en-US" sz="1100" dirty="0"/>
              <a:t> Island'}, </a:t>
            </a:r>
          </a:p>
          <a:p>
            <a:pPr marL="0" indent="0">
              <a:buNone/>
            </a:pPr>
            <a:r>
              <a:rPr lang="en-US" sz="1100" dirty="0"/>
              <a:t>{</a:t>
            </a:r>
            <a:r>
              <a:rPr lang="en-US" sz="1100" dirty="0" err="1"/>
              <a:t>name:'Zach',city:'Syracuse</a:t>
            </a:r>
            <a:r>
              <a:rPr lang="en-US" sz="1100" dirty="0"/>
              <a:t>'}]; </a:t>
            </a:r>
          </a:p>
          <a:p>
            <a:pPr marL="0" indent="0">
              <a:buNone/>
            </a:pPr>
            <a:r>
              <a:rPr lang="en-US" sz="1100" dirty="0"/>
              <a:t>});</a:t>
            </a:r>
          </a:p>
          <a:p>
            <a:pPr marL="0" indent="0">
              <a:buNone/>
            </a:pPr>
            <a:r>
              <a:rPr lang="en-US" sz="1100" dirty="0"/>
              <a:t>&lt;/script&gt;</a:t>
            </a:r>
          </a:p>
          <a:p>
            <a:pPr mar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29247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AngularJS: Nuts and Bolts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6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Where can read more about it to prepare myself?</a:t>
            </a:r>
          </a:p>
          <a:p>
            <a:pPr marL="274320" lvl="1" indent="0">
              <a:buNone/>
            </a:pPr>
            <a:r>
              <a:rPr lang="en-US" dirty="0" smtClean="0"/>
              <a:t>Reference: </a:t>
            </a:r>
            <a:r>
              <a:rPr lang="en-US" dirty="0" smtClean="0">
                <a:hlinkClick r:id="rId2"/>
              </a:rPr>
              <a:t>https://www.tutorialspoint.com/angularjs/</a:t>
            </a:r>
            <a:endParaRPr lang="en-US" dirty="0" smtClean="0"/>
          </a:p>
          <a:p>
            <a:r>
              <a:rPr lang="en-US" dirty="0" smtClean="0"/>
              <a:t>AngularJS is a </a:t>
            </a:r>
            <a:r>
              <a:rPr lang="en-US" dirty="0" err="1"/>
              <a:t>J</a:t>
            </a:r>
            <a:r>
              <a:rPr lang="en-US" dirty="0" err="1" smtClean="0"/>
              <a:t>avascript</a:t>
            </a:r>
            <a:r>
              <a:rPr lang="en-US" dirty="0" smtClean="0"/>
              <a:t> (library) framework for creating Rich Internet Applications (RIA) with dynamic content injection</a:t>
            </a:r>
          </a:p>
          <a:p>
            <a:r>
              <a:rPr lang="en-US" dirty="0" smtClean="0"/>
              <a:t>The client side JavaScript application allows for elegant development using Model View Controller (MVC) model</a:t>
            </a:r>
          </a:p>
          <a:p>
            <a:r>
              <a:rPr lang="en-US" dirty="0" smtClean="0"/>
              <a:t>It is open source and an active community </a:t>
            </a:r>
          </a:p>
          <a:p>
            <a:r>
              <a:rPr lang="en-US" dirty="0" smtClean="0"/>
              <a:t>It scales well for large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599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Concepts - MVC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7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 represents the data representing the application. </a:t>
            </a:r>
          </a:p>
          <a:p>
            <a:r>
              <a:rPr lang="en-US" dirty="0" smtClean="0"/>
              <a:t>View generates output based on  the model.</a:t>
            </a:r>
          </a:p>
          <a:p>
            <a:r>
              <a:rPr lang="en-US" dirty="0" smtClean="0"/>
              <a:t>Controller is works with model as well as the view updating them according to user interaction or other stimulus (say from sensors). </a:t>
            </a:r>
            <a:r>
              <a:rPr lang="en-US" dirty="0" err="1" smtClean="0"/>
              <a:t>Controlls</a:t>
            </a:r>
            <a:r>
              <a:rPr lang="en-US" dirty="0" smtClean="0"/>
              <a:t> interaction between Model and View.</a:t>
            </a:r>
          </a:p>
        </p:txBody>
      </p:sp>
    </p:spTree>
    <p:extLst>
      <p:ext uri="{BB962C8B-B14F-4D97-AF65-F5344CB8AC3E}">
        <p14:creationId xmlns:p14="http://schemas.microsoft.com/office/powerpoint/2010/main" val="3451672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Write a Simple AngularJS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8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Include AngularJS API</a:t>
            </a:r>
          </a:p>
          <a:p>
            <a:pPr marL="514350" indent="-514350">
              <a:buAutoNum type="arabicPeriod"/>
            </a:pPr>
            <a:r>
              <a:rPr lang="en-US" dirty="0" smtClean="0"/>
              <a:t>Point to AngularJS app (ng-app) and controller (ng-controller)</a:t>
            </a:r>
          </a:p>
          <a:p>
            <a:pPr marL="514350" indent="-514350">
              <a:buAutoNum type="arabicPeriod"/>
            </a:pPr>
            <a:r>
              <a:rPr lang="en-US" dirty="0" smtClean="0"/>
              <a:t>Add a view (setup the html tags  and placeholders)</a:t>
            </a:r>
          </a:p>
          <a:p>
            <a:pPr marL="514350" indent="-514350">
              <a:buAutoNum type="arabicPeriod"/>
            </a:pPr>
            <a:r>
              <a:rPr lang="en-US" dirty="0" smtClean="0"/>
              <a:t>Add a </a:t>
            </a:r>
            <a:r>
              <a:rPr lang="en-US" dirty="0" err="1" smtClean="0"/>
              <a:t>js</a:t>
            </a:r>
            <a:r>
              <a:rPr lang="en-US" dirty="0" smtClean="0"/>
              <a:t> controller</a:t>
            </a:r>
          </a:p>
          <a:p>
            <a:pPr marL="514350" indent="-514350">
              <a:buAutoNum type="arabicPeriod"/>
            </a:pPr>
            <a:r>
              <a:rPr lang="en-US" dirty="0" smtClean="0"/>
              <a:t>Execute</a:t>
            </a:r>
          </a:p>
          <a:p>
            <a:pPr marL="0" indent="0">
              <a:buNone/>
            </a:pPr>
            <a:r>
              <a:rPr lang="en-US" dirty="0" smtClean="0"/>
              <a:t>Remember angular commands begin with ng-</a:t>
            </a:r>
          </a:p>
          <a:p>
            <a:pPr marL="0" indent="0">
              <a:buNone/>
            </a:pPr>
            <a:r>
              <a:rPr lang="en-US" dirty="0" smtClean="0"/>
              <a:t>Example: ng-app, ng-repeat</a:t>
            </a:r>
          </a:p>
        </p:txBody>
      </p:sp>
    </p:spTree>
    <p:extLst>
      <p:ext uri="{BB962C8B-B14F-4D97-AF65-F5344CB8AC3E}">
        <p14:creationId xmlns:p14="http://schemas.microsoft.com/office/powerpoint/2010/main" val="1718116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implement the steps (1 )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9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 smtClean="0"/>
              <a:t>&lt;head&gt;</a:t>
            </a:r>
          </a:p>
          <a:p>
            <a:pPr marL="0" indent="0">
              <a:buNone/>
            </a:pPr>
            <a:r>
              <a:rPr lang="en-US" dirty="0" smtClean="0"/>
              <a:t>&lt;script </a:t>
            </a:r>
            <a:r>
              <a:rPr lang="en-US" sz="2400" dirty="0" err="1"/>
              <a:t>src</a:t>
            </a:r>
            <a:r>
              <a:rPr lang="en-US" sz="2400" dirty="0"/>
              <a:t>="https://ajax.googleapis.com/ajax/libs/</a:t>
            </a:r>
            <a:r>
              <a:rPr lang="en-US" sz="2400" dirty="0" err="1"/>
              <a:t>angularjs</a:t>
            </a:r>
            <a:r>
              <a:rPr lang="en-US" sz="2400" dirty="0"/>
              <a:t>/1.4.8/angular.min.js</a:t>
            </a:r>
            <a:r>
              <a:rPr lang="en-US" sz="2400" dirty="0" smtClean="0"/>
              <a:t>"&gt;</a:t>
            </a:r>
          </a:p>
          <a:p>
            <a:pPr marL="0" indent="0">
              <a:buNone/>
            </a:pPr>
            <a:r>
              <a:rPr lang="en-US" dirty="0" smtClean="0"/>
              <a:t>&lt;/</a:t>
            </a:r>
            <a:r>
              <a:rPr lang="en-US" dirty="0"/>
              <a:t>script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&lt;/head&gt;</a:t>
            </a:r>
          </a:p>
        </p:txBody>
      </p:sp>
    </p:spTree>
    <p:extLst>
      <p:ext uri="{BB962C8B-B14F-4D97-AF65-F5344CB8AC3E}">
        <p14:creationId xmlns:p14="http://schemas.microsoft.com/office/powerpoint/2010/main" val="2629361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647</Words>
  <Application>Microsoft Office PowerPoint</Application>
  <PresentationFormat>Widescreen</PresentationFormat>
  <Paragraphs>147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Georgia</vt:lpstr>
      <vt:lpstr>Wingdings</vt:lpstr>
      <vt:lpstr>Wingdings 2</vt:lpstr>
      <vt:lpstr>Civic</vt:lpstr>
      <vt:lpstr>Angular (JS): A Framework for Dynamic Web Pages</vt:lpstr>
      <vt:lpstr>What is Angular? </vt:lpstr>
      <vt:lpstr>Hello World in Static HTML</vt:lpstr>
      <vt:lpstr>Hello World in Angular (Dynamic)</vt:lpstr>
      <vt:lpstr>Another example (dynamic filter)</vt:lpstr>
      <vt:lpstr>AngularJS: Nuts and Bolts</vt:lpstr>
      <vt:lpstr>Key Concepts - MVC</vt:lpstr>
      <vt:lpstr>Lets Write a Simple AngularJS program</vt:lpstr>
      <vt:lpstr>Lets implement the steps (1 )</vt:lpstr>
      <vt:lpstr>Define ng-app and ng-controller (2)</vt:lpstr>
      <vt:lpstr>Setup Model, View, ng-operations (filters) (3)</vt:lpstr>
      <vt:lpstr>Write controller script connecting the model and view (4)</vt:lpstr>
      <vt:lpstr>Lets load the application and execute it (5)</vt:lpstr>
      <vt:lpstr>Functional Concepts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Angular (JS)</dc:title>
  <dc:creator>bina</dc:creator>
  <cp:lastModifiedBy>bina</cp:lastModifiedBy>
  <cp:revision>17</cp:revision>
  <dcterms:created xsi:type="dcterms:W3CDTF">2017-05-02T20:07:19Z</dcterms:created>
  <dcterms:modified xsi:type="dcterms:W3CDTF">2017-05-04T23:10:34Z</dcterms:modified>
</cp:coreProperties>
</file>