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 showGuides="1">
      <p:cViewPr varScale="1">
        <p:scale>
          <a:sx n="69" d="100"/>
          <a:sy n="69" d="100"/>
        </p:scale>
        <p:origin x="187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F2C88431-F6BF-4D38-ABA3-E4D546A32F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870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C785E1B8-6D61-4F56-9631-7B8B485B9F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7372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grpSp>
            <p:nvGrpSpPr>
              <p:cNvPr id="16" name="Group 4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3FC66-CA2E-464C-8694-484F44F6BD9E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70" name="Rectangle 7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1" name="Rectangle 7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77554-DDFD-4714-AB9F-47182C03BA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35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24708-283B-462C-8E62-3B11DDBCB78C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68BBD-6FAD-48D7-91F3-097D2FF6CB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1345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E43DC-A51B-496C-9205-4B2B139926A5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B18FB-9335-4CF9-99A3-5269C3216A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11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4BE72-05FD-4973-B319-FC1108682184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6E970-7614-4ED4-9672-0A23D31DCA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87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6B211-D4AB-4C12-8768-1582FDD2EB45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D28FB-D347-43EF-94DA-0DFE6E7FBB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74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BA3B9-A537-4C99-B0FC-8854A06343CE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004C9-D2CD-4DA6-9B4A-F82999CF81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359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9D6D1-3C6A-474B-88CB-F683C696EF3E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A07F0-96D6-49D1-B3E4-229C2C3BF5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33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0E948-7BE9-4832-85E1-94093FF53020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A30EF-A5F8-4B31-BA71-0B1DCAE14D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95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1D411-3F97-4258-83CD-3C56BC78F0CE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FD43C-9203-4B19-842E-590F2A6050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217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E30DA-8578-4DC7-B99F-DA8B3AFA5A38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F3B3C-B27D-482C-B08B-F41314B427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433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7B0A7-A8B7-4700-920C-B186B6882689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AD3C1-6635-4C8F-9EA3-0A20E1FB4E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9325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394E1BF4-2252-41B2-BDD8-03A290FB93E6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E595ABC-ECDE-4FE4-86FE-BE855E2474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1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213D7B-8BA2-4063-806D-BAB4E9620A5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3/27/2017</a:t>
            </a:fld>
            <a:endParaRPr lang="en-US" altLang="en-US" sz="1400" smtClean="0"/>
          </a:p>
        </p:txBody>
      </p:sp>
      <p:sp>
        <p:nvSpPr>
          <p:cNvPr id="5123" name="Rectangle 72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5124" name="Rectangle 7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2C2CED-FF24-49AC-BC58-55D58398E22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Exam2 Review</a:t>
            </a:r>
          </a:p>
        </p:txBody>
      </p:sp>
      <p:sp>
        <p:nvSpPr>
          <p:cNvPr id="51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CSE111</a:t>
            </a:r>
          </a:p>
          <a:p>
            <a:pPr eaLnBrk="1" hangingPunct="1"/>
            <a:r>
              <a:rPr lang="en-US" altLang="en-US" smtClean="0"/>
              <a:t>B.Ramamurthy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21B5D1-A1F3-4A57-8F12-432D82CF770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3/27/2017</a:t>
            </a:fld>
            <a:endParaRPr lang="en-US" altLang="en-US" sz="1400" smtClean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947EAE1-A6BF-4A58-ABE5-047D8C5B38C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 Date</a:t>
            </a:r>
          </a:p>
        </p:txBody>
      </p:sp>
      <p:sp>
        <p:nvSpPr>
          <p:cNvPr id="615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March 29, 2017</a:t>
            </a:r>
          </a:p>
          <a:p>
            <a:pPr eaLnBrk="1" hangingPunct="1"/>
            <a:r>
              <a:rPr lang="en-US" altLang="en-US" smtClean="0"/>
              <a:t>Please bring </a:t>
            </a:r>
          </a:p>
          <a:p>
            <a:pPr lvl="1" eaLnBrk="1" hangingPunct="1"/>
            <a:r>
              <a:rPr lang="en-US" altLang="en-US" smtClean="0"/>
              <a:t>Pencils, pens and erasers.</a:t>
            </a:r>
          </a:p>
          <a:p>
            <a:pPr eaLnBrk="1" hangingPunct="1"/>
            <a:r>
              <a:rPr lang="en-US" altLang="en-US" smtClean="0"/>
              <a:t>This is a closed book exam.</a:t>
            </a:r>
          </a:p>
          <a:p>
            <a:pPr eaLnBrk="1" hangingPunct="1"/>
            <a:r>
              <a:rPr lang="en-US" altLang="en-US" smtClean="0"/>
              <a:t>No calculators allowed.</a:t>
            </a:r>
          </a:p>
          <a:p>
            <a:pPr eaLnBrk="1" hangingPunct="1"/>
            <a:r>
              <a:rPr lang="en-US" altLang="en-US" smtClean="0"/>
              <a:t>No make up exam will be given.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989EE9-891C-4C4B-94B6-9037A807FAA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3/27/2017</a:t>
            </a:fld>
            <a:endParaRPr lang="en-US" altLang="en-US" sz="1400" smtClean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FCF0E1-2F3F-4427-A347-A71FE813F33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Material to Study</a:t>
            </a:r>
          </a:p>
        </p:txBody>
      </p:sp>
      <p:sp>
        <p:nvSpPr>
          <p:cNvPr id="717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Wiley Plus: Topic 2, Topic 4 and Topic 9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Topic 2: Bivariate data: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what is it? How is it different single variable data?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Scatter plot some basic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Linear line: derive the equation and predict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Example 1: calories spent vs minutes walked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Example 2: height vs age (growth chart)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Topic 4: Multivariate analysis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Multiple quantitative and catergorical (Male vs female)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Blood alcohol level and BMR computation: Formula will be given to you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Easy numbers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Topic 9: Personal finances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Simple interest and Compounded interest computation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You should the formula p*r*t, and p(1+r/n)</a:t>
            </a:r>
            <a:r>
              <a:rPr lang="en-US" altLang="en-US" sz="2000" baseline="30000" smtClean="0"/>
              <a:t>nt</a:t>
            </a:r>
          </a:p>
          <a:p>
            <a:pPr eaLnBrk="1" hangingPunct="1">
              <a:lnSpc>
                <a:spcPct val="80000"/>
              </a:lnSpc>
            </a:pPr>
            <a:endParaRPr lang="en-US" altLang="en-US" smtClean="0"/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8C7996-34F9-415F-88EB-688EC8AB814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3/27/2017</a:t>
            </a:fld>
            <a:endParaRPr lang="en-US" altLang="en-US" sz="1400" smtClean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AD9645-3503-42A2-9EE5-EDFA48B6FD2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Format</a:t>
            </a:r>
          </a:p>
        </p:txBody>
      </p:sp>
      <p:sp>
        <p:nvSpPr>
          <p:cNvPr id="819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5 questions 20(+/-5) points each; </a:t>
            </a:r>
          </a:p>
          <a:p>
            <a:pPr eaLnBrk="1" hangingPunct="1"/>
            <a:r>
              <a:rPr lang="en-US" altLang="en-US" smtClean="0"/>
              <a:t>Each question may have many subsections.</a:t>
            </a:r>
          </a:p>
          <a:p>
            <a:pPr eaLnBrk="1" hangingPunct="1"/>
            <a:r>
              <a:rPr lang="en-US" altLang="en-US" smtClean="0"/>
              <a:t>Designated seats: we are going seat in you in a specific place.</a:t>
            </a:r>
          </a:p>
          <a:p>
            <a:pPr eaLnBrk="1" hangingPunct="1"/>
            <a:r>
              <a:rPr lang="en-US" altLang="en-US" smtClean="0"/>
              <a:t>The location of your seat in approximately where you sat for the first exam.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to study?</a:t>
            </a:r>
          </a:p>
        </p:txBody>
      </p:sp>
      <p:sp>
        <p:nvSpPr>
          <p:cNvPr id="921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Review class notes (recordings)</a:t>
            </a:r>
          </a:p>
          <a:p>
            <a:pPr eaLnBrk="1" hangingPunct="1"/>
            <a:r>
              <a:rPr lang="en-US" altLang="en-US" smtClean="0"/>
              <a:t>Use this review as guideline</a:t>
            </a:r>
          </a:p>
          <a:p>
            <a:pPr eaLnBrk="1" hangingPunct="1"/>
            <a:r>
              <a:rPr lang="en-US" altLang="en-US" smtClean="0"/>
              <a:t>Read the Wiley plus Topic 2, 4 and 9.</a:t>
            </a:r>
          </a:p>
          <a:p>
            <a:pPr eaLnBrk="1" hangingPunct="1"/>
            <a:r>
              <a:rPr lang="en-US" altLang="en-US" smtClean="0"/>
              <a:t>Lab, lab, lab work: what you did in the labs is important.</a:t>
            </a:r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62DE75-F74F-44CA-92B1-A2837E32B5C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3/27/2017</a:t>
            </a:fld>
            <a:endParaRPr lang="en-US" altLang="en-US" sz="1400" smtClean="0"/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967CF3-12AB-47EE-BF3C-9F69C428AFB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Sample questions</a:t>
            </a:r>
          </a:p>
        </p:txBody>
      </p:sp>
      <p:sp>
        <p:nvSpPr>
          <p:cNvPr id="1024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38200" y="1524000"/>
            <a:ext cx="7772400" cy="41148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mtClean="0"/>
              <a:t>Given a table plot the varaibles: scatter plot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mtClean="0"/>
              <a:t>Use given data to derive linear equation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mtClean="0"/>
              <a:t>Use given formula to compute, say, blood alcohol level or BMR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mtClean="0"/>
              <a:t>Given r, t and n (interest rate, time in years and compounding times) compute simple interest and compounded amount.</a:t>
            </a:r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smtClean="0"/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0DB9F0-A3BA-492C-9E3E-F6DC9C65EE7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728</TotalTime>
  <Words>309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Tahoma</vt:lpstr>
      <vt:lpstr>Arial</vt:lpstr>
      <vt:lpstr>Wingdings</vt:lpstr>
      <vt:lpstr>Times New Roman</vt:lpstr>
      <vt:lpstr>Blueprint</vt:lpstr>
      <vt:lpstr>Exam2 Review</vt:lpstr>
      <vt:lpstr>Exam Date</vt:lpstr>
      <vt:lpstr>Material to Study</vt:lpstr>
      <vt:lpstr>Format</vt:lpstr>
      <vt:lpstr>How to study?</vt:lpstr>
      <vt:lpstr>Sample 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Review</dc:title>
  <dc:creator>Kumar Madurai</dc:creator>
  <cp:lastModifiedBy>bina</cp:lastModifiedBy>
  <cp:revision>44</cp:revision>
  <cp:lastPrinted>1601-01-01T00:00:00Z</cp:lastPrinted>
  <dcterms:created xsi:type="dcterms:W3CDTF">2000-04-28T11:35:11Z</dcterms:created>
  <dcterms:modified xsi:type="dcterms:W3CDTF">2017-03-27T13:43:45Z</dcterms:modified>
</cp:coreProperties>
</file>