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63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9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8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2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2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7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90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2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8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6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5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F197EF-A663-4A1C-8F13-87CCE6AC855B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341C5E-9505-4558-8040-2BC7CECE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5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Arrays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2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Write a function that generates two random numbers between 0-10 and adds them and returns them.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 err="1" smtClean="0"/>
              <a:t>addTwo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var</a:t>
            </a:r>
            <a:r>
              <a:rPr lang="en-US" dirty="0" smtClean="0"/>
              <a:t> num1 = </a:t>
            </a:r>
            <a:r>
              <a:rPr lang="en-US" dirty="0" err="1" smtClean="0"/>
              <a:t>Math.random</a:t>
            </a:r>
            <a:r>
              <a:rPr lang="en-US" dirty="0" smtClean="0"/>
              <a:t>()*10;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var</a:t>
            </a:r>
            <a:r>
              <a:rPr lang="en-US" dirty="0" smtClean="0"/>
              <a:t> num2 = </a:t>
            </a:r>
            <a:r>
              <a:rPr lang="en-US" dirty="0" err="1" smtClean="0"/>
              <a:t>Math.random</a:t>
            </a:r>
            <a:r>
              <a:rPr lang="en-US" dirty="0" smtClean="0"/>
              <a:t>()*10;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sum = num1 + num2;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return sum;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072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function has to be called in order to be activated.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total = </a:t>
            </a:r>
            <a:r>
              <a:rPr lang="en-US" dirty="0" err="1" smtClean="0"/>
              <a:t>addTwo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2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rolls a pair of dice: if the sum &gt; 10 return 1</a:t>
            </a:r>
          </a:p>
          <a:p>
            <a:pPr marL="0" indent="0">
              <a:buNone/>
            </a:pPr>
            <a:r>
              <a:rPr lang="en-US" dirty="0" smtClean="0"/>
              <a:t>Else returns 0;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studied</a:t>
            </a:r>
          </a:p>
          <a:p>
            <a:r>
              <a:rPr lang="en-US" dirty="0" smtClean="0"/>
              <a:t>If ..else</a:t>
            </a:r>
          </a:p>
          <a:p>
            <a:r>
              <a:rPr lang="en-US" dirty="0" smtClean="0"/>
              <a:t>For .. Loop</a:t>
            </a:r>
          </a:p>
          <a:p>
            <a:r>
              <a:rPr lang="en-US" dirty="0" smtClean="0"/>
              <a:t>Function</a:t>
            </a:r>
          </a:p>
          <a:p>
            <a:r>
              <a:rPr lang="en-US" smtClean="0"/>
              <a:t>Random function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5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definition &amp;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quiz = [85,90,100,0]; // creates an array</a:t>
            </a:r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ex = [];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x[0] = 89;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// add the quiz grades</a:t>
            </a:r>
          </a:p>
          <a:p>
            <a:pPr marL="0" indent="0">
              <a:buNone/>
            </a:pPr>
            <a:r>
              <a:rPr lang="en-US" dirty="0" err="1" smtClean="0"/>
              <a:t>quizTotal</a:t>
            </a:r>
            <a:r>
              <a:rPr lang="en-US" dirty="0" smtClean="0"/>
              <a:t> = 0;</a:t>
            </a:r>
          </a:p>
          <a:p>
            <a:pPr marL="0" indent="0">
              <a:buNone/>
            </a:pPr>
            <a:r>
              <a:rPr lang="en-US" dirty="0" smtClean="0"/>
              <a:t>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 </a:t>
            </a:r>
            <a:r>
              <a:rPr lang="en-US" dirty="0" err="1" smtClean="0"/>
              <a:t>quiz.length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quizTotal</a:t>
            </a:r>
            <a:r>
              <a:rPr lang="en-US" dirty="0" smtClean="0"/>
              <a:t>= </a:t>
            </a:r>
            <a:r>
              <a:rPr lang="en-US" dirty="0" err="1" smtClean="0"/>
              <a:t>quizTotal</a:t>
            </a:r>
            <a:r>
              <a:rPr lang="en-US" dirty="0" smtClean="0"/>
              <a:t> + quiz[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 err="1" smtClean="0"/>
              <a:t>quizTotal</a:t>
            </a:r>
            <a:r>
              <a:rPr lang="en-US" dirty="0" smtClean="0"/>
              <a:t> = </a:t>
            </a:r>
            <a:r>
              <a:rPr lang="en-US" dirty="0" err="1" smtClean="0"/>
              <a:t>quizTotal</a:t>
            </a:r>
            <a:r>
              <a:rPr lang="en-US" dirty="0" smtClean="0"/>
              <a:t> – </a:t>
            </a:r>
            <a:r>
              <a:rPr lang="en-US" dirty="0" err="1" smtClean="0"/>
              <a:t>quiz.min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Indexing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Indexing is the process of creating a sequence of names by associating a base name with a number</a:t>
            </a:r>
          </a:p>
          <a:p>
            <a:pPr eaLnBrk="1" hangingPunct="1"/>
            <a:r>
              <a:rPr lang="en-US" smtClean="0"/>
              <a:t>Each indexed item is called an element of the base-named sequence</a:t>
            </a:r>
          </a:p>
          <a:p>
            <a:pPr eaLnBrk="1" hangingPunct="1"/>
            <a:r>
              <a:rPr lang="en-US" smtClean="0"/>
              <a:t>An index is enclosed in [square brackets] in JavaScript</a:t>
            </a:r>
          </a:p>
        </p:txBody>
      </p:sp>
    </p:spTree>
    <p:extLst>
      <p:ext uri="{BB962C8B-B14F-4D97-AF65-F5344CB8AC3E}">
        <p14:creationId xmlns:p14="http://schemas.microsoft.com/office/powerpoint/2010/main" val="26859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[1]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programming, an indexed base name is called an array</a:t>
            </a:r>
          </a:p>
          <a:p>
            <a:pPr eaLnBrk="1" hangingPunct="1"/>
            <a:r>
              <a:rPr lang="en-US" smtClean="0"/>
              <a:t>Arrays must be declared</a:t>
            </a:r>
          </a:p>
          <a:p>
            <a:pPr eaLnBrk="1" hangingPunct="1"/>
            <a:r>
              <a:rPr lang="en-US" smtClean="0"/>
              <a:t>In JavaScript, arrays are declared:</a:t>
            </a:r>
            <a:br>
              <a:rPr lang="en-US" smtClean="0"/>
            </a:br>
            <a:r>
              <a:rPr lang="en-US" smtClean="0"/>
              <a:t>var &lt;</a:t>
            </a:r>
            <a:r>
              <a:rPr lang="en-US" i="1" smtClean="0"/>
              <a:t>variable&gt; = new Array(&lt;number of elements&gt;)</a:t>
            </a:r>
          </a:p>
          <a:p>
            <a:pPr eaLnBrk="1" hangingPunct="1"/>
            <a:r>
              <a:rPr lang="en-US" smtClean="0"/>
              <a:t>Notice that Array starts with an </a:t>
            </a:r>
            <a:br>
              <a:rPr lang="en-US" smtClean="0"/>
            </a:br>
            <a:r>
              <a:rPr lang="en-US" smtClean="0"/>
              <a:t>uppercase “A”</a:t>
            </a:r>
          </a:p>
        </p:txBody>
      </p:sp>
    </p:spTree>
    <p:extLst>
      <p:ext uri="{BB962C8B-B14F-4D97-AF65-F5344CB8AC3E}">
        <p14:creationId xmlns:p14="http://schemas.microsoft.com/office/powerpoint/2010/main" val="21345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[2]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either are or are not arrays</a:t>
            </a:r>
            <a:br>
              <a:rPr lang="en-US" smtClean="0"/>
            </a:br>
            <a:r>
              <a:rPr lang="en-US" smtClean="0"/>
              <a:t>var week = new Array(7);</a:t>
            </a:r>
          </a:p>
          <a:p>
            <a:pPr lvl="1" eaLnBrk="1" hangingPunct="1"/>
            <a:r>
              <a:rPr lang="en-US" smtClean="0"/>
              <a:t>week is the identifier being declared,</a:t>
            </a:r>
          </a:p>
          <a:p>
            <a:pPr lvl="1" eaLnBrk="1" hangingPunct="1"/>
            <a:r>
              <a:rPr lang="en-US" smtClean="0"/>
              <a:t>new Array(7) specifies that the identifier will be an array variable.</a:t>
            </a:r>
          </a:p>
          <a:p>
            <a:pPr lvl="1" eaLnBrk="1" hangingPunct="1"/>
            <a:r>
              <a:rPr lang="en-US" smtClean="0"/>
              <a:t>number in parentheses gives the number of array elements</a:t>
            </a:r>
          </a:p>
          <a:p>
            <a:pPr eaLnBrk="1" hangingPunct="1"/>
            <a:r>
              <a:rPr lang="en-US" smtClean="0"/>
              <a:t>To refer to an array’s length, we use &lt;</a:t>
            </a:r>
            <a:r>
              <a:rPr lang="en-US" i="1" smtClean="0"/>
              <a:t>variable&gt;.length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51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[3]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for arrays in JavaScript:</a:t>
            </a:r>
          </a:p>
          <a:p>
            <a:pPr lvl="1" eaLnBrk="1" hangingPunct="1"/>
            <a:r>
              <a:rPr lang="en-US" smtClean="0"/>
              <a:t>Arrays are normal variables initialized by new Array(&lt;</a:t>
            </a:r>
            <a:r>
              <a:rPr lang="en-US" i="1" smtClean="0"/>
              <a:t>number of elements&gt;)</a:t>
            </a:r>
          </a:p>
          <a:p>
            <a:pPr lvl="1" eaLnBrk="1" hangingPunct="1"/>
            <a:r>
              <a:rPr lang="en-US" smtClean="0"/>
              <a:t>&lt;</a:t>
            </a:r>
            <a:r>
              <a:rPr lang="en-US" i="1" smtClean="0"/>
              <a:t>number of elements&gt; </a:t>
            </a:r>
            <a:r>
              <a:rPr lang="en-US" smtClean="0"/>
              <a:t>in the declaration is just that—the number of array elements</a:t>
            </a:r>
          </a:p>
          <a:p>
            <a:pPr lvl="1" eaLnBrk="1" hangingPunct="1"/>
            <a:r>
              <a:rPr lang="en-US" smtClean="0"/>
              <a:t>Array indexing begins at 0</a:t>
            </a:r>
          </a:p>
          <a:p>
            <a:pPr lvl="1" eaLnBrk="1" hangingPunct="1"/>
            <a:r>
              <a:rPr lang="en-US" smtClean="0"/>
              <a:t>Number of elements in an array is its </a:t>
            </a:r>
            <a:r>
              <a:rPr lang="en-US" i="1" smtClean="0"/>
              <a:t>length</a:t>
            </a:r>
          </a:p>
          <a:p>
            <a:pPr lvl="1" eaLnBrk="1" hangingPunct="1"/>
            <a:r>
              <a:rPr lang="en-US" smtClean="0"/>
              <a:t>Greatest index of an array is &lt;</a:t>
            </a:r>
            <a:r>
              <a:rPr lang="en-US" i="1" smtClean="0"/>
              <a:t>number of elements&gt; − 1 (</a:t>
            </a:r>
            <a:r>
              <a:rPr lang="en-US" smtClean="0"/>
              <a:t>because the origin is 0)</a:t>
            </a:r>
          </a:p>
        </p:txBody>
      </p:sp>
    </p:spTree>
    <p:extLst>
      <p:ext uri="{BB962C8B-B14F-4D97-AF65-F5344CB8AC3E}">
        <p14:creationId xmlns:p14="http://schemas.microsoft.com/office/powerpoint/2010/main" val="6727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[4]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reference consists of array </a:t>
            </a:r>
            <a:br>
              <a:rPr lang="en-US" smtClean="0"/>
            </a:br>
            <a:r>
              <a:rPr lang="en-US" smtClean="0"/>
              <a:t>name with an index [enclosed in brackets] </a:t>
            </a:r>
          </a:p>
          <a:p>
            <a:pPr eaLnBrk="1" hangingPunct="1"/>
            <a:r>
              <a:rPr lang="en-US" smtClean="0"/>
              <a:t>Value to which the index evaluates must be less than the array’s length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lvl="1" eaLnBrk="1" hangingPunct="1"/>
            <a:r>
              <a:rPr lang="en-US" smtClean="0"/>
              <a:t>var dwarf = new Array(7); </a:t>
            </a:r>
          </a:p>
          <a:p>
            <a:pPr lvl="1" eaLnBrk="1" hangingPunct="1"/>
            <a:r>
              <a:rPr lang="en-US" smtClean="0"/>
              <a:t>dwarf[0] = "Happy"; </a:t>
            </a:r>
          </a:p>
          <a:p>
            <a:pPr lvl="1" eaLnBrk="1" hangingPunct="1"/>
            <a:r>
              <a:rPr lang="en-US" smtClean="0"/>
              <a:t>dwarf[1] = "Sleepy";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553200" y="381000"/>
            <a:ext cx="914400" cy="990600"/>
          </a:xfrm>
          <a:prstGeom prst="wedgeEllipseCallout">
            <a:avLst>
              <a:gd name="adj1" fmla="val 172271"/>
              <a:gd name="adj2" fmla="val 33284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10600" y="838201"/>
            <a:ext cx="205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number in the bracket is called the subscript</a:t>
            </a:r>
          </a:p>
        </p:txBody>
      </p:sp>
    </p:spTree>
    <p:extLst>
      <p:ext uri="{BB962C8B-B14F-4D97-AF65-F5344CB8AC3E}">
        <p14:creationId xmlns:p14="http://schemas.microsoft.com/office/powerpoint/2010/main" val="24536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&gt;=  greater than or equal to</a:t>
            </a:r>
          </a:p>
          <a:p>
            <a:pPr marL="0" indent="0">
              <a:buNone/>
            </a:pPr>
            <a:r>
              <a:rPr lang="en-US" sz="2800" dirty="0" smtClean="0"/>
              <a:t>&gt;    Greater than</a:t>
            </a:r>
          </a:p>
          <a:p>
            <a:pPr marL="0" indent="0">
              <a:buNone/>
            </a:pPr>
            <a:r>
              <a:rPr lang="en-US" sz="2800" dirty="0" smtClean="0"/>
              <a:t>&lt;    less than</a:t>
            </a:r>
          </a:p>
          <a:p>
            <a:pPr marL="0" indent="0">
              <a:buNone/>
            </a:pPr>
            <a:r>
              <a:rPr lang="en-US" sz="2800" dirty="0" smtClean="0"/>
              <a:t>&lt;=   less than or equal to</a:t>
            </a:r>
          </a:p>
          <a:p>
            <a:pPr marL="0" indent="0">
              <a:buNone/>
            </a:pPr>
            <a:r>
              <a:rPr lang="en-US" sz="2800" dirty="0" smtClean="0"/>
              <a:t>== equal to</a:t>
            </a:r>
          </a:p>
          <a:p>
            <a:pPr marL="0" indent="0">
              <a:buNone/>
            </a:pPr>
            <a:r>
              <a:rPr lang="en-US" sz="2800" dirty="0" smtClean="0"/>
              <a:t>!= not equal to</a:t>
            </a:r>
          </a:p>
        </p:txBody>
      </p:sp>
    </p:spTree>
    <p:extLst>
      <p:ext uri="{BB962C8B-B14F-4D97-AF65-F5344CB8AC3E}">
        <p14:creationId xmlns:p14="http://schemas.microsoft.com/office/powerpoint/2010/main" val="128265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points= 87;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f points &gt;= 90 grade = “A”;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lse if points&gt;=85 grade = “A-”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54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387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Javascript Arrays</vt:lpstr>
      <vt:lpstr>Array definition &amp; for loop</vt:lpstr>
      <vt:lpstr>Indexing</vt:lpstr>
      <vt:lpstr>Arrays [1]</vt:lpstr>
      <vt:lpstr>Arrays [2]</vt:lpstr>
      <vt:lpstr>Arrays [3]</vt:lpstr>
      <vt:lpstr>Arrays [4]</vt:lpstr>
      <vt:lpstr>Conditional Operators</vt:lpstr>
      <vt:lpstr>If else</vt:lpstr>
      <vt:lpstr>Function definition</vt:lpstr>
      <vt:lpstr>Function call</vt:lpstr>
      <vt:lpstr>One more function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Arrays</dc:title>
  <dc:creator>bina</dc:creator>
  <cp:lastModifiedBy>bina</cp:lastModifiedBy>
  <cp:revision>9</cp:revision>
  <dcterms:created xsi:type="dcterms:W3CDTF">2016-04-15T00:14:11Z</dcterms:created>
  <dcterms:modified xsi:type="dcterms:W3CDTF">2017-04-30T18:43:17Z</dcterms:modified>
</cp:coreProperties>
</file>