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5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9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5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8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9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344E-01C9-4A96-96E3-232EE2F8F72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Clock-driven Static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periodic task is denoted by {t</a:t>
            </a:r>
            <a:r>
              <a:rPr lang="en-US" sz="2400" dirty="0" smtClean="0"/>
              <a:t>ai, </a:t>
            </a:r>
            <a:r>
              <a:rPr lang="en-US" dirty="0" err="1" smtClean="0"/>
              <a:t>e</a:t>
            </a:r>
            <a:r>
              <a:rPr lang="en-US" sz="2400" dirty="0" err="1" smtClean="0"/>
              <a:t>i</a:t>
            </a:r>
            <a:r>
              <a:rPr lang="en-US" dirty="0" smtClean="0"/>
              <a:t> ,p</a:t>
            </a:r>
            <a:r>
              <a:rPr lang="en-US" sz="2400" dirty="0" smtClean="0"/>
              <a:t>i, D</a:t>
            </a:r>
            <a:r>
              <a:rPr lang="en-US" sz="1800" dirty="0" smtClean="0"/>
              <a:t>i</a:t>
            </a:r>
            <a:r>
              <a:rPr lang="en-US" dirty="0" smtClean="0"/>
              <a:t>} where the attributes are arrival time, execution time, period and relative deadline for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For example {0, 5, 12, 7} means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9214"/>
              </p:ext>
            </p:extLst>
          </p:nvPr>
        </p:nvGraphicFramePr>
        <p:xfrm>
          <a:off x="1066800" y="495300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066800" y="541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791200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 time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31268"/>
            <a:ext cx="6111240" cy="154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31268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434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564439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66800" y="4850130"/>
            <a:ext cx="236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26208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78040" y="5334000"/>
            <a:ext cx="0" cy="49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829062"/>
            <a:ext cx="174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arrival time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6213634"/>
            <a:ext cx="730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the timing diagram be for {1, 5, 12, 7} and for {0, 5,12, 12}? Discuss.</a:t>
            </a:r>
          </a:p>
        </p:txBody>
      </p:sp>
    </p:spTree>
    <p:extLst>
      <p:ext uri="{BB962C8B-B14F-4D97-AF65-F5344CB8AC3E}">
        <p14:creationId xmlns:p14="http://schemas.microsoft.com/office/powerpoint/2010/main" val="42139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N-periodic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 periodic tasks with </a:t>
            </a:r>
            <a:r>
              <a:rPr lang="en-US" dirty="0" smtClean="0"/>
              <a:t>{tai, </a:t>
            </a:r>
            <a:r>
              <a:rPr lang="en-US" dirty="0" err="1" smtClean="0"/>
              <a:t>ei</a:t>
            </a:r>
            <a:r>
              <a:rPr lang="en-US" dirty="0" smtClean="0"/>
              <a:t> ,pi, D</a:t>
            </a:r>
            <a:r>
              <a:rPr lang="en-US" sz="2400" dirty="0" smtClean="0"/>
              <a:t>i</a:t>
            </a:r>
            <a:r>
              <a:rPr lang="en-US" dirty="0" smtClean="0"/>
              <a:t>} with </a:t>
            </a:r>
            <a:r>
              <a:rPr lang="en-US" dirty="0" err="1" smtClean="0"/>
              <a:t>i</a:t>
            </a:r>
            <a:r>
              <a:rPr lang="en-US" dirty="0" smtClean="0"/>
              <a:t> = 1..n need to be scheduled.</a:t>
            </a:r>
          </a:p>
          <a:p>
            <a:r>
              <a:rPr lang="en-US" dirty="0" smtClean="0"/>
              <a:t>Since the four parameters known ahead the scheduling is static and a cyclic executive can be designed to schedule (&amp; execute) the tasks so that they meet their respective deadlines.</a:t>
            </a:r>
          </a:p>
          <a:p>
            <a:r>
              <a:rPr lang="en-US" dirty="0" smtClean="0"/>
              <a:t>Utilization </a:t>
            </a:r>
            <a:r>
              <a:rPr lang="en-US" dirty="0" err="1" smtClean="0"/>
              <a:t>Ui</a:t>
            </a:r>
            <a:r>
              <a:rPr lang="en-US" dirty="0" smtClean="0"/>
              <a:t> = ∑ (</a:t>
            </a:r>
            <a:r>
              <a:rPr lang="en-US" dirty="0" err="1" smtClean="0"/>
              <a:t>ei</a:t>
            </a:r>
            <a:r>
              <a:rPr lang="en-US" dirty="0" smtClean="0"/>
              <a:t>/pi)</a:t>
            </a:r>
          </a:p>
          <a:p>
            <a:r>
              <a:rPr lang="en-US" dirty="0" smtClean="0"/>
              <a:t>Improve utilization by “slack stealing” to schedule a aperiodic task from the queue of aperiodic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designing cyclic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0. if Utilization &gt;1, the tasks cannot be scheduled in the same processor.</a:t>
            </a:r>
          </a:p>
          <a:p>
            <a:pPr marL="0" indent="0">
              <a:buNone/>
            </a:pPr>
            <a:r>
              <a:rPr lang="en-US" dirty="0" smtClean="0"/>
              <a:t>If U is okay, </a:t>
            </a:r>
          </a:p>
          <a:p>
            <a:pPr marL="0" indent="0">
              <a:buNone/>
            </a:pPr>
            <a:r>
              <a:rPr lang="en-US" dirty="0" smtClean="0"/>
              <a:t>Hyperperiod H is lcm (pi) + these constraints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 ≥ max(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should evenly divide H.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should be at least 1 frame between release time of a task and its deadline:</a:t>
            </a:r>
          </a:p>
          <a:p>
            <a:pPr marL="0" indent="0">
              <a:buNone/>
            </a:pPr>
            <a:r>
              <a:rPr lang="en-US" dirty="0" smtClean="0"/>
              <a:t>      2f –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pi,f</a:t>
            </a:r>
            <a:r>
              <a:rPr lang="en-US" dirty="0" smtClean="0"/>
              <a:t>) ≤ Di </a:t>
            </a:r>
          </a:p>
          <a:p>
            <a:pPr marL="0" indent="0">
              <a:buNone/>
            </a:pPr>
            <a:r>
              <a:rPr lang="en-US" dirty="0" smtClean="0"/>
              <a:t>Very often Di and Pi are same for periodic task. For simplicity in discussion we will assume this.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92620"/>
              </p:ext>
            </p:extLst>
          </p:nvPr>
        </p:nvGraphicFramePr>
        <p:xfrm>
          <a:off x="1066800" y="1828800"/>
          <a:ext cx="6705600" cy="18475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572000"/>
            <a:ext cx="7491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the task set above design the cyclic executive schedule or clock driven </a:t>
            </a:r>
          </a:p>
          <a:p>
            <a:r>
              <a:rPr lang="en-US" b="1" dirty="0"/>
              <a:t>s</a:t>
            </a:r>
            <a:r>
              <a:rPr lang="en-US" b="1" dirty="0" smtClean="0"/>
              <a:t>tatic schedule.</a:t>
            </a:r>
          </a:p>
        </p:txBody>
      </p:sp>
    </p:spTree>
    <p:extLst>
      <p:ext uri="{BB962C8B-B14F-4D97-AF65-F5344CB8AC3E}">
        <p14:creationId xmlns:p14="http://schemas.microsoft.com/office/powerpoint/2010/main" val="144799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303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Clock-driven Static scheduling</vt:lpstr>
      <vt:lpstr>Basic concepts (1)</vt:lpstr>
      <vt:lpstr>N-periodic tasks</vt:lpstr>
      <vt:lpstr>Rules for designing cyclic schedule</vt:lpstr>
      <vt:lpstr>Example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Clock-driven Static scheduling</dc:title>
  <dc:creator>bina</dc:creator>
  <cp:lastModifiedBy>bina</cp:lastModifiedBy>
  <cp:revision>7</cp:revision>
  <dcterms:created xsi:type="dcterms:W3CDTF">2012-10-02T22:55:56Z</dcterms:created>
  <dcterms:modified xsi:type="dcterms:W3CDTF">2012-10-03T01:15:22Z</dcterms:modified>
</cp:coreProperties>
</file>