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4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2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5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9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5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7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8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9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6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E344E-01C9-4A96-96E3-232EE2F8F72A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</a:t>
            </a:r>
            <a:r>
              <a:rPr lang="en-US" dirty="0" smtClean="0"/>
              <a:t>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this.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392620"/>
              </p:ext>
            </p:extLst>
          </p:nvPr>
        </p:nvGraphicFramePr>
        <p:xfrm>
          <a:off x="1066800" y="1828800"/>
          <a:ext cx="6705600" cy="18475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</a:t>
                      </a:r>
                      <a:endParaRPr lang="en-US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8</a:t>
                      </a:r>
                      <a:endParaRPr lang="en-US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8</a:t>
                      </a:r>
                      <a:endParaRPr lang="en-US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en-US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6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6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12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12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491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or clock driven </a:t>
            </a:r>
          </a:p>
          <a:p>
            <a:r>
              <a:rPr lang="en-US" b="1" dirty="0"/>
              <a:t>s</a:t>
            </a:r>
            <a:r>
              <a:rPr lang="en-US" b="1" dirty="0" smtClean="0"/>
              <a:t>tatic schedule.</a:t>
            </a:r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303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Clock-driven Static scheduling</vt:lpstr>
      <vt:lpstr>Basic concepts (1)</vt:lpstr>
      <vt:lpstr>N-periodic tasks</vt:lpstr>
      <vt:lpstr>Rules for designing cyclic schedule</vt:lpstr>
      <vt:lpstr>Example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bina</cp:lastModifiedBy>
  <cp:revision>7</cp:revision>
  <dcterms:created xsi:type="dcterms:W3CDTF">2012-10-02T22:55:56Z</dcterms:created>
  <dcterms:modified xsi:type="dcterms:W3CDTF">2012-10-03T01:15:22Z</dcterms:modified>
</cp:coreProperties>
</file>