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DF7-2C20-4CEF-A283-678D4E367B76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A54-26BD-42CD-B53F-B9306BB4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E927-7D7C-4500-BF52-64E19C174223}" type="datetime1">
              <a:rPr lang="en-US" smtClean="0"/>
              <a:t>9/8/2013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999-A63D-481C-8E66-75FA6A38761E}" type="datetime1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083E-19BA-4A38-A71B-024B739DAE24}" type="datetime1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8114-6A11-477E-888A-58C8638CF957}" type="datetime1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452B-C419-4430-B828-EC6EE1233EEF}" type="datetime1">
              <a:rPr lang="en-US" smtClean="0"/>
              <a:t>9/8/2013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D97A7D-94D4-43B6-A311-C5571908305A}" type="datetime1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B018-846C-4E5A-8B65-AEA93CBD747A}" type="datetime1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9769-62A1-43DF-B799-1F164A271829}" type="datetime1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5E95-009E-408A-99F7-272ADA26170F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17D-F48D-478F-B136-6FB655F89624}" type="datetime1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BF7B90-5756-4B16-BD2C-22D59F82E0F8}" type="datetime1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814B2F-57A0-4CF8-A49A-FB52B609FA8F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F60FF-21C6-4D82-B51D-D351D04CFCB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smtClean="0"/>
              <a:t>Ramamurthy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and Process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67A7-803E-425F-8010-B859559462EC}" type="datetime1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05CA-0AAB-4B10-998A-4305240F01CD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BAE-AA40-4846-B6A0-13E5D6924BD8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7D05-0D11-499C-83A3-8E03D43BDFAD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0FFC-9161-4562-B067-A859105F93C4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782-CD47-46F6-956B-3BC5E3EE9A03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FC68-93AB-494A-A499-7B72BC543004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72DD-6D0C-4DD2-9716-2F9CB8EC2F65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0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BC663C-517B-4EB2-A01C-255345782AAA}" type="datetime1">
              <a:rPr lang="en-US" sz="1400" smtClean="0"/>
              <a:t>9/8/2013</a:t>
            </a:fld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cse321-spring2013</a:t>
            </a:r>
            <a:endParaRPr lang="en-US" sz="14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System Calls For Process Management and File Management</a:t>
            </a:r>
            <a:endParaRPr lang="en-US" sz="4000" dirty="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unix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System call</a:t>
            </a:r>
          </a:p>
          <a:p>
            <a:r>
              <a:rPr lang="en-US" dirty="0" smtClean="0"/>
              <a:t>Standard C libraries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EF82-D600-4C5A-9E25-AEA501E373DD}" type="datetime1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60FF-21C6-4D82-B51D-D351D04CF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4F4-07BD-424C-B8C4-7C6D0FC896A0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698D2C-4D73-4C5B-AD95-38B382444788}" type="datetime1">
              <a:rPr lang="en-US" sz="1400" smtClean="0"/>
              <a:t>9/8/2013</a:t>
            </a:fld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cse321-spring2013</a:t>
            </a:r>
            <a:endParaRPr lang="en-US" sz="140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2D75-D5C9-4345-9240-0A470D61D48E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3F70-7340-4771-AED8-318CAF54F8FC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7471-9A87-4179-874E-8D8E45008B68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8C9-530F-4C4F-AB1A-AAB54EA6DB34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5DF9-CF7E-4772-9524-6E8814503633}" type="datetime1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cse321-spring2013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354</TotalTime>
  <Words>791</Words>
  <Application>Microsoft Office PowerPoint</Application>
  <PresentationFormat>On-screen Show (4:3)</PresentationFormat>
  <Paragraphs>159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System Structure and Process Model</vt:lpstr>
      <vt:lpstr>PowerPoint Presentation</vt:lpstr>
      <vt:lpstr>Traditional UNIX System Structure</vt:lpstr>
      <vt:lpstr>System Call </vt:lpstr>
      <vt:lpstr>API – System Call – Operating system Relationship</vt:lpstr>
      <vt:lpstr>Standard C Library Example</vt:lpstr>
      <vt:lpstr>What is a process?</vt:lpstr>
      <vt:lpstr>Process in Memory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System Calls For Process Management and File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 and Process Model</dc:title>
  <dc:creator>bina</dc:creator>
  <cp:lastModifiedBy>bina</cp:lastModifiedBy>
  <cp:revision>8</cp:revision>
  <dcterms:created xsi:type="dcterms:W3CDTF">2013-05-10T00:16:52Z</dcterms:created>
  <dcterms:modified xsi:type="dcterms:W3CDTF">2013-09-09T00:24:42Z</dcterms:modified>
</cp:coreProperties>
</file>