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794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7260EF2-DF73-4FEE-B66D-B445EF212B3D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713AE85-D535-4F08-85A3-9F6F025052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Presentation Template</a:t>
            </a:r>
            <a:br>
              <a:rPr lang="en-US" dirty="0" smtClean="0"/>
            </a:br>
            <a:r>
              <a:rPr lang="en-US" dirty="0" smtClean="0"/>
              <a:t>(Replace this with title of your project)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Designer Names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559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project about? Concise single sentence that clearly describes the </a:t>
            </a:r>
            <a:r>
              <a:rPr lang="en-US" b="1" dirty="0" smtClean="0"/>
              <a:t>goal</a:t>
            </a:r>
            <a:r>
              <a:rPr lang="en-US" dirty="0" smtClean="0"/>
              <a:t> of the project.</a:t>
            </a:r>
          </a:p>
          <a:p>
            <a:r>
              <a:rPr lang="en-US" dirty="0" smtClean="0"/>
              <a:t>Pictures here may help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This is called the Intellectual Merit of the project 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367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are you doing this project?</a:t>
            </a:r>
          </a:p>
          <a:p>
            <a:r>
              <a:rPr lang="en-US" dirty="0" smtClean="0"/>
              <a:t>What existing problems does it address/solve? </a:t>
            </a:r>
            <a:endParaRPr lang="en-US" dirty="0" smtClean="0"/>
          </a:p>
          <a:p>
            <a:r>
              <a:rPr lang="en-US" dirty="0" smtClean="0"/>
              <a:t>What impact does it have?</a:t>
            </a:r>
          </a:p>
          <a:p>
            <a:r>
              <a:rPr lang="en-US" dirty="0" smtClean="0"/>
              <a:t>This is called Broader Impact of the project.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810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are planning to achieve you goals?</a:t>
            </a:r>
          </a:p>
          <a:p>
            <a:r>
              <a:rPr lang="en-US" dirty="0" smtClean="0"/>
              <a:t>Schematics</a:t>
            </a:r>
          </a:p>
          <a:p>
            <a:r>
              <a:rPr lang="en-US" dirty="0" smtClean="0"/>
              <a:t>Figures and details of hardware</a:t>
            </a:r>
          </a:p>
          <a:p>
            <a:r>
              <a:rPr lang="en-US" dirty="0" smtClean="0"/>
              <a:t>Software or flow diagrams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10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plan to test it?</a:t>
            </a:r>
          </a:p>
          <a:p>
            <a:r>
              <a:rPr lang="en-US" smtClean="0"/>
              <a:t>Figures…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48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document and any screen shot and other demo documents as a proof for your prj3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61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646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to the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 the project to one of the TAs or Bina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132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</TotalTime>
  <Words>133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Pushpin</vt:lpstr>
      <vt:lpstr>Project Presentation Template (Replace this with title of your project)</vt:lpstr>
      <vt:lpstr>What?</vt:lpstr>
      <vt:lpstr>Why?</vt:lpstr>
      <vt:lpstr>How?</vt:lpstr>
      <vt:lpstr>Testing details</vt:lpstr>
      <vt:lpstr>Submit</vt:lpstr>
      <vt:lpstr>References</vt:lpstr>
      <vt:lpstr>On to the demo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Presentation Template</dc:title>
  <dc:creator>bina</dc:creator>
  <cp:lastModifiedBy>bina</cp:lastModifiedBy>
  <cp:revision>7</cp:revision>
  <dcterms:created xsi:type="dcterms:W3CDTF">2014-06-12T15:04:21Z</dcterms:created>
  <dcterms:modified xsi:type="dcterms:W3CDTF">2014-11-11T22:37:31Z</dcterms:modified>
</cp:coreProperties>
</file>