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83B393-B041-4296-B75F-B20245BC011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62D72B-98F6-4E04-9D1F-B2C1CAF63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Programming, Unix  and 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7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Knowledge and use of tools and resources in a system: standard libraries, system calls, debuggers, the shell environment, system programs and scripting languages.</a:t>
            </a:r>
          </a:p>
          <a:p>
            <a:r>
              <a:rPr lang="en-US" dirty="0" smtClean="0"/>
              <a:t>Knowledge of file system</a:t>
            </a:r>
          </a:p>
          <a:p>
            <a:r>
              <a:rPr lang="en-US" dirty="0" smtClean="0"/>
              <a:t>Shell environment is rich with its capabilities, options and configurability.</a:t>
            </a:r>
          </a:p>
          <a:p>
            <a:r>
              <a:rPr lang="en-US" dirty="0" smtClean="0"/>
              <a:t>Why Unix? Written in C, source accessibility</a:t>
            </a:r>
          </a:p>
          <a:p>
            <a:r>
              <a:rPr lang="en-US" dirty="0" smtClean="0"/>
              <a:t>Why C? least abstracted, closer to hardware, memory management is direct through pointers.</a:t>
            </a:r>
          </a:p>
          <a:p>
            <a:r>
              <a:rPr lang="en-US" dirty="0" smtClean="0"/>
              <a:t>Three tools: a shell, a text editor, a debugger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3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debugger relates an executable to the original variable names and source code so that a programmer can track execution</a:t>
            </a:r>
          </a:p>
          <a:p>
            <a:r>
              <a:rPr lang="en-US" dirty="0" smtClean="0"/>
              <a:t>Lets go through the C programs and the debugging methodology discussed in </a:t>
            </a:r>
            <a:r>
              <a:rPr lang="en-US" smtClean="0"/>
              <a:t>the chapter 1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1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into </a:t>
            </a:r>
            <a:r>
              <a:rPr lang="en-US" dirty="0" err="1" smtClean="0"/>
              <a:t>timberlake</a:t>
            </a:r>
            <a:r>
              <a:rPr lang="en-US" dirty="0" smtClean="0"/>
              <a:t> or any </a:t>
            </a:r>
            <a:r>
              <a:rPr lang="en-US" dirty="0" err="1" smtClean="0"/>
              <a:t>linux</a:t>
            </a:r>
            <a:r>
              <a:rPr lang="en-US" dirty="0" smtClean="0"/>
              <a:t> system you may have access to</a:t>
            </a:r>
          </a:p>
          <a:p>
            <a:r>
              <a:rPr lang="en-US" dirty="0" smtClean="0"/>
              <a:t>Take your time to create the C programs in section, all of them, and familiarize yourself with the C programs and the systematic debugging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syntax of the language</a:t>
            </a:r>
          </a:p>
          <a:p>
            <a:r>
              <a:rPr lang="en-US" dirty="0" smtClean="0"/>
              <a:t>How to use the language: this is a skill/art</a:t>
            </a:r>
          </a:p>
          <a:p>
            <a:r>
              <a:rPr lang="en-US" dirty="0" smtClean="0"/>
              <a:t>Break the problems into sub problems</a:t>
            </a:r>
          </a:p>
          <a:p>
            <a:r>
              <a:rPr lang="en-US" dirty="0" smtClean="0"/>
              <a:t>Code and solve each sub problem independently</a:t>
            </a:r>
          </a:p>
          <a:p>
            <a:r>
              <a:rPr lang="en-US" dirty="0" smtClean="0"/>
              <a:t>Study the program in section 1.4: given a number determine the sum of unique squares that sum up to that number.</a:t>
            </a:r>
          </a:p>
          <a:p>
            <a:endParaRPr lang="en-US" dirty="0"/>
          </a:p>
          <a:p>
            <a:r>
              <a:rPr lang="en-US" dirty="0" smtClean="0"/>
              <a:t>Given 13, 13 = 9 + 4 = 3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(1.4)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9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the programs developed.</a:t>
            </a:r>
          </a:p>
          <a:p>
            <a:r>
              <a:rPr lang="en-US" dirty="0" smtClean="0"/>
              <a:t>Work out the problems at the end of </a:t>
            </a:r>
            <a:r>
              <a:rPr lang="en-US" smtClean="0"/>
              <a:t>the chapter.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1.5 : Review of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18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262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Systems Programming, Unix  and C Programming</vt:lpstr>
      <vt:lpstr>Systems Programming</vt:lpstr>
      <vt:lpstr>The debugger</vt:lpstr>
      <vt:lpstr>To do</vt:lpstr>
      <vt:lpstr>Program development (1.4)</vt:lpstr>
      <vt:lpstr>Section 1.5 : Review of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Programming, Unix  and C Programming</dc:title>
  <dc:creator>bina</dc:creator>
  <cp:lastModifiedBy>bina</cp:lastModifiedBy>
  <cp:revision>5</cp:revision>
  <dcterms:created xsi:type="dcterms:W3CDTF">2014-09-04T20:31:39Z</dcterms:created>
  <dcterms:modified xsi:type="dcterms:W3CDTF">2014-09-05T01:55:20Z</dcterms:modified>
</cp:coreProperties>
</file>