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sldIdLst>
    <p:sldId id="256" r:id="rId2"/>
    <p:sldId id="273" r:id="rId3"/>
    <p:sldId id="275" r:id="rId4"/>
    <p:sldId id="276" r:id="rId5"/>
    <p:sldId id="277" r:id="rId6"/>
    <p:sldId id="278" r:id="rId7"/>
    <p:sldId id="280" r:id="rId8"/>
    <p:sldId id="282" r:id="rId9"/>
    <p:sldId id="283" r:id="rId10"/>
    <p:sldId id="284" r:id="rId11"/>
    <p:sldId id="289" r:id="rId12"/>
    <p:sldId id="290" r:id="rId13"/>
    <p:sldId id="291" r:id="rId14"/>
    <p:sldId id="292" r:id="rId15"/>
    <p:sldId id="293" r:id="rId16"/>
    <p:sldId id="294" r:id="rId17"/>
    <p:sldId id="295" r:id="rId18"/>
    <p:sldId id="296" r:id="rId19"/>
    <p:sldId id="297" r:id="rId20"/>
    <p:sldId id="298" r:id="rId21"/>
    <p:sldId id="299" r:id="rId22"/>
    <p:sldId id="300" r:id="rId23"/>
    <p:sldId id="301" r:id="rId24"/>
    <p:sldId id="302" r:id="rId25"/>
    <p:sldId id="257" r:id="rId26"/>
    <p:sldId id="258" r:id="rId27"/>
    <p:sldId id="259" r:id="rId28"/>
    <p:sldId id="260" r:id="rId29"/>
    <p:sldId id="261" r:id="rId30"/>
    <p:sldId id="262" r:id="rId31"/>
    <p:sldId id="263" r:id="rId32"/>
    <p:sldId id="264" r:id="rId33"/>
    <p:sldId id="265" r:id="rId34"/>
    <p:sldId id="266" r:id="rId35"/>
    <p:sldId id="267" r:id="rId36"/>
    <p:sldId id="268" r:id="rId37"/>
    <p:sldId id="269" r:id="rId38"/>
    <p:sldId id="270" r:id="rId39"/>
    <p:sldId id="271" r:id="rId40"/>
    <p:sldId id="272"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p:scale>
          <a:sx n="94" d="100"/>
          <a:sy n="94" d="100"/>
        </p:scale>
        <p:origin x="-1488" y="-378"/>
      </p:cViewPr>
      <p:guideLst>
        <p:guide orient="horz" pos="2160"/>
        <p:guide pos="2880"/>
      </p:guideLst>
    </p:cSldViewPr>
  </p:slideViewPr>
  <p:notesTextViewPr>
    <p:cViewPr>
      <p:scale>
        <a:sx n="1" d="1"/>
        <a:sy n="1" d="1"/>
      </p:scale>
      <p:origin x="0" y="0"/>
    </p:cViewPr>
  </p:notesTextViewPr>
  <p:sorterViewPr>
    <p:cViewPr>
      <p:scale>
        <a:sx n="100" d="100"/>
        <a:sy n="100" d="100"/>
      </p:scale>
      <p:origin x="0" y="405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E1FAE00-53DB-4708-8CC9-6103A73239D8}" type="doc">
      <dgm:prSet loTypeId="urn:microsoft.com/office/officeart/2005/8/layout/hList7#1" loCatId="list" qsTypeId="urn:microsoft.com/office/officeart/2005/8/quickstyle/simple1" qsCatId="simple" csTypeId="urn:microsoft.com/office/officeart/2005/8/colors/accent1_2" csCatId="accent1"/>
      <dgm:spPr/>
      <dgm:t>
        <a:bodyPr/>
        <a:lstStyle/>
        <a:p>
          <a:endParaRPr lang="en-US"/>
        </a:p>
      </dgm:t>
    </dgm:pt>
    <dgm:pt modelId="{12289E71-8767-4F48-B35D-A68CE32F078B}">
      <dgm:prSet/>
      <dgm:spPr/>
      <dgm:t>
        <a:bodyPr/>
        <a:lstStyle/>
        <a:p>
          <a:pPr rtl="0"/>
          <a:r>
            <a:rPr lang="en-US" dirty="0" smtClean="0"/>
            <a:t>void proc1()</a:t>
          </a:r>
          <a:endParaRPr lang="en-US" dirty="0"/>
        </a:p>
      </dgm:t>
    </dgm:pt>
    <dgm:pt modelId="{C565133C-E124-495D-BC24-AB19D1FA62B3}" type="parTrans" cxnId="{0B4B311F-8283-46FE-99D0-5E46C44EE6DC}">
      <dgm:prSet/>
      <dgm:spPr/>
      <dgm:t>
        <a:bodyPr/>
        <a:lstStyle/>
        <a:p>
          <a:endParaRPr lang="en-US"/>
        </a:p>
      </dgm:t>
    </dgm:pt>
    <dgm:pt modelId="{ED74BECD-2F8F-4D5E-A722-EAC74974D0BC}" type="sibTrans" cxnId="{0B4B311F-8283-46FE-99D0-5E46C44EE6DC}">
      <dgm:prSet/>
      <dgm:spPr/>
      <dgm:t>
        <a:bodyPr/>
        <a:lstStyle/>
        <a:p>
          <a:endParaRPr lang="en-US"/>
        </a:p>
      </dgm:t>
    </dgm:pt>
    <dgm:pt modelId="{7360273C-BCF1-47D7-85B6-DC89DB82DE2B}">
      <dgm:prSet/>
      <dgm:spPr/>
      <dgm:t>
        <a:bodyPr/>
        <a:lstStyle/>
        <a:p>
          <a:pPr rtl="0"/>
          <a:r>
            <a:rPr lang="en-US" dirty="0" smtClean="0"/>
            <a:t>{   </a:t>
          </a:r>
          <a:endParaRPr lang="en-US" dirty="0"/>
        </a:p>
      </dgm:t>
    </dgm:pt>
    <dgm:pt modelId="{08CD119B-2516-4220-9670-34D6113616A5}" type="parTrans" cxnId="{855FD737-654F-4E4F-8CE8-C97729F71B32}">
      <dgm:prSet/>
      <dgm:spPr/>
      <dgm:t>
        <a:bodyPr/>
        <a:lstStyle/>
        <a:p>
          <a:endParaRPr lang="en-US"/>
        </a:p>
      </dgm:t>
    </dgm:pt>
    <dgm:pt modelId="{1E421A85-4C5D-4598-B023-D22EADB76732}" type="sibTrans" cxnId="{855FD737-654F-4E4F-8CE8-C97729F71B32}">
      <dgm:prSet/>
      <dgm:spPr/>
      <dgm:t>
        <a:bodyPr/>
        <a:lstStyle/>
        <a:p>
          <a:endParaRPr lang="en-US"/>
        </a:p>
      </dgm:t>
    </dgm:pt>
    <dgm:pt modelId="{63C18244-5311-44A1-BB1C-DDE1436D7803}">
      <dgm:prSet/>
      <dgm:spPr/>
      <dgm:t>
        <a:bodyPr/>
        <a:lstStyle/>
        <a:p>
          <a:pPr rtl="0"/>
          <a:r>
            <a:rPr lang="en-US" dirty="0" smtClean="0"/>
            <a:t>while (1) {</a:t>
          </a:r>
          <a:endParaRPr lang="en-US" dirty="0"/>
        </a:p>
      </dgm:t>
    </dgm:pt>
    <dgm:pt modelId="{2EBE13C6-14FE-4D21-9CB9-D432C6D8A73F}" type="parTrans" cxnId="{76AF5933-DB91-4E4D-837D-CBA8571EF9EC}">
      <dgm:prSet/>
      <dgm:spPr/>
      <dgm:t>
        <a:bodyPr/>
        <a:lstStyle/>
        <a:p>
          <a:endParaRPr lang="en-US"/>
        </a:p>
      </dgm:t>
    </dgm:pt>
    <dgm:pt modelId="{12F5288B-B3D0-4335-BD92-917B0B8C3902}" type="sibTrans" cxnId="{76AF5933-DB91-4E4D-837D-CBA8571EF9EC}">
      <dgm:prSet/>
      <dgm:spPr/>
      <dgm:t>
        <a:bodyPr/>
        <a:lstStyle/>
        <a:p>
          <a:endParaRPr lang="en-US"/>
        </a:p>
      </dgm:t>
    </dgm:pt>
    <dgm:pt modelId="{1821B2C8-8C6F-4944-8284-E6FA8EC90E30}">
      <dgm:prSet/>
      <dgm:spPr/>
      <dgm:t>
        <a:bodyPr/>
        <a:lstStyle/>
        <a:p>
          <a:pPr rtl="0"/>
          <a:r>
            <a:rPr lang="en-US" dirty="0" smtClean="0"/>
            <a:t>sleep (rand()%10);</a:t>
          </a:r>
          <a:endParaRPr lang="en-US" dirty="0"/>
        </a:p>
      </dgm:t>
    </dgm:pt>
    <dgm:pt modelId="{B81C8D02-8DA9-4DB6-810C-FE80D5966B93}" type="parTrans" cxnId="{35E5D17C-5697-4F5D-B236-D55EA705BE9F}">
      <dgm:prSet/>
      <dgm:spPr/>
      <dgm:t>
        <a:bodyPr/>
        <a:lstStyle/>
        <a:p>
          <a:endParaRPr lang="en-US"/>
        </a:p>
      </dgm:t>
    </dgm:pt>
    <dgm:pt modelId="{4A1AAC71-B253-4E5C-8E8E-38C67FE3DA3E}" type="sibTrans" cxnId="{35E5D17C-5697-4F5D-B236-D55EA705BE9F}">
      <dgm:prSet/>
      <dgm:spPr/>
      <dgm:t>
        <a:bodyPr/>
        <a:lstStyle/>
        <a:p>
          <a:endParaRPr lang="en-US"/>
        </a:p>
      </dgm:t>
    </dgm:pt>
    <dgm:pt modelId="{178E8BFE-1A0C-43C2-AF9A-1BC7A1372DAE}">
      <dgm:prSet/>
      <dgm:spPr/>
      <dgm:t>
        <a:bodyPr/>
        <a:lstStyle/>
        <a:p>
          <a:pPr rtl="0"/>
          <a:r>
            <a:rPr lang="en-US" dirty="0" smtClean="0"/>
            <a:t>wait(synch31);</a:t>
          </a:r>
          <a:endParaRPr lang="en-US" dirty="0"/>
        </a:p>
      </dgm:t>
    </dgm:pt>
    <dgm:pt modelId="{7C2A7979-2483-4C11-A489-D355ABB34A0B}" type="parTrans" cxnId="{E34E7D73-DC52-409F-AA88-E0301553F552}">
      <dgm:prSet/>
      <dgm:spPr/>
      <dgm:t>
        <a:bodyPr/>
        <a:lstStyle/>
        <a:p>
          <a:endParaRPr lang="en-US"/>
        </a:p>
      </dgm:t>
    </dgm:pt>
    <dgm:pt modelId="{EB6EEF25-0880-4EBE-A54A-164C01650BB7}" type="sibTrans" cxnId="{E34E7D73-DC52-409F-AA88-E0301553F552}">
      <dgm:prSet/>
      <dgm:spPr/>
      <dgm:t>
        <a:bodyPr/>
        <a:lstStyle/>
        <a:p>
          <a:endParaRPr lang="en-US"/>
        </a:p>
      </dgm:t>
    </dgm:pt>
    <dgm:pt modelId="{398A6C00-CDBA-4DCC-AB3B-5207B3C2CFAF}">
      <dgm:prSet/>
      <dgm:spPr/>
      <dgm:t>
        <a:bodyPr/>
        <a:lstStyle/>
        <a:p>
          <a:pPr rtl="0"/>
          <a:r>
            <a:rPr lang="en-US" dirty="0" smtClean="0"/>
            <a:t>counter++;</a:t>
          </a:r>
          <a:endParaRPr lang="en-US" dirty="0"/>
        </a:p>
      </dgm:t>
    </dgm:pt>
    <dgm:pt modelId="{62A9D5C3-F25A-4A4E-982D-BDB6CB619AA5}" type="parTrans" cxnId="{E42809C0-E212-4A1C-9B1D-66F059E1DE6A}">
      <dgm:prSet/>
      <dgm:spPr/>
      <dgm:t>
        <a:bodyPr/>
        <a:lstStyle/>
        <a:p>
          <a:endParaRPr lang="en-US"/>
        </a:p>
      </dgm:t>
    </dgm:pt>
    <dgm:pt modelId="{9E1E40BC-A88C-4F59-8F42-142EE70126AD}" type="sibTrans" cxnId="{E42809C0-E212-4A1C-9B1D-66F059E1DE6A}">
      <dgm:prSet/>
      <dgm:spPr/>
      <dgm:t>
        <a:bodyPr/>
        <a:lstStyle/>
        <a:p>
          <a:endParaRPr lang="en-US"/>
        </a:p>
      </dgm:t>
    </dgm:pt>
    <dgm:pt modelId="{FD3DD1B7-FD46-4FF2-AB36-A285514810D1}">
      <dgm:prSet/>
      <dgm:spPr/>
      <dgm:t>
        <a:bodyPr/>
        <a:lstStyle/>
        <a:p>
          <a:pPr rtl="0"/>
          <a:r>
            <a:rPr lang="en-US" dirty="0" smtClean="0"/>
            <a:t>signal(synch12);</a:t>
          </a:r>
          <a:endParaRPr lang="en-US" dirty="0"/>
        </a:p>
      </dgm:t>
    </dgm:pt>
    <dgm:pt modelId="{82305146-2789-41FA-AE48-A5099BC00E0C}" type="parTrans" cxnId="{B2350CB6-A49E-49BB-A9B0-C9DD4F116A5E}">
      <dgm:prSet/>
      <dgm:spPr/>
      <dgm:t>
        <a:bodyPr/>
        <a:lstStyle/>
        <a:p>
          <a:endParaRPr lang="en-US"/>
        </a:p>
      </dgm:t>
    </dgm:pt>
    <dgm:pt modelId="{7F3D68CF-647D-4AA6-A6D9-0385308EBCDE}" type="sibTrans" cxnId="{B2350CB6-A49E-49BB-A9B0-C9DD4F116A5E}">
      <dgm:prSet/>
      <dgm:spPr/>
      <dgm:t>
        <a:bodyPr/>
        <a:lstStyle/>
        <a:p>
          <a:endParaRPr lang="en-US"/>
        </a:p>
      </dgm:t>
    </dgm:pt>
    <dgm:pt modelId="{3C88D11D-BAA4-4DD6-B9C4-597F1BED5EE9}">
      <dgm:prSet/>
      <dgm:spPr/>
      <dgm:t>
        <a:bodyPr/>
        <a:lstStyle/>
        <a:p>
          <a:pPr rtl="0"/>
          <a:r>
            <a:rPr lang="en-US" dirty="0" smtClean="0"/>
            <a:t>} } </a:t>
          </a:r>
          <a:endParaRPr lang="en-US" dirty="0"/>
        </a:p>
      </dgm:t>
    </dgm:pt>
    <dgm:pt modelId="{C9F3FFCC-9B78-4BC2-9CA7-169ACED0D1F4}" type="parTrans" cxnId="{E9239047-F03D-4A63-BB07-F67A5452FD59}">
      <dgm:prSet/>
      <dgm:spPr/>
      <dgm:t>
        <a:bodyPr/>
        <a:lstStyle/>
        <a:p>
          <a:endParaRPr lang="en-US"/>
        </a:p>
      </dgm:t>
    </dgm:pt>
    <dgm:pt modelId="{4546B597-AE51-4BBB-B862-C2C88944B85B}" type="sibTrans" cxnId="{E9239047-F03D-4A63-BB07-F67A5452FD59}">
      <dgm:prSet/>
      <dgm:spPr/>
      <dgm:t>
        <a:bodyPr/>
        <a:lstStyle/>
        <a:p>
          <a:endParaRPr lang="en-US"/>
        </a:p>
      </dgm:t>
    </dgm:pt>
    <dgm:pt modelId="{782BB157-BAD3-4FB6-9D5C-BF0ED1691F63}">
      <dgm:prSet/>
      <dgm:spPr/>
      <dgm:t>
        <a:bodyPr/>
        <a:lstStyle/>
        <a:p>
          <a:pPr rtl="0"/>
          <a:r>
            <a:rPr lang="en-US" dirty="0" smtClean="0"/>
            <a:t>void proc2()</a:t>
          </a:r>
          <a:endParaRPr lang="en-US" dirty="0"/>
        </a:p>
      </dgm:t>
    </dgm:pt>
    <dgm:pt modelId="{B60385A8-E88B-4B10-8AF6-8BCEAE676659}" type="parTrans" cxnId="{C9B64B5B-35B1-465B-901E-09D47B907F08}">
      <dgm:prSet/>
      <dgm:spPr/>
      <dgm:t>
        <a:bodyPr/>
        <a:lstStyle/>
        <a:p>
          <a:endParaRPr lang="en-US"/>
        </a:p>
      </dgm:t>
    </dgm:pt>
    <dgm:pt modelId="{D9A8382C-6F8A-4153-80EE-986AFD87B20E}" type="sibTrans" cxnId="{C9B64B5B-35B1-465B-901E-09D47B907F08}">
      <dgm:prSet/>
      <dgm:spPr/>
      <dgm:t>
        <a:bodyPr/>
        <a:lstStyle/>
        <a:p>
          <a:endParaRPr lang="en-US"/>
        </a:p>
      </dgm:t>
    </dgm:pt>
    <dgm:pt modelId="{A18A2C06-CF58-4BEB-961F-2BC02E8014E4}">
      <dgm:prSet/>
      <dgm:spPr/>
      <dgm:t>
        <a:bodyPr/>
        <a:lstStyle/>
        <a:p>
          <a:pPr rtl="0"/>
          <a:r>
            <a:rPr lang="en-US" dirty="0" smtClean="0"/>
            <a:t>{   </a:t>
          </a:r>
          <a:endParaRPr lang="en-US" dirty="0"/>
        </a:p>
      </dgm:t>
    </dgm:pt>
    <dgm:pt modelId="{55D6783F-B1F9-44E1-81D1-CF318879000E}" type="parTrans" cxnId="{71D70D43-48A6-4546-A92D-EEAF458A7D9B}">
      <dgm:prSet/>
      <dgm:spPr/>
      <dgm:t>
        <a:bodyPr/>
        <a:lstStyle/>
        <a:p>
          <a:endParaRPr lang="en-US"/>
        </a:p>
      </dgm:t>
    </dgm:pt>
    <dgm:pt modelId="{E9FCBE49-A316-4868-8D2B-FD92B1137976}" type="sibTrans" cxnId="{71D70D43-48A6-4546-A92D-EEAF458A7D9B}">
      <dgm:prSet/>
      <dgm:spPr/>
      <dgm:t>
        <a:bodyPr/>
        <a:lstStyle/>
        <a:p>
          <a:endParaRPr lang="en-US"/>
        </a:p>
      </dgm:t>
    </dgm:pt>
    <dgm:pt modelId="{5308FC03-61F1-46E4-A2B1-7F6D0CA45594}">
      <dgm:prSet/>
      <dgm:spPr/>
      <dgm:t>
        <a:bodyPr/>
        <a:lstStyle/>
        <a:p>
          <a:pPr rtl="0"/>
          <a:r>
            <a:rPr lang="en-US" dirty="0" smtClean="0"/>
            <a:t>while (1) {</a:t>
          </a:r>
          <a:endParaRPr lang="en-US" dirty="0"/>
        </a:p>
      </dgm:t>
    </dgm:pt>
    <dgm:pt modelId="{7293BFD2-4446-4AB4-B572-BC123B6D9046}" type="parTrans" cxnId="{B1BFDC2A-82ED-434C-A4EF-BB0B295ED2BE}">
      <dgm:prSet/>
      <dgm:spPr/>
      <dgm:t>
        <a:bodyPr/>
        <a:lstStyle/>
        <a:p>
          <a:endParaRPr lang="en-US"/>
        </a:p>
      </dgm:t>
    </dgm:pt>
    <dgm:pt modelId="{4315F041-24EF-4CFF-AAD0-57B183F5CCF7}" type="sibTrans" cxnId="{B1BFDC2A-82ED-434C-A4EF-BB0B295ED2BE}">
      <dgm:prSet/>
      <dgm:spPr/>
      <dgm:t>
        <a:bodyPr/>
        <a:lstStyle/>
        <a:p>
          <a:endParaRPr lang="en-US"/>
        </a:p>
      </dgm:t>
    </dgm:pt>
    <dgm:pt modelId="{21627263-8DAD-41B7-90F6-9A04FE604353}">
      <dgm:prSet/>
      <dgm:spPr/>
      <dgm:t>
        <a:bodyPr/>
        <a:lstStyle/>
        <a:p>
          <a:pPr rtl="0"/>
          <a:r>
            <a:rPr lang="en-US" dirty="0" smtClean="0"/>
            <a:t>sleep (rand()%10);</a:t>
          </a:r>
          <a:endParaRPr lang="en-US" dirty="0"/>
        </a:p>
      </dgm:t>
    </dgm:pt>
    <dgm:pt modelId="{B696B042-132E-43C6-87FE-21167DA75038}" type="parTrans" cxnId="{6660369E-A020-4B65-A680-18D4134838AD}">
      <dgm:prSet/>
      <dgm:spPr/>
      <dgm:t>
        <a:bodyPr/>
        <a:lstStyle/>
        <a:p>
          <a:endParaRPr lang="en-US"/>
        </a:p>
      </dgm:t>
    </dgm:pt>
    <dgm:pt modelId="{95D47D67-5824-409C-985B-2346DF90A988}" type="sibTrans" cxnId="{6660369E-A020-4B65-A680-18D4134838AD}">
      <dgm:prSet/>
      <dgm:spPr/>
      <dgm:t>
        <a:bodyPr/>
        <a:lstStyle/>
        <a:p>
          <a:endParaRPr lang="en-US"/>
        </a:p>
      </dgm:t>
    </dgm:pt>
    <dgm:pt modelId="{3A412592-9190-4CE5-A01A-E6C9E87989D0}">
      <dgm:prSet/>
      <dgm:spPr/>
      <dgm:t>
        <a:bodyPr/>
        <a:lstStyle/>
        <a:p>
          <a:pPr rtl="0"/>
          <a:r>
            <a:rPr lang="en-US" dirty="0" smtClean="0"/>
            <a:t>wait(synch12);</a:t>
          </a:r>
          <a:endParaRPr lang="en-US" dirty="0"/>
        </a:p>
      </dgm:t>
    </dgm:pt>
    <dgm:pt modelId="{B8E9D3F4-B28C-44DB-A2F2-5BC8B41BCFA5}" type="parTrans" cxnId="{62BC24FA-65A4-40D9-B54D-08ADC95EB5BB}">
      <dgm:prSet/>
      <dgm:spPr/>
      <dgm:t>
        <a:bodyPr/>
        <a:lstStyle/>
        <a:p>
          <a:endParaRPr lang="en-US"/>
        </a:p>
      </dgm:t>
    </dgm:pt>
    <dgm:pt modelId="{586C4B51-C3D4-426A-98EB-930212261EDC}" type="sibTrans" cxnId="{62BC24FA-65A4-40D9-B54D-08ADC95EB5BB}">
      <dgm:prSet/>
      <dgm:spPr/>
      <dgm:t>
        <a:bodyPr/>
        <a:lstStyle/>
        <a:p>
          <a:endParaRPr lang="en-US"/>
        </a:p>
      </dgm:t>
    </dgm:pt>
    <dgm:pt modelId="{954F0276-FEB2-4EAA-9586-EE35F22A86C8}">
      <dgm:prSet/>
      <dgm:spPr/>
      <dgm:t>
        <a:bodyPr/>
        <a:lstStyle/>
        <a:p>
          <a:pPr rtl="0"/>
          <a:r>
            <a:rPr lang="en-US" dirty="0" smtClean="0"/>
            <a:t>counter++;</a:t>
          </a:r>
          <a:endParaRPr lang="en-US" dirty="0"/>
        </a:p>
      </dgm:t>
    </dgm:pt>
    <dgm:pt modelId="{93FF20D4-F69B-43C4-85DA-C4958FDB2C75}" type="parTrans" cxnId="{7C948E76-781C-4AAC-AD7D-9DAD51452CC2}">
      <dgm:prSet/>
      <dgm:spPr/>
      <dgm:t>
        <a:bodyPr/>
        <a:lstStyle/>
        <a:p>
          <a:endParaRPr lang="en-US"/>
        </a:p>
      </dgm:t>
    </dgm:pt>
    <dgm:pt modelId="{EBE1AD7D-7D39-42AC-BF1F-216859DC0C8A}" type="sibTrans" cxnId="{7C948E76-781C-4AAC-AD7D-9DAD51452CC2}">
      <dgm:prSet/>
      <dgm:spPr/>
      <dgm:t>
        <a:bodyPr/>
        <a:lstStyle/>
        <a:p>
          <a:endParaRPr lang="en-US"/>
        </a:p>
      </dgm:t>
    </dgm:pt>
    <dgm:pt modelId="{BF557B12-329D-4088-B7F1-E69D9A482278}">
      <dgm:prSet/>
      <dgm:spPr/>
      <dgm:t>
        <a:bodyPr/>
        <a:lstStyle/>
        <a:p>
          <a:pPr rtl="0"/>
          <a:r>
            <a:rPr lang="en-US" dirty="0" smtClean="0"/>
            <a:t>signal(synch23);</a:t>
          </a:r>
          <a:endParaRPr lang="en-US" dirty="0"/>
        </a:p>
      </dgm:t>
    </dgm:pt>
    <dgm:pt modelId="{DA7F7438-6817-47A3-971D-89C9A54B6ABD}" type="parTrans" cxnId="{D34A9771-232B-4B3B-8FEC-7DF1A9DF70A9}">
      <dgm:prSet/>
      <dgm:spPr/>
      <dgm:t>
        <a:bodyPr/>
        <a:lstStyle/>
        <a:p>
          <a:endParaRPr lang="en-US"/>
        </a:p>
      </dgm:t>
    </dgm:pt>
    <dgm:pt modelId="{6894DA16-E6F6-43B0-9AE1-6B457AC3DEDE}" type="sibTrans" cxnId="{D34A9771-232B-4B3B-8FEC-7DF1A9DF70A9}">
      <dgm:prSet/>
      <dgm:spPr/>
      <dgm:t>
        <a:bodyPr/>
        <a:lstStyle/>
        <a:p>
          <a:endParaRPr lang="en-US"/>
        </a:p>
      </dgm:t>
    </dgm:pt>
    <dgm:pt modelId="{DB1A5538-E93D-4E4D-8213-BC248A32AA51}">
      <dgm:prSet/>
      <dgm:spPr/>
      <dgm:t>
        <a:bodyPr/>
        <a:lstStyle/>
        <a:p>
          <a:pPr rtl="0"/>
          <a:r>
            <a:rPr lang="en-US" dirty="0" smtClean="0"/>
            <a:t>} } </a:t>
          </a:r>
          <a:endParaRPr lang="en-US" dirty="0"/>
        </a:p>
      </dgm:t>
    </dgm:pt>
    <dgm:pt modelId="{52DE85D8-705F-4909-B3E7-121B78A289C8}" type="parTrans" cxnId="{B55FB3A2-BA25-48A3-BCA9-99594BFC827E}">
      <dgm:prSet/>
      <dgm:spPr/>
      <dgm:t>
        <a:bodyPr/>
        <a:lstStyle/>
        <a:p>
          <a:endParaRPr lang="en-US"/>
        </a:p>
      </dgm:t>
    </dgm:pt>
    <dgm:pt modelId="{6DC00FE0-1ED8-4F2B-8A70-AE6875EAC4B4}" type="sibTrans" cxnId="{B55FB3A2-BA25-48A3-BCA9-99594BFC827E}">
      <dgm:prSet/>
      <dgm:spPr/>
      <dgm:t>
        <a:bodyPr/>
        <a:lstStyle/>
        <a:p>
          <a:endParaRPr lang="en-US"/>
        </a:p>
      </dgm:t>
    </dgm:pt>
    <dgm:pt modelId="{9051D610-BA9A-4B5F-AE61-04C73F1A5C05}">
      <dgm:prSet/>
      <dgm:spPr/>
      <dgm:t>
        <a:bodyPr/>
        <a:lstStyle/>
        <a:p>
          <a:pPr rtl="0"/>
          <a:r>
            <a:rPr lang="en-US" dirty="0" smtClean="0"/>
            <a:t>void proc3() </a:t>
          </a:r>
          <a:endParaRPr lang="en-US" dirty="0"/>
        </a:p>
      </dgm:t>
    </dgm:pt>
    <dgm:pt modelId="{EACD1170-AA93-4AE9-A1DC-2CAFA8DAEFC6}" type="parTrans" cxnId="{FADB8423-66B5-4A37-9C6A-CF4D5C6836A5}">
      <dgm:prSet/>
      <dgm:spPr/>
      <dgm:t>
        <a:bodyPr/>
        <a:lstStyle/>
        <a:p>
          <a:endParaRPr lang="en-US"/>
        </a:p>
      </dgm:t>
    </dgm:pt>
    <dgm:pt modelId="{42719818-BD76-47FF-A687-8B5FC50F77E2}" type="sibTrans" cxnId="{FADB8423-66B5-4A37-9C6A-CF4D5C6836A5}">
      <dgm:prSet/>
      <dgm:spPr/>
      <dgm:t>
        <a:bodyPr/>
        <a:lstStyle/>
        <a:p>
          <a:endParaRPr lang="en-US"/>
        </a:p>
      </dgm:t>
    </dgm:pt>
    <dgm:pt modelId="{033BF453-8968-4139-9F9C-26BE9855225D}">
      <dgm:prSet/>
      <dgm:spPr/>
      <dgm:t>
        <a:bodyPr/>
        <a:lstStyle/>
        <a:p>
          <a:pPr rtl="0"/>
          <a:r>
            <a:rPr lang="en-US" dirty="0" smtClean="0"/>
            <a:t>{ </a:t>
          </a:r>
          <a:endParaRPr lang="en-US" dirty="0"/>
        </a:p>
      </dgm:t>
    </dgm:pt>
    <dgm:pt modelId="{000A8327-FAC8-4E7E-9E13-AA98D40A37BC}" type="parTrans" cxnId="{FB9B08F7-6D73-45A2-A12C-B8121FCA34BF}">
      <dgm:prSet/>
      <dgm:spPr/>
      <dgm:t>
        <a:bodyPr/>
        <a:lstStyle/>
        <a:p>
          <a:endParaRPr lang="en-US"/>
        </a:p>
      </dgm:t>
    </dgm:pt>
    <dgm:pt modelId="{4A87171F-6694-41EF-AF6E-B966D5D1FB15}" type="sibTrans" cxnId="{FB9B08F7-6D73-45A2-A12C-B8121FCA34BF}">
      <dgm:prSet/>
      <dgm:spPr/>
      <dgm:t>
        <a:bodyPr/>
        <a:lstStyle/>
        <a:p>
          <a:endParaRPr lang="en-US"/>
        </a:p>
      </dgm:t>
    </dgm:pt>
    <dgm:pt modelId="{2BC4F90A-E7AD-4263-A9A1-6D90BED6EBAD}">
      <dgm:prSet/>
      <dgm:spPr/>
      <dgm:t>
        <a:bodyPr/>
        <a:lstStyle/>
        <a:p>
          <a:pPr rtl="0"/>
          <a:r>
            <a:rPr lang="en-US" dirty="0" smtClean="0"/>
            <a:t>while (1) {</a:t>
          </a:r>
          <a:endParaRPr lang="en-US" dirty="0"/>
        </a:p>
      </dgm:t>
    </dgm:pt>
    <dgm:pt modelId="{7615427A-0090-4188-86ED-98F435614804}" type="parTrans" cxnId="{66F2BA85-88FD-4202-87AA-F6693786E9F5}">
      <dgm:prSet/>
      <dgm:spPr/>
      <dgm:t>
        <a:bodyPr/>
        <a:lstStyle/>
        <a:p>
          <a:endParaRPr lang="en-US"/>
        </a:p>
      </dgm:t>
    </dgm:pt>
    <dgm:pt modelId="{2CAA2FAC-423D-438A-AC95-A65E813A0E6A}" type="sibTrans" cxnId="{66F2BA85-88FD-4202-87AA-F6693786E9F5}">
      <dgm:prSet/>
      <dgm:spPr/>
      <dgm:t>
        <a:bodyPr/>
        <a:lstStyle/>
        <a:p>
          <a:endParaRPr lang="en-US"/>
        </a:p>
      </dgm:t>
    </dgm:pt>
    <dgm:pt modelId="{F930B1A2-F3CC-4A9A-BCD6-775CA7A60CCE}">
      <dgm:prSet/>
      <dgm:spPr/>
      <dgm:t>
        <a:bodyPr/>
        <a:lstStyle/>
        <a:p>
          <a:pPr rtl="0"/>
          <a:r>
            <a:rPr lang="en-US" dirty="0" smtClean="0"/>
            <a:t>sleep(rand()%10); </a:t>
          </a:r>
          <a:endParaRPr lang="en-US" dirty="0"/>
        </a:p>
      </dgm:t>
    </dgm:pt>
    <dgm:pt modelId="{848F1089-ADDA-4190-87DE-07621AF0FC62}" type="parTrans" cxnId="{56820FA8-8355-437D-988A-8F0B283B5F0A}">
      <dgm:prSet/>
      <dgm:spPr/>
      <dgm:t>
        <a:bodyPr/>
        <a:lstStyle/>
        <a:p>
          <a:endParaRPr lang="en-US"/>
        </a:p>
      </dgm:t>
    </dgm:pt>
    <dgm:pt modelId="{0E07E778-4638-4B39-8D97-A5768EBC399A}" type="sibTrans" cxnId="{56820FA8-8355-437D-988A-8F0B283B5F0A}">
      <dgm:prSet/>
      <dgm:spPr/>
      <dgm:t>
        <a:bodyPr/>
        <a:lstStyle/>
        <a:p>
          <a:endParaRPr lang="en-US"/>
        </a:p>
      </dgm:t>
    </dgm:pt>
    <dgm:pt modelId="{DFC83D18-B5B0-4428-A3DC-0C9F0925AB37}">
      <dgm:prSet/>
      <dgm:spPr/>
      <dgm:t>
        <a:bodyPr/>
        <a:lstStyle/>
        <a:p>
          <a:pPr rtl="0"/>
          <a:r>
            <a:rPr lang="en-US" dirty="0" smtClean="0"/>
            <a:t>wait(synch23);</a:t>
          </a:r>
          <a:endParaRPr lang="en-US" dirty="0"/>
        </a:p>
      </dgm:t>
    </dgm:pt>
    <dgm:pt modelId="{6299FAF2-6F0D-4F68-B5E6-CA34FBE143C0}" type="parTrans" cxnId="{1140B182-9A17-4F13-AA69-82782003D9CC}">
      <dgm:prSet/>
      <dgm:spPr/>
      <dgm:t>
        <a:bodyPr/>
        <a:lstStyle/>
        <a:p>
          <a:endParaRPr lang="en-US"/>
        </a:p>
      </dgm:t>
    </dgm:pt>
    <dgm:pt modelId="{F0D336EA-7CCE-40FE-80CC-9BD1D7A8D788}" type="sibTrans" cxnId="{1140B182-9A17-4F13-AA69-82782003D9CC}">
      <dgm:prSet/>
      <dgm:spPr/>
      <dgm:t>
        <a:bodyPr/>
        <a:lstStyle/>
        <a:p>
          <a:endParaRPr lang="en-US"/>
        </a:p>
      </dgm:t>
    </dgm:pt>
    <dgm:pt modelId="{9065D9E1-5F9B-4C67-A705-3C4664AF55B2}">
      <dgm:prSet/>
      <dgm:spPr/>
      <dgm:t>
        <a:bodyPr/>
        <a:lstStyle/>
        <a:p>
          <a:pPr rtl="0"/>
          <a:r>
            <a:rPr lang="en-US" dirty="0" smtClean="0"/>
            <a:t>counter++;</a:t>
          </a:r>
          <a:endParaRPr lang="en-US" dirty="0"/>
        </a:p>
      </dgm:t>
    </dgm:pt>
    <dgm:pt modelId="{5345A9E1-4A6A-41A1-AA8F-F8DAE665DE28}" type="parTrans" cxnId="{532569F9-F8A9-4665-ADEA-A795781E88FE}">
      <dgm:prSet/>
      <dgm:spPr/>
      <dgm:t>
        <a:bodyPr/>
        <a:lstStyle/>
        <a:p>
          <a:endParaRPr lang="en-US"/>
        </a:p>
      </dgm:t>
    </dgm:pt>
    <dgm:pt modelId="{5E2FE840-DD01-4FB7-A887-37D668AD32C9}" type="sibTrans" cxnId="{532569F9-F8A9-4665-ADEA-A795781E88FE}">
      <dgm:prSet/>
      <dgm:spPr/>
      <dgm:t>
        <a:bodyPr/>
        <a:lstStyle/>
        <a:p>
          <a:endParaRPr lang="en-US"/>
        </a:p>
      </dgm:t>
    </dgm:pt>
    <dgm:pt modelId="{02BC3B2A-8BC9-4720-AEBB-9C338199B227}">
      <dgm:prSet/>
      <dgm:spPr/>
      <dgm:t>
        <a:bodyPr/>
        <a:lstStyle/>
        <a:p>
          <a:pPr rtl="0"/>
          <a:r>
            <a:rPr lang="en-US" dirty="0" smtClean="0"/>
            <a:t>signal(synch31); } }</a:t>
          </a:r>
          <a:endParaRPr lang="en-US" dirty="0"/>
        </a:p>
      </dgm:t>
    </dgm:pt>
    <dgm:pt modelId="{531FBC6D-4637-49BE-9127-838298F9D76D}" type="parTrans" cxnId="{34629D24-B9BF-49E9-B703-16F946A906AD}">
      <dgm:prSet/>
      <dgm:spPr/>
      <dgm:t>
        <a:bodyPr/>
        <a:lstStyle/>
        <a:p>
          <a:endParaRPr lang="en-US"/>
        </a:p>
      </dgm:t>
    </dgm:pt>
    <dgm:pt modelId="{99484C13-43C7-4EB4-9EA1-E85D220D7CB1}" type="sibTrans" cxnId="{34629D24-B9BF-49E9-B703-16F946A906AD}">
      <dgm:prSet/>
      <dgm:spPr/>
      <dgm:t>
        <a:bodyPr/>
        <a:lstStyle/>
        <a:p>
          <a:endParaRPr lang="en-US"/>
        </a:p>
      </dgm:t>
    </dgm:pt>
    <dgm:pt modelId="{61C14B56-CAB6-4547-9B0E-B62E8D5ACC11}" type="pres">
      <dgm:prSet presAssocID="{7E1FAE00-53DB-4708-8CC9-6103A73239D8}" presName="Name0" presStyleCnt="0">
        <dgm:presLayoutVars>
          <dgm:dir/>
          <dgm:resizeHandles val="exact"/>
        </dgm:presLayoutVars>
      </dgm:prSet>
      <dgm:spPr/>
      <dgm:t>
        <a:bodyPr/>
        <a:lstStyle/>
        <a:p>
          <a:endParaRPr lang="en-US"/>
        </a:p>
      </dgm:t>
    </dgm:pt>
    <dgm:pt modelId="{6A5555B5-CBE0-41A4-9BCA-FD9E811A55B1}" type="pres">
      <dgm:prSet presAssocID="{7E1FAE00-53DB-4708-8CC9-6103A73239D8}" presName="fgShape" presStyleLbl="fgShp" presStyleIdx="0" presStyleCnt="1"/>
      <dgm:spPr/>
    </dgm:pt>
    <dgm:pt modelId="{D5336713-8278-4576-8F71-BB86A1FA73F1}" type="pres">
      <dgm:prSet presAssocID="{7E1FAE00-53DB-4708-8CC9-6103A73239D8}" presName="linComp" presStyleCnt="0"/>
      <dgm:spPr/>
    </dgm:pt>
    <dgm:pt modelId="{5C0F41A6-0072-4714-BB36-2AA54199003D}" type="pres">
      <dgm:prSet presAssocID="{12289E71-8767-4F48-B35D-A68CE32F078B}" presName="compNode" presStyleCnt="0"/>
      <dgm:spPr/>
    </dgm:pt>
    <dgm:pt modelId="{1E9C469C-35C9-4C3B-A888-2C97F8DC39DC}" type="pres">
      <dgm:prSet presAssocID="{12289E71-8767-4F48-B35D-A68CE32F078B}" presName="bkgdShape" presStyleLbl="node1" presStyleIdx="0" presStyleCnt="3"/>
      <dgm:spPr/>
      <dgm:t>
        <a:bodyPr/>
        <a:lstStyle/>
        <a:p>
          <a:endParaRPr lang="en-US"/>
        </a:p>
      </dgm:t>
    </dgm:pt>
    <dgm:pt modelId="{2B7B0D82-0A34-45A5-B8E4-9DCC60CD06C0}" type="pres">
      <dgm:prSet presAssocID="{12289E71-8767-4F48-B35D-A68CE32F078B}" presName="nodeTx" presStyleLbl="node1" presStyleIdx="0" presStyleCnt="3">
        <dgm:presLayoutVars>
          <dgm:bulletEnabled val="1"/>
        </dgm:presLayoutVars>
      </dgm:prSet>
      <dgm:spPr/>
      <dgm:t>
        <a:bodyPr/>
        <a:lstStyle/>
        <a:p>
          <a:endParaRPr lang="en-US"/>
        </a:p>
      </dgm:t>
    </dgm:pt>
    <dgm:pt modelId="{217E7E0A-7D84-489E-B9D6-13102A6F0649}" type="pres">
      <dgm:prSet presAssocID="{12289E71-8767-4F48-B35D-A68CE32F078B}" presName="invisiNode" presStyleLbl="node1" presStyleIdx="0" presStyleCnt="3"/>
      <dgm:spPr/>
    </dgm:pt>
    <dgm:pt modelId="{569C521C-2CEF-45FC-B774-DA569E39424A}" type="pres">
      <dgm:prSet presAssocID="{12289E71-8767-4F48-B35D-A68CE32F078B}" presName="imagNode" presStyleLbl="fgImgPlace1" presStyleIdx="0" presStyleCnt="3"/>
      <dgm:spPr/>
    </dgm:pt>
    <dgm:pt modelId="{53DA10FE-C9E7-408E-A34F-BFB6D1D997DF}" type="pres">
      <dgm:prSet presAssocID="{ED74BECD-2F8F-4D5E-A722-EAC74974D0BC}" presName="sibTrans" presStyleLbl="sibTrans2D1" presStyleIdx="0" presStyleCnt="0"/>
      <dgm:spPr/>
      <dgm:t>
        <a:bodyPr/>
        <a:lstStyle/>
        <a:p>
          <a:endParaRPr lang="en-US"/>
        </a:p>
      </dgm:t>
    </dgm:pt>
    <dgm:pt modelId="{B794A26C-42FF-416A-A34B-4FE898437C7E}" type="pres">
      <dgm:prSet presAssocID="{782BB157-BAD3-4FB6-9D5C-BF0ED1691F63}" presName="compNode" presStyleCnt="0"/>
      <dgm:spPr/>
    </dgm:pt>
    <dgm:pt modelId="{B72965BC-2EA8-49C3-9B96-582B5D19ED4B}" type="pres">
      <dgm:prSet presAssocID="{782BB157-BAD3-4FB6-9D5C-BF0ED1691F63}" presName="bkgdShape" presStyleLbl="node1" presStyleIdx="1" presStyleCnt="3"/>
      <dgm:spPr/>
      <dgm:t>
        <a:bodyPr/>
        <a:lstStyle/>
        <a:p>
          <a:endParaRPr lang="en-US"/>
        </a:p>
      </dgm:t>
    </dgm:pt>
    <dgm:pt modelId="{94AF2B5A-A338-4B89-9181-0865FE379E5C}" type="pres">
      <dgm:prSet presAssocID="{782BB157-BAD3-4FB6-9D5C-BF0ED1691F63}" presName="nodeTx" presStyleLbl="node1" presStyleIdx="1" presStyleCnt="3">
        <dgm:presLayoutVars>
          <dgm:bulletEnabled val="1"/>
        </dgm:presLayoutVars>
      </dgm:prSet>
      <dgm:spPr/>
      <dgm:t>
        <a:bodyPr/>
        <a:lstStyle/>
        <a:p>
          <a:endParaRPr lang="en-US"/>
        </a:p>
      </dgm:t>
    </dgm:pt>
    <dgm:pt modelId="{35270FF8-FEBE-424D-8137-1591B5755402}" type="pres">
      <dgm:prSet presAssocID="{782BB157-BAD3-4FB6-9D5C-BF0ED1691F63}" presName="invisiNode" presStyleLbl="node1" presStyleIdx="1" presStyleCnt="3"/>
      <dgm:spPr/>
    </dgm:pt>
    <dgm:pt modelId="{F3546FB4-6AF2-4C73-8076-D2073091CDF9}" type="pres">
      <dgm:prSet presAssocID="{782BB157-BAD3-4FB6-9D5C-BF0ED1691F63}" presName="imagNode" presStyleLbl="fgImgPlace1" presStyleIdx="1" presStyleCnt="3"/>
      <dgm:spPr/>
    </dgm:pt>
    <dgm:pt modelId="{726162B2-1D5E-42FA-838A-A9B404695935}" type="pres">
      <dgm:prSet presAssocID="{D9A8382C-6F8A-4153-80EE-986AFD87B20E}" presName="sibTrans" presStyleLbl="sibTrans2D1" presStyleIdx="0" presStyleCnt="0"/>
      <dgm:spPr/>
      <dgm:t>
        <a:bodyPr/>
        <a:lstStyle/>
        <a:p>
          <a:endParaRPr lang="en-US"/>
        </a:p>
      </dgm:t>
    </dgm:pt>
    <dgm:pt modelId="{FF6AA9A3-981B-4B98-BDA7-35FEE5AC600F}" type="pres">
      <dgm:prSet presAssocID="{9051D610-BA9A-4B5F-AE61-04C73F1A5C05}" presName="compNode" presStyleCnt="0"/>
      <dgm:spPr/>
    </dgm:pt>
    <dgm:pt modelId="{9BACCB4D-9AB8-4228-93B8-2BC6595B8873}" type="pres">
      <dgm:prSet presAssocID="{9051D610-BA9A-4B5F-AE61-04C73F1A5C05}" presName="bkgdShape" presStyleLbl="node1" presStyleIdx="2" presStyleCnt="3"/>
      <dgm:spPr/>
      <dgm:t>
        <a:bodyPr/>
        <a:lstStyle/>
        <a:p>
          <a:endParaRPr lang="en-US"/>
        </a:p>
      </dgm:t>
    </dgm:pt>
    <dgm:pt modelId="{4F3101DE-68B5-4B28-9F8A-7E7E84EAC49F}" type="pres">
      <dgm:prSet presAssocID="{9051D610-BA9A-4B5F-AE61-04C73F1A5C05}" presName="nodeTx" presStyleLbl="node1" presStyleIdx="2" presStyleCnt="3">
        <dgm:presLayoutVars>
          <dgm:bulletEnabled val="1"/>
        </dgm:presLayoutVars>
      </dgm:prSet>
      <dgm:spPr/>
      <dgm:t>
        <a:bodyPr/>
        <a:lstStyle/>
        <a:p>
          <a:endParaRPr lang="en-US"/>
        </a:p>
      </dgm:t>
    </dgm:pt>
    <dgm:pt modelId="{5A501863-C76D-4648-9993-280957BEA263}" type="pres">
      <dgm:prSet presAssocID="{9051D610-BA9A-4B5F-AE61-04C73F1A5C05}" presName="invisiNode" presStyleLbl="node1" presStyleIdx="2" presStyleCnt="3"/>
      <dgm:spPr/>
    </dgm:pt>
    <dgm:pt modelId="{EBE78BB9-1AF3-44CA-88FF-58091284B4FF}" type="pres">
      <dgm:prSet presAssocID="{9051D610-BA9A-4B5F-AE61-04C73F1A5C05}" presName="imagNode" presStyleLbl="fgImgPlace1" presStyleIdx="2" presStyleCnt="3"/>
      <dgm:spPr/>
    </dgm:pt>
  </dgm:ptLst>
  <dgm:cxnLst>
    <dgm:cxn modelId="{6660369E-A020-4B65-A680-18D4134838AD}" srcId="{782BB157-BAD3-4FB6-9D5C-BF0ED1691F63}" destId="{21627263-8DAD-41B7-90F6-9A04FE604353}" srcOrd="2" destOrd="0" parTransId="{B696B042-132E-43C6-87FE-21167DA75038}" sibTransId="{95D47D67-5824-409C-985B-2346DF90A988}"/>
    <dgm:cxn modelId="{62BC24FA-65A4-40D9-B54D-08ADC95EB5BB}" srcId="{782BB157-BAD3-4FB6-9D5C-BF0ED1691F63}" destId="{3A412592-9190-4CE5-A01A-E6C9E87989D0}" srcOrd="3" destOrd="0" parTransId="{B8E9D3F4-B28C-44DB-A2F2-5BC8B41BCFA5}" sibTransId="{586C4B51-C3D4-426A-98EB-930212261EDC}"/>
    <dgm:cxn modelId="{B1BFDC2A-82ED-434C-A4EF-BB0B295ED2BE}" srcId="{782BB157-BAD3-4FB6-9D5C-BF0ED1691F63}" destId="{5308FC03-61F1-46E4-A2B1-7F6D0CA45594}" srcOrd="1" destOrd="0" parTransId="{7293BFD2-4446-4AB4-B572-BC123B6D9046}" sibTransId="{4315F041-24EF-4CFF-AAD0-57B183F5CCF7}"/>
    <dgm:cxn modelId="{D84CA04C-4C4E-4FA1-AB3A-1549D546CCDB}" type="presOf" srcId="{02BC3B2A-8BC9-4720-AEBB-9C338199B227}" destId="{4F3101DE-68B5-4B28-9F8A-7E7E84EAC49F}" srcOrd="1" destOrd="6" presId="urn:microsoft.com/office/officeart/2005/8/layout/hList7#1"/>
    <dgm:cxn modelId="{76429C97-A5B7-4BC3-9C32-66571CF39315}" type="presOf" srcId="{FD3DD1B7-FD46-4FF2-AB36-A285514810D1}" destId="{1E9C469C-35C9-4C3B-A888-2C97F8DC39DC}" srcOrd="0" destOrd="6" presId="urn:microsoft.com/office/officeart/2005/8/layout/hList7#1"/>
    <dgm:cxn modelId="{FADB8423-66B5-4A37-9C6A-CF4D5C6836A5}" srcId="{7E1FAE00-53DB-4708-8CC9-6103A73239D8}" destId="{9051D610-BA9A-4B5F-AE61-04C73F1A5C05}" srcOrd="2" destOrd="0" parTransId="{EACD1170-AA93-4AE9-A1DC-2CAFA8DAEFC6}" sibTransId="{42719818-BD76-47FF-A687-8B5FC50F77E2}"/>
    <dgm:cxn modelId="{2CE28CBE-22FD-4155-A52F-6C85DA9E6F66}" type="presOf" srcId="{12289E71-8767-4F48-B35D-A68CE32F078B}" destId="{1E9C469C-35C9-4C3B-A888-2C97F8DC39DC}" srcOrd="0" destOrd="0" presId="urn:microsoft.com/office/officeart/2005/8/layout/hList7#1"/>
    <dgm:cxn modelId="{C94BDA28-2AEB-4ED5-9650-D1967A598516}" type="presOf" srcId="{BF557B12-329D-4088-B7F1-E69D9A482278}" destId="{B72965BC-2EA8-49C3-9B96-582B5D19ED4B}" srcOrd="0" destOrd="6" presId="urn:microsoft.com/office/officeart/2005/8/layout/hList7#1"/>
    <dgm:cxn modelId="{1E775E1C-7920-4FD7-90EC-B6693C96F450}" type="presOf" srcId="{033BF453-8968-4139-9F9C-26BE9855225D}" destId="{9BACCB4D-9AB8-4228-93B8-2BC6595B8873}" srcOrd="0" destOrd="1" presId="urn:microsoft.com/office/officeart/2005/8/layout/hList7#1"/>
    <dgm:cxn modelId="{DA07AA56-EDD3-4172-8F37-EF314A01290D}" type="presOf" srcId="{1821B2C8-8C6F-4944-8284-E6FA8EC90E30}" destId="{2B7B0D82-0A34-45A5-B8E4-9DCC60CD06C0}" srcOrd="1" destOrd="3" presId="urn:microsoft.com/office/officeart/2005/8/layout/hList7#1"/>
    <dgm:cxn modelId="{1C0685CB-9DB4-439F-9911-8D3FEF20E948}" type="presOf" srcId="{398A6C00-CDBA-4DCC-AB3B-5207B3C2CFAF}" destId="{1E9C469C-35C9-4C3B-A888-2C97F8DC39DC}" srcOrd="0" destOrd="5" presId="urn:microsoft.com/office/officeart/2005/8/layout/hList7#1"/>
    <dgm:cxn modelId="{E9239047-F03D-4A63-BB07-F67A5452FD59}" srcId="{12289E71-8767-4F48-B35D-A68CE32F078B}" destId="{3C88D11D-BAA4-4DD6-B9C4-597F1BED5EE9}" srcOrd="6" destOrd="0" parTransId="{C9F3FFCC-9B78-4BC2-9CA7-169ACED0D1F4}" sibTransId="{4546B597-AE51-4BBB-B862-C2C88944B85B}"/>
    <dgm:cxn modelId="{C125FFC7-1915-47FC-BF92-ED5164851E83}" type="presOf" srcId="{9065D9E1-5F9B-4C67-A705-3C4664AF55B2}" destId="{4F3101DE-68B5-4B28-9F8A-7E7E84EAC49F}" srcOrd="1" destOrd="5" presId="urn:microsoft.com/office/officeart/2005/8/layout/hList7#1"/>
    <dgm:cxn modelId="{35E5D17C-5697-4F5D-B236-D55EA705BE9F}" srcId="{12289E71-8767-4F48-B35D-A68CE32F078B}" destId="{1821B2C8-8C6F-4944-8284-E6FA8EC90E30}" srcOrd="2" destOrd="0" parTransId="{B81C8D02-8DA9-4DB6-810C-FE80D5966B93}" sibTransId="{4A1AAC71-B253-4E5C-8E8E-38C67FE3DA3E}"/>
    <dgm:cxn modelId="{F921E6C8-5CF2-4942-A64D-200271EC44FA}" type="presOf" srcId="{3C88D11D-BAA4-4DD6-B9C4-597F1BED5EE9}" destId="{1E9C469C-35C9-4C3B-A888-2C97F8DC39DC}" srcOrd="0" destOrd="7" presId="urn:microsoft.com/office/officeart/2005/8/layout/hList7#1"/>
    <dgm:cxn modelId="{FB9B08F7-6D73-45A2-A12C-B8121FCA34BF}" srcId="{9051D610-BA9A-4B5F-AE61-04C73F1A5C05}" destId="{033BF453-8968-4139-9F9C-26BE9855225D}" srcOrd="0" destOrd="0" parTransId="{000A8327-FAC8-4E7E-9E13-AA98D40A37BC}" sibTransId="{4A87171F-6694-41EF-AF6E-B966D5D1FB15}"/>
    <dgm:cxn modelId="{C959F806-6F60-412B-9873-0644AE9AC0BE}" type="presOf" srcId="{782BB157-BAD3-4FB6-9D5C-BF0ED1691F63}" destId="{94AF2B5A-A338-4B89-9181-0865FE379E5C}" srcOrd="1" destOrd="0" presId="urn:microsoft.com/office/officeart/2005/8/layout/hList7#1"/>
    <dgm:cxn modelId="{86641A1B-217C-452C-9346-802A86AEC648}" type="presOf" srcId="{3A412592-9190-4CE5-A01A-E6C9E87989D0}" destId="{94AF2B5A-A338-4B89-9181-0865FE379E5C}" srcOrd="1" destOrd="4" presId="urn:microsoft.com/office/officeart/2005/8/layout/hList7#1"/>
    <dgm:cxn modelId="{786FFD39-9627-48DA-A9AE-53B4C411A716}" type="presOf" srcId="{954F0276-FEB2-4EAA-9586-EE35F22A86C8}" destId="{94AF2B5A-A338-4B89-9181-0865FE379E5C}" srcOrd="1" destOrd="5" presId="urn:microsoft.com/office/officeart/2005/8/layout/hList7#1"/>
    <dgm:cxn modelId="{34629D24-B9BF-49E9-B703-16F946A906AD}" srcId="{9051D610-BA9A-4B5F-AE61-04C73F1A5C05}" destId="{02BC3B2A-8BC9-4720-AEBB-9C338199B227}" srcOrd="5" destOrd="0" parTransId="{531FBC6D-4637-49BE-9127-838298F9D76D}" sibTransId="{99484C13-43C7-4EB4-9EA1-E85D220D7CB1}"/>
    <dgm:cxn modelId="{329B2F32-F57A-466C-9FB6-FE0DE28A44DF}" type="presOf" srcId="{DFC83D18-B5B0-4428-A3DC-0C9F0925AB37}" destId="{9BACCB4D-9AB8-4228-93B8-2BC6595B8873}" srcOrd="0" destOrd="4" presId="urn:microsoft.com/office/officeart/2005/8/layout/hList7#1"/>
    <dgm:cxn modelId="{39B6C739-BBFE-4041-B092-0952DA80A733}" type="presOf" srcId="{5308FC03-61F1-46E4-A2B1-7F6D0CA45594}" destId="{94AF2B5A-A338-4B89-9181-0865FE379E5C}" srcOrd="1" destOrd="2" presId="urn:microsoft.com/office/officeart/2005/8/layout/hList7#1"/>
    <dgm:cxn modelId="{ACC529EF-212E-428B-93D3-AC56D1C797D7}" type="presOf" srcId="{9065D9E1-5F9B-4C67-A705-3C4664AF55B2}" destId="{9BACCB4D-9AB8-4228-93B8-2BC6595B8873}" srcOrd="0" destOrd="5" presId="urn:microsoft.com/office/officeart/2005/8/layout/hList7#1"/>
    <dgm:cxn modelId="{B55FB3A2-BA25-48A3-BCA9-99594BFC827E}" srcId="{782BB157-BAD3-4FB6-9D5C-BF0ED1691F63}" destId="{DB1A5538-E93D-4E4D-8213-BC248A32AA51}" srcOrd="6" destOrd="0" parTransId="{52DE85D8-705F-4909-B3E7-121B78A289C8}" sibTransId="{6DC00FE0-1ED8-4F2B-8A70-AE6875EAC4B4}"/>
    <dgm:cxn modelId="{E34E7D73-DC52-409F-AA88-E0301553F552}" srcId="{12289E71-8767-4F48-B35D-A68CE32F078B}" destId="{178E8BFE-1A0C-43C2-AF9A-1BC7A1372DAE}" srcOrd="3" destOrd="0" parTransId="{7C2A7979-2483-4C11-A489-D355ABB34A0B}" sibTransId="{EB6EEF25-0880-4EBE-A54A-164C01650BB7}"/>
    <dgm:cxn modelId="{D34A9771-232B-4B3B-8FEC-7DF1A9DF70A9}" srcId="{782BB157-BAD3-4FB6-9D5C-BF0ED1691F63}" destId="{BF557B12-329D-4088-B7F1-E69D9A482278}" srcOrd="5" destOrd="0" parTransId="{DA7F7438-6817-47A3-971D-89C9A54B6ABD}" sibTransId="{6894DA16-E6F6-43B0-9AE1-6B457AC3DEDE}"/>
    <dgm:cxn modelId="{559C6A78-A789-4DBA-A93D-3061297C4E25}" type="presOf" srcId="{7360273C-BCF1-47D7-85B6-DC89DB82DE2B}" destId="{2B7B0D82-0A34-45A5-B8E4-9DCC60CD06C0}" srcOrd="1" destOrd="1" presId="urn:microsoft.com/office/officeart/2005/8/layout/hList7#1"/>
    <dgm:cxn modelId="{B46A4CF3-1B6D-45C4-857E-375C2465BCAD}" type="presOf" srcId="{F930B1A2-F3CC-4A9A-BCD6-775CA7A60CCE}" destId="{4F3101DE-68B5-4B28-9F8A-7E7E84EAC49F}" srcOrd="1" destOrd="3" presId="urn:microsoft.com/office/officeart/2005/8/layout/hList7#1"/>
    <dgm:cxn modelId="{71D70D43-48A6-4546-A92D-EEAF458A7D9B}" srcId="{782BB157-BAD3-4FB6-9D5C-BF0ED1691F63}" destId="{A18A2C06-CF58-4BEB-961F-2BC02E8014E4}" srcOrd="0" destOrd="0" parTransId="{55D6783F-B1F9-44E1-81D1-CF318879000E}" sibTransId="{E9FCBE49-A316-4868-8D2B-FD92B1137976}"/>
    <dgm:cxn modelId="{27B80F2D-A24A-4EAC-9B48-8BBBF751BBF2}" type="presOf" srcId="{2BC4F90A-E7AD-4263-A9A1-6D90BED6EBAD}" destId="{9BACCB4D-9AB8-4228-93B8-2BC6595B8873}" srcOrd="0" destOrd="2" presId="urn:microsoft.com/office/officeart/2005/8/layout/hList7#1"/>
    <dgm:cxn modelId="{24DA67E8-B2F5-4309-BB4A-717ADEE7D2C9}" type="presOf" srcId="{1821B2C8-8C6F-4944-8284-E6FA8EC90E30}" destId="{1E9C469C-35C9-4C3B-A888-2C97F8DC39DC}" srcOrd="0" destOrd="3" presId="urn:microsoft.com/office/officeart/2005/8/layout/hList7#1"/>
    <dgm:cxn modelId="{CB6190FE-6E35-49D8-9055-1B5206AAEF69}" type="presOf" srcId="{782BB157-BAD3-4FB6-9D5C-BF0ED1691F63}" destId="{B72965BC-2EA8-49C3-9B96-582B5D19ED4B}" srcOrd="0" destOrd="0" presId="urn:microsoft.com/office/officeart/2005/8/layout/hList7#1"/>
    <dgm:cxn modelId="{36455A29-456D-4945-AC51-0EFCC74A30C4}" type="presOf" srcId="{7E1FAE00-53DB-4708-8CC9-6103A73239D8}" destId="{61C14B56-CAB6-4547-9B0E-B62E8D5ACC11}" srcOrd="0" destOrd="0" presId="urn:microsoft.com/office/officeart/2005/8/layout/hList7#1"/>
    <dgm:cxn modelId="{F1BCE0B6-F8CB-490B-A74A-19320F1438CF}" type="presOf" srcId="{DFC83D18-B5B0-4428-A3DC-0C9F0925AB37}" destId="{4F3101DE-68B5-4B28-9F8A-7E7E84EAC49F}" srcOrd="1" destOrd="4" presId="urn:microsoft.com/office/officeart/2005/8/layout/hList7#1"/>
    <dgm:cxn modelId="{8CBDF246-2D7D-4A4D-9368-580C81C6CA24}" type="presOf" srcId="{3A412592-9190-4CE5-A01A-E6C9E87989D0}" destId="{B72965BC-2EA8-49C3-9B96-582B5D19ED4B}" srcOrd="0" destOrd="4" presId="urn:microsoft.com/office/officeart/2005/8/layout/hList7#1"/>
    <dgm:cxn modelId="{F27D2A59-9E25-40A4-B36F-787C04437974}" type="presOf" srcId="{12289E71-8767-4F48-B35D-A68CE32F078B}" destId="{2B7B0D82-0A34-45A5-B8E4-9DCC60CD06C0}" srcOrd="1" destOrd="0" presId="urn:microsoft.com/office/officeart/2005/8/layout/hList7#1"/>
    <dgm:cxn modelId="{56820FA8-8355-437D-988A-8F0B283B5F0A}" srcId="{9051D610-BA9A-4B5F-AE61-04C73F1A5C05}" destId="{F930B1A2-F3CC-4A9A-BCD6-775CA7A60CCE}" srcOrd="2" destOrd="0" parTransId="{848F1089-ADDA-4190-87DE-07621AF0FC62}" sibTransId="{0E07E778-4638-4B39-8D97-A5768EBC399A}"/>
    <dgm:cxn modelId="{E42809C0-E212-4A1C-9B1D-66F059E1DE6A}" srcId="{12289E71-8767-4F48-B35D-A68CE32F078B}" destId="{398A6C00-CDBA-4DCC-AB3B-5207B3C2CFAF}" srcOrd="4" destOrd="0" parTransId="{62A9D5C3-F25A-4A4E-982D-BDB6CB619AA5}" sibTransId="{9E1E40BC-A88C-4F59-8F42-142EE70126AD}"/>
    <dgm:cxn modelId="{7E625FB7-0396-4F62-A400-D8DDFCC0F8CA}" type="presOf" srcId="{21627263-8DAD-41B7-90F6-9A04FE604353}" destId="{B72965BC-2EA8-49C3-9B96-582B5D19ED4B}" srcOrd="0" destOrd="3" presId="urn:microsoft.com/office/officeart/2005/8/layout/hList7#1"/>
    <dgm:cxn modelId="{E9384863-01D8-4A97-83B2-68469BA2ED9A}" type="presOf" srcId="{FD3DD1B7-FD46-4FF2-AB36-A285514810D1}" destId="{2B7B0D82-0A34-45A5-B8E4-9DCC60CD06C0}" srcOrd="1" destOrd="6" presId="urn:microsoft.com/office/officeart/2005/8/layout/hList7#1"/>
    <dgm:cxn modelId="{76AF5933-DB91-4E4D-837D-CBA8571EF9EC}" srcId="{12289E71-8767-4F48-B35D-A68CE32F078B}" destId="{63C18244-5311-44A1-BB1C-DDE1436D7803}" srcOrd="1" destOrd="0" parTransId="{2EBE13C6-14FE-4D21-9CB9-D432C6D8A73F}" sibTransId="{12F5288B-B3D0-4335-BD92-917B0B8C3902}"/>
    <dgm:cxn modelId="{24BDDA47-A056-427D-9C3B-C45757A58FF8}" type="presOf" srcId="{9051D610-BA9A-4B5F-AE61-04C73F1A5C05}" destId="{4F3101DE-68B5-4B28-9F8A-7E7E84EAC49F}" srcOrd="1" destOrd="0" presId="urn:microsoft.com/office/officeart/2005/8/layout/hList7#1"/>
    <dgm:cxn modelId="{C590975B-2E26-4F3A-B492-41343BB5C480}" type="presOf" srcId="{ED74BECD-2F8F-4D5E-A722-EAC74974D0BC}" destId="{53DA10FE-C9E7-408E-A34F-BFB6D1D997DF}" srcOrd="0" destOrd="0" presId="urn:microsoft.com/office/officeart/2005/8/layout/hList7#1"/>
    <dgm:cxn modelId="{5311EE84-32A0-4037-9C47-3BE08F1DF8B7}" type="presOf" srcId="{3C88D11D-BAA4-4DD6-B9C4-597F1BED5EE9}" destId="{2B7B0D82-0A34-45A5-B8E4-9DCC60CD06C0}" srcOrd="1" destOrd="7" presId="urn:microsoft.com/office/officeart/2005/8/layout/hList7#1"/>
    <dgm:cxn modelId="{532569F9-F8A9-4665-ADEA-A795781E88FE}" srcId="{9051D610-BA9A-4B5F-AE61-04C73F1A5C05}" destId="{9065D9E1-5F9B-4C67-A705-3C4664AF55B2}" srcOrd="4" destOrd="0" parTransId="{5345A9E1-4A6A-41A1-AA8F-F8DAE665DE28}" sibTransId="{5E2FE840-DD01-4FB7-A887-37D668AD32C9}"/>
    <dgm:cxn modelId="{048F2C90-7BFA-46DB-A3D3-164E7F60B68A}" type="presOf" srcId="{178E8BFE-1A0C-43C2-AF9A-1BC7A1372DAE}" destId="{2B7B0D82-0A34-45A5-B8E4-9DCC60CD06C0}" srcOrd="1" destOrd="4" presId="urn:microsoft.com/office/officeart/2005/8/layout/hList7#1"/>
    <dgm:cxn modelId="{C24049B1-09C6-4971-BA87-C0057046FEF6}" type="presOf" srcId="{A18A2C06-CF58-4BEB-961F-2BC02E8014E4}" destId="{94AF2B5A-A338-4B89-9181-0865FE379E5C}" srcOrd="1" destOrd="1" presId="urn:microsoft.com/office/officeart/2005/8/layout/hList7#1"/>
    <dgm:cxn modelId="{66F2BA85-88FD-4202-87AA-F6693786E9F5}" srcId="{9051D610-BA9A-4B5F-AE61-04C73F1A5C05}" destId="{2BC4F90A-E7AD-4263-A9A1-6D90BED6EBAD}" srcOrd="1" destOrd="0" parTransId="{7615427A-0090-4188-86ED-98F435614804}" sibTransId="{2CAA2FAC-423D-438A-AC95-A65E813A0E6A}"/>
    <dgm:cxn modelId="{59EA0665-74B6-4D4F-BAE4-5D6D48E784AD}" type="presOf" srcId="{63C18244-5311-44A1-BB1C-DDE1436D7803}" destId="{2B7B0D82-0A34-45A5-B8E4-9DCC60CD06C0}" srcOrd="1" destOrd="2" presId="urn:microsoft.com/office/officeart/2005/8/layout/hList7#1"/>
    <dgm:cxn modelId="{98BE4EF4-6BAB-48C9-A6D6-512C23DFF8BA}" type="presOf" srcId="{02BC3B2A-8BC9-4720-AEBB-9C338199B227}" destId="{9BACCB4D-9AB8-4228-93B8-2BC6595B8873}" srcOrd="0" destOrd="6" presId="urn:microsoft.com/office/officeart/2005/8/layout/hList7#1"/>
    <dgm:cxn modelId="{9F233A31-8D27-43E8-92E7-196A7F19022D}" type="presOf" srcId="{A18A2C06-CF58-4BEB-961F-2BC02E8014E4}" destId="{B72965BC-2EA8-49C3-9B96-582B5D19ED4B}" srcOrd="0" destOrd="1" presId="urn:microsoft.com/office/officeart/2005/8/layout/hList7#1"/>
    <dgm:cxn modelId="{91994AAA-4434-4AF5-B12F-96DE5433CDF0}" type="presOf" srcId="{398A6C00-CDBA-4DCC-AB3B-5207B3C2CFAF}" destId="{2B7B0D82-0A34-45A5-B8E4-9DCC60CD06C0}" srcOrd="1" destOrd="5" presId="urn:microsoft.com/office/officeart/2005/8/layout/hList7#1"/>
    <dgm:cxn modelId="{7AD28D27-705E-41F9-B62E-69BBA03EBB72}" type="presOf" srcId="{7360273C-BCF1-47D7-85B6-DC89DB82DE2B}" destId="{1E9C469C-35C9-4C3B-A888-2C97F8DC39DC}" srcOrd="0" destOrd="1" presId="urn:microsoft.com/office/officeart/2005/8/layout/hList7#1"/>
    <dgm:cxn modelId="{C7AEDC63-94B4-44B0-BC2A-14DB1BFBB28E}" type="presOf" srcId="{BF557B12-329D-4088-B7F1-E69D9A482278}" destId="{94AF2B5A-A338-4B89-9181-0865FE379E5C}" srcOrd="1" destOrd="6" presId="urn:microsoft.com/office/officeart/2005/8/layout/hList7#1"/>
    <dgm:cxn modelId="{612A19BD-7721-4E2F-86BD-A64A63EA828D}" type="presOf" srcId="{DB1A5538-E93D-4E4D-8213-BC248A32AA51}" destId="{B72965BC-2EA8-49C3-9B96-582B5D19ED4B}" srcOrd="0" destOrd="7" presId="urn:microsoft.com/office/officeart/2005/8/layout/hList7#1"/>
    <dgm:cxn modelId="{BB529A30-8461-4631-8E3B-6CC5768938ED}" type="presOf" srcId="{9051D610-BA9A-4B5F-AE61-04C73F1A5C05}" destId="{9BACCB4D-9AB8-4228-93B8-2BC6595B8873}" srcOrd="0" destOrd="0" presId="urn:microsoft.com/office/officeart/2005/8/layout/hList7#1"/>
    <dgm:cxn modelId="{7C948E76-781C-4AAC-AD7D-9DAD51452CC2}" srcId="{782BB157-BAD3-4FB6-9D5C-BF0ED1691F63}" destId="{954F0276-FEB2-4EAA-9586-EE35F22A86C8}" srcOrd="4" destOrd="0" parTransId="{93FF20D4-F69B-43C4-85DA-C4958FDB2C75}" sibTransId="{EBE1AD7D-7D39-42AC-BF1F-216859DC0C8A}"/>
    <dgm:cxn modelId="{1140B182-9A17-4F13-AA69-82782003D9CC}" srcId="{9051D610-BA9A-4B5F-AE61-04C73F1A5C05}" destId="{DFC83D18-B5B0-4428-A3DC-0C9F0925AB37}" srcOrd="3" destOrd="0" parTransId="{6299FAF2-6F0D-4F68-B5E6-CA34FBE143C0}" sibTransId="{F0D336EA-7CCE-40FE-80CC-9BD1D7A8D788}"/>
    <dgm:cxn modelId="{C9B64B5B-35B1-465B-901E-09D47B907F08}" srcId="{7E1FAE00-53DB-4708-8CC9-6103A73239D8}" destId="{782BB157-BAD3-4FB6-9D5C-BF0ED1691F63}" srcOrd="1" destOrd="0" parTransId="{B60385A8-E88B-4B10-8AF6-8BCEAE676659}" sibTransId="{D9A8382C-6F8A-4153-80EE-986AFD87B20E}"/>
    <dgm:cxn modelId="{AE94535D-3C70-410D-A6FC-ED1E0721B3BE}" type="presOf" srcId="{63C18244-5311-44A1-BB1C-DDE1436D7803}" destId="{1E9C469C-35C9-4C3B-A888-2C97F8DC39DC}" srcOrd="0" destOrd="2" presId="urn:microsoft.com/office/officeart/2005/8/layout/hList7#1"/>
    <dgm:cxn modelId="{A4E298BD-77A8-466A-A73F-06812E9F89B9}" type="presOf" srcId="{5308FC03-61F1-46E4-A2B1-7F6D0CA45594}" destId="{B72965BC-2EA8-49C3-9B96-582B5D19ED4B}" srcOrd="0" destOrd="2" presId="urn:microsoft.com/office/officeart/2005/8/layout/hList7#1"/>
    <dgm:cxn modelId="{9539BA53-6B6D-4D13-8EB8-2C050C7BCC22}" type="presOf" srcId="{D9A8382C-6F8A-4153-80EE-986AFD87B20E}" destId="{726162B2-1D5E-42FA-838A-A9B404695935}" srcOrd="0" destOrd="0" presId="urn:microsoft.com/office/officeart/2005/8/layout/hList7#1"/>
    <dgm:cxn modelId="{7556593D-E633-49BB-8EFD-0874C0061473}" type="presOf" srcId="{21627263-8DAD-41B7-90F6-9A04FE604353}" destId="{94AF2B5A-A338-4B89-9181-0865FE379E5C}" srcOrd="1" destOrd="3" presId="urn:microsoft.com/office/officeart/2005/8/layout/hList7#1"/>
    <dgm:cxn modelId="{DD7C9681-9DF7-42CA-90AA-8881FDBDDD35}" type="presOf" srcId="{F930B1A2-F3CC-4A9A-BCD6-775CA7A60CCE}" destId="{9BACCB4D-9AB8-4228-93B8-2BC6595B8873}" srcOrd="0" destOrd="3" presId="urn:microsoft.com/office/officeart/2005/8/layout/hList7#1"/>
    <dgm:cxn modelId="{23AAB7A9-6D13-4207-9DB0-C29DFC538618}" type="presOf" srcId="{033BF453-8968-4139-9F9C-26BE9855225D}" destId="{4F3101DE-68B5-4B28-9F8A-7E7E84EAC49F}" srcOrd="1" destOrd="1" presId="urn:microsoft.com/office/officeart/2005/8/layout/hList7#1"/>
    <dgm:cxn modelId="{B2350CB6-A49E-49BB-A9B0-C9DD4F116A5E}" srcId="{12289E71-8767-4F48-B35D-A68CE32F078B}" destId="{FD3DD1B7-FD46-4FF2-AB36-A285514810D1}" srcOrd="5" destOrd="0" parTransId="{82305146-2789-41FA-AE48-A5099BC00E0C}" sibTransId="{7F3D68CF-647D-4AA6-A6D9-0385308EBCDE}"/>
    <dgm:cxn modelId="{3EBFE552-D225-4F43-B57C-613F548A153D}" type="presOf" srcId="{178E8BFE-1A0C-43C2-AF9A-1BC7A1372DAE}" destId="{1E9C469C-35C9-4C3B-A888-2C97F8DC39DC}" srcOrd="0" destOrd="4" presId="urn:microsoft.com/office/officeart/2005/8/layout/hList7#1"/>
    <dgm:cxn modelId="{38240364-6D8B-4777-9D03-38BAD9BC846F}" type="presOf" srcId="{954F0276-FEB2-4EAA-9586-EE35F22A86C8}" destId="{B72965BC-2EA8-49C3-9B96-582B5D19ED4B}" srcOrd="0" destOrd="5" presId="urn:microsoft.com/office/officeart/2005/8/layout/hList7#1"/>
    <dgm:cxn modelId="{0B4B311F-8283-46FE-99D0-5E46C44EE6DC}" srcId="{7E1FAE00-53DB-4708-8CC9-6103A73239D8}" destId="{12289E71-8767-4F48-B35D-A68CE32F078B}" srcOrd="0" destOrd="0" parTransId="{C565133C-E124-495D-BC24-AB19D1FA62B3}" sibTransId="{ED74BECD-2F8F-4D5E-A722-EAC74974D0BC}"/>
    <dgm:cxn modelId="{A2231861-91AF-4C25-9E4D-7C9992C4FC00}" type="presOf" srcId="{2BC4F90A-E7AD-4263-A9A1-6D90BED6EBAD}" destId="{4F3101DE-68B5-4B28-9F8A-7E7E84EAC49F}" srcOrd="1" destOrd="2" presId="urn:microsoft.com/office/officeart/2005/8/layout/hList7#1"/>
    <dgm:cxn modelId="{855FD737-654F-4E4F-8CE8-C97729F71B32}" srcId="{12289E71-8767-4F48-B35D-A68CE32F078B}" destId="{7360273C-BCF1-47D7-85B6-DC89DB82DE2B}" srcOrd="0" destOrd="0" parTransId="{08CD119B-2516-4220-9670-34D6113616A5}" sibTransId="{1E421A85-4C5D-4598-B023-D22EADB76732}"/>
    <dgm:cxn modelId="{1C0114A4-CDB8-40DF-81AD-8A4C0E908E8A}" type="presOf" srcId="{DB1A5538-E93D-4E4D-8213-BC248A32AA51}" destId="{94AF2B5A-A338-4B89-9181-0865FE379E5C}" srcOrd="1" destOrd="7" presId="urn:microsoft.com/office/officeart/2005/8/layout/hList7#1"/>
    <dgm:cxn modelId="{B9DBAE11-3E11-4A56-9FCF-46AFF0DEE906}" type="presParOf" srcId="{61C14B56-CAB6-4547-9B0E-B62E8D5ACC11}" destId="{6A5555B5-CBE0-41A4-9BCA-FD9E811A55B1}" srcOrd="0" destOrd="0" presId="urn:microsoft.com/office/officeart/2005/8/layout/hList7#1"/>
    <dgm:cxn modelId="{2B4F2AEB-520D-4309-B115-DE4CFBD39266}" type="presParOf" srcId="{61C14B56-CAB6-4547-9B0E-B62E8D5ACC11}" destId="{D5336713-8278-4576-8F71-BB86A1FA73F1}" srcOrd="1" destOrd="0" presId="urn:microsoft.com/office/officeart/2005/8/layout/hList7#1"/>
    <dgm:cxn modelId="{DC83BACE-B873-4C10-BCCA-98743D9BCD61}" type="presParOf" srcId="{D5336713-8278-4576-8F71-BB86A1FA73F1}" destId="{5C0F41A6-0072-4714-BB36-2AA54199003D}" srcOrd="0" destOrd="0" presId="urn:microsoft.com/office/officeart/2005/8/layout/hList7#1"/>
    <dgm:cxn modelId="{03AC3420-67B7-4C44-95FA-7380CDCD297D}" type="presParOf" srcId="{5C0F41A6-0072-4714-BB36-2AA54199003D}" destId="{1E9C469C-35C9-4C3B-A888-2C97F8DC39DC}" srcOrd="0" destOrd="0" presId="urn:microsoft.com/office/officeart/2005/8/layout/hList7#1"/>
    <dgm:cxn modelId="{DA9345C3-6C23-48D0-8BC3-EA7174C425D1}" type="presParOf" srcId="{5C0F41A6-0072-4714-BB36-2AA54199003D}" destId="{2B7B0D82-0A34-45A5-B8E4-9DCC60CD06C0}" srcOrd="1" destOrd="0" presId="urn:microsoft.com/office/officeart/2005/8/layout/hList7#1"/>
    <dgm:cxn modelId="{DB1066E8-D21C-4F28-8D71-5E367ADF9EFA}" type="presParOf" srcId="{5C0F41A6-0072-4714-BB36-2AA54199003D}" destId="{217E7E0A-7D84-489E-B9D6-13102A6F0649}" srcOrd="2" destOrd="0" presId="urn:microsoft.com/office/officeart/2005/8/layout/hList7#1"/>
    <dgm:cxn modelId="{93462DAD-F57C-4C6E-9C4E-2893D581B2C4}" type="presParOf" srcId="{5C0F41A6-0072-4714-BB36-2AA54199003D}" destId="{569C521C-2CEF-45FC-B774-DA569E39424A}" srcOrd="3" destOrd="0" presId="urn:microsoft.com/office/officeart/2005/8/layout/hList7#1"/>
    <dgm:cxn modelId="{E5679A7A-FBED-4C9B-9EED-983E938B991C}" type="presParOf" srcId="{D5336713-8278-4576-8F71-BB86A1FA73F1}" destId="{53DA10FE-C9E7-408E-A34F-BFB6D1D997DF}" srcOrd="1" destOrd="0" presId="urn:microsoft.com/office/officeart/2005/8/layout/hList7#1"/>
    <dgm:cxn modelId="{0F78EBB7-C343-4429-BAAB-E047D145544E}" type="presParOf" srcId="{D5336713-8278-4576-8F71-BB86A1FA73F1}" destId="{B794A26C-42FF-416A-A34B-4FE898437C7E}" srcOrd="2" destOrd="0" presId="urn:microsoft.com/office/officeart/2005/8/layout/hList7#1"/>
    <dgm:cxn modelId="{17D7DCCC-0F1C-4767-B029-B750DFB26051}" type="presParOf" srcId="{B794A26C-42FF-416A-A34B-4FE898437C7E}" destId="{B72965BC-2EA8-49C3-9B96-582B5D19ED4B}" srcOrd="0" destOrd="0" presId="urn:microsoft.com/office/officeart/2005/8/layout/hList7#1"/>
    <dgm:cxn modelId="{D80702EB-E056-4EE4-AD44-014B47CCD22F}" type="presParOf" srcId="{B794A26C-42FF-416A-A34B-4FE898437C7E}" destId="{94AF2B5A-A338-4B89-9181-0865FE379E5C}" srcOrd="1" destOrd="0" presId="urn:microsoft.com/office/officeart/2005/8/layout/hList7#1"/>
    <dgm:cxn modelId="{9E1998CF-3E61-4B12-8751-A6D8E63655C7}" type="presParOf" srcId="{B794A26C-42FF-416A-A34B-4FE898437C7E}" destId="{35270FF8-FEBE-424D-8137-1591B5755402}" srcOrd="2" destOrd="0" presId="urn:microsoft.com/office/officeart/2005/8/layout/hList7#1"/>
    <dgm:cxn modelId="{36AD7B29-F25A-4BB2-984C-C380C97C1280}" type="presParOf" srcId="{B794A26C-42FF-416A-A34B-4FE898437C7E}" destId="{F3546FB4-6AF2-4C73-8076-D2073091CDF9}" srcOrd="3" destOrd="0" presId="urn:microsoft.com/office/officeart/2005/8/layout/hList7#1"/>
    <dgm:cxn modelId="{37ECA29A-96DF-4E16-A317-2CE0E536D3CB}" type="presParOf" srcId="{D5336713-8278-4576-8F71-BB86A1FA73F1}" destId="{726162B2-1D5E-42FA-838A-A9B404695935}" srcOrd="3" destOrd="0" presId="urn:microsoft.com/office/officeart/2005/8/layout/hList7#1"/>
    <dgm:cxn modelId="{FE2DDBF5-C20F-4205-9981-A99AAD673F48}" type="presParOf" srcId="{D5336713-8278-4576-8F71-BB86A1FA73F1}" destId="{FF6AA9A3-981B-4B98-BDA7-35FEE5AC600F}" srcOrd="4" destOrd="0" presId="urn:microsoft.com/office/officeart/2005/8/layout/hList7#1"/>
    <dgm:cxn modelId="{5374F801-80DE-4C5B-B494-335F271FA5F2}" type="presParOf" srcId="{FF6AA9A3-981B-4B98-BDA7-35FEE5AC600F}" destId="{9BACCB4D-9AB8-4228-93B8-2BC6595B8873}" srcOrd="0" destOrd="0" presId="urn:microsoft.com/office/officeart/2005/8/layout/hList7#1"/>
    <dgm:cxn modelId="{821DCB9F-3FE9-468C-AEC6-4EFC2E7FD4B9}" type="presParOf" srcId="{FF6AA9A3-981B-4B98-BDA7-35FEE5AC600F}" destId="{4F3101DE-68B5-4B28-9F8A-7E7E84EAC49F}" srcOrd="1" destOrd="0" presId="urn:microsoft.com/office/officeart/2005/8/layout/hList7#1"/>
    <dgm:cxn modelId="{B7B0B376-5E14-4E8F-A389-76A036DDDB7A}" type="presParOf" srcId="{FF6AA9A3-981B-4B98-BDA7-35FEE5AC600F}" destId="{5A501863-C76D-4648-9993-280957BEA263}" srcOrd="2" destOrd="0" presId="urn:microsoft.com/office/officeart/2005/8/layout/hList7#1"/>
    <dgm:cxn modelId="{C0C6B3C1-C308-4703-89C1-B75187036855}" type="presParOf" srcId="{FF6AA9A3-981B-4B98-BDA7-35FEE5AC600F}" destId="{EBE78BB9-1AF3-44CA-88FF-58091284B4FF}" srcOrd="3" destOrd="0" presId="urn:microsoft.com/office/officeart/2005/8/layout/hList7#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9C469C-35C9-4C3B-A888-2C97F8DC39DC}">
      <dsp:nvSpPr>
        <dsp:cNvPr id="0" name=""/>
        <dsp:cNvSpPr/>
      </dsp:nvSpPr>
      <dsp:spPr>
        <a:xfrm>
          <a:off x="1727" y="0"/>
          <a:ext cx="2688282" cy="452596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t" anchorCtr="1">
          <a:noAutofit/>
        </a:bodyPr>
        <a:lstStyle/>
        <a:p>
          <a:pPr lvl="0" algn="l" defTabSz="622300" rtl="0">
            <a:lnSpc>
              <a:spcPct val="90000"/>
            </a:lnSpc>
            <a:spcBef>
              <a:spcPct val="0"/>
            </a:spcBef>
            <a:spcAft>
              <a:spcPct val="35000"/>
            </a:spcAft>
          </a:pPr>
          <a:r>
            <a:rPr lang="en-US" sz="1400" kern="1200" dirty="0" smtClean="0"/>
            <a:t>void proc1()</a:t>
          </a:r>
          <a:endParaRPr lang="en-US" sz="1400" kern="1200" dirty="0"/>
        </a:p>
        <a:p>
          <a:pPr marL="57150" lvl="1" indent="-57150" algn="l" defTabSz="488950" rtl="0">
            <a:lnSpc>
              <a:spcPct val="90000"/>
            </a:lnSpc>
            <a:spcBef>
              <a:spcPct val="0"/>
            </a:spcBef>
            <a:spcAft>
              <a:spcPct val="15000"/>
            </a:spcAft>
            <a:buChar char="••"/>
          </a:pPr>
          <a:r>
            <a:rPr lang="en-US" sz="1100" kern="1200" dirty="0" smtClean="0"/>
            <a:t>{   </a:t>
          </a:r>
          <a:endParaRPr lang="en-US" sz="1100" kern="1200" dirty="0"/>
        </a:p>
        <a:p>
          <a:pPr marL="57150" lvl="1" indent="-57150" algn="l" defTabSz="488950" rtl="0">
            <a:lnSpc>
              <a:spcPct val="90000"/>
            </a:lnSpc>
            <a:spcBef>
              <a:spcPct val="0"/>
            </a:spcBef>
            <a:spcAft>
              <a:spcPct val="15000"/>
            </a:spcAft>
            <a:buChar char="••"/>
          </a:pPr>
          <a:r>
            <a:rPr lang="en-US" sz="1100" kern="1200" dirty="0" smtClean="0"/>
            <a:t>while (1) {</a:t>
          </a:r>
          <a:endParaRPr lang="en-US" sz="1100" kern="1200" dirty="0"/>
        </a:p>
        <a:p>
          <a:pPr marL="57150" lvl="1" indent="-57150" algn="l" defTabSz="488950" rtl="0">
            <a:lnSpc>
              <a:spcPct val="90000"/>
            </a:lnSpc>
            <a:spcBef>
              <a:spcPct val="0"/>
            </a:spcBef>
            <a:spcAft>
              <a:spcPct val="15000"/>
            </a:spcAft>
            <a:buChar char="••"/>
          </a:pPr>
          <a:r>
            <a:rPr lang="en-US" sz="1100" kern="1200" dirty="0" smtClean="0"/>
            <a:t>sleep (rand()%10);</a:t>
          </a:r>
          <a:endParaRPr lang="en-US" sz="1100" kern="1200" dirty="0"/>
        </a:p>
        <a:p>
          <a:pPr marL="57150" lvl="1" indent="-57150" algn="l" defTabSz="488950" rtl="0">
            <a:lnSpc>
              <a:spcPct val="90000"/>
            </a:lnSpc>
            <a:spcBef>
              <a:spcPct val="0"/>
            </a:spcBef>
            <a:spcAft>
              <a:spcPct val="15000"/>
            </a:spcAft>
            <a:buChar char="••"/>
          </a:pPr>
          <a:r>
            <a:rPr lang="en-US" sz="1100" kern="1200" dirty="0" smtClean="0"/>
            <a:t>wait(synch31);</a:t>
          </a:r>
          <a:endParaRPr lang="en-US" sz="1100" kern="1200" dirty="0"/>
        </a:p>
        <a:p>
          <a:pPr marL="57150" lvl="1" indent="-57150" algn="l" defTabSz="488950" rtl="0">
            <a:lnSpc>
              <a:spcPct val="90000"/>
            </a:lnSpc>
            <a:spcBef>
              <a:spcPct val="0"/>
            </a:spcBef>
            <a:spcAft>
              <a:spcPct val="15000"/>
            </a:spcAft>
            <a:buChar char="••"/>
          </a:pPr>
          <a:r>
            <a:rPr lang="en-US" sz="1100" kern="1200" dirty="0" smtClean="0"/>
            <a:t>counter++;</a:t>
          </a:r>
          <a:endParaRPr lang="en-US" sz="1100" kern="1200" dirty="0"/>
        </a:p>
        <a:p>
          <a:pPr marL="57150" lvl="1" indent="-57150" algn="l" defTabSz="488950" rtl="0">
            <a:lnSpc>
              <a:spcPct val="90000"/>
            </a:lnSpc>
            <a:spcBef>
              <a:spcPct val="0"/>
            </a:spcBef>
            <a:spcAft>
              <a:spcPct val="15000"/>
            </a:spcAft>
            <a:buChar char="••"/>
          </a:pPr>
          <a:r>
            <a:rPr lang="en-US" sz="1100" kern="1200" dirty="0" smtClean="0"/>
            <a:t>signal(synch12);</a:t>
          </a:r>
          <a:endParaRPr lang="en-US" sz="1100" kern="1200" dirty="0"/>
        </a:p>
        <a:p>
          <a:pPr marL="57150" lvl="1" indent="-57150" algn="l" defTabSz="488950" rtl="0">
            <a:lnSpc>
              <a:spcPct val="90000"/>
            </a:lnSpc>
            <a:spcBef>
              <a:spcPct val="0"/>
            </a:spcBef>
            <a:spcAft>
              <a:spcPct val="15000"/>
            </a:spcAft>
            <a:buChar char="••"/>
          </a:pPr>
          <a:r>
            <a:rPr lang="en-US" sz="1100" kern="1200" dirty="0" smtClean="0"/>
            <a:t>} } </a:t>
          </a:r>
          <a:endParaRPr lang="en-US" sz="1100" kern="1200" dirty="0"/>
        </a:p>
      </dsp:txBody>
      <dsp:txXfrm>
        <a:off x="1727" y="1810385"/>
        <a:ext cx="2688282" cy="1810385"/>
      </dsp:txXfrm>
    </dsp:sp>
    <dsp:sp modelId="{569C521C-2CEF-45FC-B774-DA569E39424A}">
      <dsp:nvSpPr>
        <dsp:cNvPr id="0" name=""/>
        <dsp:cNvSpPr/>
      </dsp:nvSpPr>
      <dsp:spPr>
        <a:xfrm>
          <a:off x="592296" y="271557"/>
          <a:ext cx="1507145" cy="1507145"/>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72965BC-2EA8-49C3-9B96-582B5D19ED4B}">
      <dsp:nvSpPr>
        <dsp:cNvPr id="0" name=""/>
        <dsp:cNvSpPr/>
      </dsp:nvSpPr>
      <dsp:spPr>
        <a:xfrm>
          <a:off x="2770658" y="0"/>
          <a:ext cx="2688282" cy="452596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t" anchorCtr="1">
          <a:noAutofit/>
        </a:bodyPr>
        <a:lstStyle/>
        <a:p>
          <a:pPr lvl="0" algn="l" defTabSz="622300" rtl="0">
            <a:lnSpc>
              <a:spcPct val="90000"/>
            </a:lnSpc>
            <a:spcBef>
              <a:spcPct val="0"/>
            </a:spcBef>
            <a:spcAft>
              <a:spcPct val="35000"/>
            </a:spcAft>
          </a:pPr>
          <a:r>
            <a:rPr lang="en-US" sz="1400" kern="1200" dirty="0" smtClean="0"/>
            <a:t>void proc2()</a:t>
          </a:r>
          <a:endParaRPr lang="en-US" sz="1400" kern="1200" dirty="0"/>
        </a:p>
        <a:p>
          <a:pPr marL="57150" lvl="1" indent="-57150" algn="l" defTabSz="488950" rtl="0">
            <a:lnSpc>
              <a:spcPct val="90000"/>
            </a:lnSpc>
            <a:spcBef>
              <a:spcPct val="0"/>
            </a:spcBef>
            <a:spcAft>
              <a:spcPct val="15000"/>
            </a:spcAft>
            <a:buChar char="••"/>
          </a:pPr>
          <a:r>
            <a:rPr lang="en-US" sz="1100" kern="1200" dirty="0" smtClean="0"/>
            <a:t>{   </a:t>
          </a:r>
          <a:endParaRPr lang="en-US" sz="1100" kern="1200" dirty="0"/>
        </a:p>
        <a:p>
          <a:pPr marL="57150" lvl="1" indent="-57150" algn="l" defTabSz="488950" rtl="0">
            <a:lnSpc>
              <a:spcPct val="90000"/>
            </a:lnSpc>
            <a:spcBef>
              <a:spcPct val="0"/>
            </a:spcBef>
            <a:spcAft>
              <a:spcPct val="15000"/>
            </a:spcAft>
            <a:buChar char="••"/>
          </a:pPr>
          <a:r>
            <a:rPr lang="en-US" sz="1100" kern="1200" dirty="0" smtClean="0"/>
            <a:t>while (1) {</a:t>
          </a:r>
          <a:endParaRPr lang="en-US" sz="1100" kern="1200" dirty="0"/>
        </a:p>
        <a:p>
          <a:pPr marL="57150" lvl="1" indent="-57150" algn="l" defTabSz="488950" rtl="0">
            <a:lnSpc>
              <a:spcPct val="90000"/>
            </a:lnSpc>
            <a:spcBef>
              <a:spcPct val="0"/>
            </a:spcBef>
            <a:spcAft>
              <a:spcPct val="15000"/>
            </a:spcAft>
            <a:buChar char="••"/>
          </a:pPr>
          <a:r>
            <a:rPr lang="en-US" sz="1100" kern="1200" dirty="0" smtClean="0"/>
            <a:t>sleep (rand()%10);</a:t>
          </a:r>
          <a:endParaRPr lang="en-US" sz="1100" kern="1200" dirty="0"/>
        </a:p>
        <a:p>
          <a:pPr marL="57150" lvl="1" indent="-57150" algn="l" defTabSz="488950" rtl="0">
            <a:lnSpc>
              <a:spcPct val="90000"/>
            </a:lnSpc>
            <a:spcBef>
              <a:spcPct val="0"/>
            </a:spcBef>
            <a:spcAft>
              <a:spcPct val="15000"/>
            </a:spcAft>
            <a:buChar char="••"/>
          </a:pPr>
          <a:r>
            <a:rPr lang="en-US" sz="1100" kern="1200" dirty="0" smtClean="0"/>
            <a:t>wait(synch12);</a:t>
          </a:r>
          <a:endParaRPr lang="en-US" sz="1100" kern="1200" dirty="0"/>
        </a:p>
        <a:p>
          <a:pPr marL="57150" lvl="1" indent="-57150" algn="l" defTabSz="488950" rtl="0">
            <a:lnSpc>
              <a:spcPct val="90000"/>
            </a:lnSpc>
            <a:spcBef>
              <a:spcPct val="0"/>
            </a:spcBef>
            <a:spcAft>
              <a:spcPct val="15000"/>
            </a:spcAft>
            <a:buChar char="••"/>
          </a:pPr>
          <a:r>
            <a:rPr lang="en-US" sz="1100" kern="1200" dirty="0" smtClean="0"/>
            <a:t>counter++;</a:t>
          </a:r>
          <a:endParaRPr lang="en-US" sz="1100" kern="1200" dirty="0"/>
        </a:p>
        <a:p>
          <a:pPr marL="57150" lvl="1" indent="-57150" algn="l" defTabSz="488950" rtl="0">
            <a:lnSpc>
              <a:spcPct val="90000"/>
            </a:lnSpc>
            <a:spcBef>
              <a:spcPct val="0"/>
            </a:spcBef>
            <a:spcAft>
              <a:spcPct val="15000"/>
            </a:spcAft>
            <a:buChar char="••"/>
          </a:pPr>
          <a:r>
            <a:rPr lang="en-US" sz="1100" kern="1200" dirty="0" smtClean="0"/>
            <a:t>signal(synch23);</a:t>
          </a:r>
          <a:endParaRPr lang="en-US" sz="1100" kern="1200" dirty="0"/>
        </a:p>
        <a:p>
          <a:pPr marL="57150" lvl="1" indent="-57150" algn="l" defTabSz="488950" rtl="0">
            <a:lnSpc>
              <a:spcPct val="90000"/>
            </a:lnSpc>
            <a:spcBef>
              <a:spcPct val="0"/>
            </a:spcBef>
            <a:spcAft>
              <a:spcPct val="15000"/>
            </a:spcAft>
            <a:buChar char="••"/>
          </a:pPr>
          <a:r>
            <a:rPr lang="en-US" sz="1100" kern="1200" dirty="0" smtClean="0"/>
            <a:t>} } </a:t>
          </a:r>
          <a:endParaRPr lang="en-US" sz="1100" kern="1200" dirty="0"/>
        </a:p>
      </dsp:txBody>
      <dsp:txXfrm>
        <a:off x="2770658" y="1810385"/>
        <a:ext cx="2688282" cy="1810385"/>
      </dsp:txXfrm>
    </dsp:sp>
    <dsp:sp modelId="{F3546FB4-6AF2-4C73-8076-D2073091CDF9}">
      <dsp:nvSpPr>
        <dsp:cNvPr id="0" name=""/>
        <dsp:cNvSpPr/>
      </dsp:nvSpPr>
      <dsp:spPr>
        <a:xfrm>
          <a:off x="3361227" y="271557"/>
          <a:ext cx="1507145" cy="1507145"/>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BACCB4D-9AB8-4228-93B8-2BC6595B8873}">
      <dsp:nvSpPr>
        <dsp:cNvPr id="0" name=""/>
        <dsp:cNvSpPr/>
      </dsp:nvSpPr>
      <dsp:spPr>
        <a:xfrm>
          <a:off x="5539589" y="0"/>
          <a:ext cx="2688282" cy="452596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t" anchorCtr="1">
          <a:noAutofit/>
        </a:bodyPr>
        <a:lstStyle/>
        <a:p>
          <a:pPr lvl="0" algn="l" defTabSz="622300" rtl="0">
            <a:lnSpc>
              <a:spcPct val="90000"/>
            </a:lnSpc>
            <a:spcBef>
              <a:spcPct val="0"/>
            </a:spcBef>
            <a:spcAft>
              <a:spcPct val="35000"/>
            </a:spcAft>
          </a:pPr>
          <a:r>
            <a:rPr lang="en-US" sz="1400" kern="1200" dirty="0" smtClean="0"/>
            <a:t>void proc3() </a:t>
          </a:r>
          <a:endParaRPr lang="en-US" sz="1400" kern="1200" dirty="0"/>
        </a:p>
        <a:p>
          <a:pPr marL="57150" lvl="1" indent="-57150" algn="l" defTabSz="488950" rtl="0">
            <a:lnSpc>
              <a:spcPct val="90000"/>
            </a:lnSpc>
            <a:spcBef>
              <a:spcPct val="0"/>
            </a:spcBef>
            <a:spcAft>
              <a:spcPct val="15000"/>
            </a:spcAft>
            <a:buChar char="••"/>
          </a:pPr>
          <a:r>
            <a:rPr lang="en-US" sz="1100" kern="1200" dirty="0" smtClean="0"/>
            <a:t>{ </a:t>
          </a:r>
          <a:endParaRPr lang="en-US" sz="1100" kern="1200" dirty="0"/>
        </a:p>
        <a:p>
          <a:pPr marL="57150" lvl="1" indent="-57150" algn="l" defTabSz="488950" rtl="0">
            <a:lnSpc>
              <a:spcPct val="90000"/>
            </a:lnSpc>
            <a:spcBef>
              <a:spcPct val="0"/>
            </a:spcBef>
            <a:spcAft>
              <a:spcPct val="15000"/>
            </a:spcAft>
            <a:buChar char="••"/>
          </a:pPr>
          <a:r>
            <a:rPr lang="en-US" sz="1100" kern="1200" dirty="0" smtClean="0"/>
            <a:t>while (1) {</a:t>
          </a:r>
          <a:endParaRPr lang="en-US" sz="1100" kern="1200" dirty="0"/>
        </a:p>
        <a:p>
          <a:pPr marL="57150" lvl="1" indent="-57150" algn="l" defTabSz="488950" rtl="0">
            <a:lnSpc>
              <a:spcPct val="90000"/>
            </a:lnSpc>
            <a:spcBef>
              <a:spcPct val="0"/>
            </a:spcBef>
            <a:spcAft>
              <a:spcPct val="15000"/>
            </a:spcAft>
            <a:buChar char="••"/>
          </a:pPr>
          <a:r>
            <a:rPr lang="en-US" sz="1100" kern="1200" dirty="0" smtClean="0"/>
            <a:t>sleep(rand()%10); </a:t>
          </a:r>
          <a:endParaRPr lang="en-US" sz="1100" kern="1200" dirty="0"/>
        </a:p>
        <a:p>
          <a:pPr marL="57150" lvl="1" indent="-57150" algn="l" defTabSz="488950" rtl="0">
            <a:lnSpc>
              <a:spcPct val="90000"/>
            </a:lnSpc>
            <a:spcBef>
              <a:spcPct val="0"/>
            </a:spcBef>
            <a:spcAft>
              <a:spcPct val="15000"/>
            </a:spcAft>
            <a:buChar char="••"/>
          </a:pPr>
          <a:r>
            <a:rPr lang="en-US" sz="1100" kern="1200" dirty="0" smtClean="0"/>
            <a:t>wait(synch23);</a:t>
          </a:r>
          <a:endParaRPr lang="en-US" sz="1100" kern="1200" dirty="0"/>
        </a:p>
        <a:p>
          <a:pPr marL="57150" lvl="1" indent="-57150" algn="l" defTabSz="488950" rtl="0">
            <a:lnSpc>
              <a:spcPct val="90000"/>
            </a:lnSpc>
            <a:spcBef>
              <a:spcPct val="0"/>
            </a:spcBef>
            <a:spcAft>
              <a:spcPct val="15000"/>
            </a:spcAft>
            <a:buChar char="••"/>
          </a:pPr>
          <a:r>
            <a:rPr lang="en-US" sz="1100" kern="1200" dirty="0" smtClean="0"/>
            <a:t>counter++;</a:t>
          </a:r>
          <a:endParaRPr lang="en-US" sz="1100" kern="1200" dirty="0"/>
        </a:p>
        <a:p>
          <a:pPr marL="57150" lvl="1" indent="-57150" algn="l" defTabSz="488950" rtl="0">
            <a:lnSpc>
              <a:spcPct val="90000"/>
            </a:lnSpc>
            <a:spcBef>
              <a:spcPct val="0"/>
            </a:spcBef>
            <a:spcAft>
              <a:spcPct val="15000"/>
            </a:spcAft>
            <a:buChar char="••"/>
          </a:pPr>
          <a:r>
            <a:rPr lang="en-US" sz="1100" kern="1200" dirty="0" smtClean="0"/>
            <a:t>signal(synch31); } }</a:t>
          </a:r>
          <a:endParaRPr lang="en-US" sz="1100" kern="1200" dirty="0"/>
        </a:p>
      </dsp:txBody>
      <dsp:txXfrm>
        <a:off x="5539589" y="1810385"/>
        <a:ext cx="2688282" cy="1810385"/>
      </dsp:txXfrm>
    </dsp:sp>
    <dsp:sp modelId="{EBE78BB9-1AF3-44CA-88FF-58091284B4FF}">
      <dsp:nvSpPr>
        <dsp:cNvPr id="0" name=""/>
        <dsp:cNvSpPr/>
      </dsp:nvSpPr>
      <dsp:spPr>
        <a:xfrm>
          <a:off x="6130158" y="271557"/>
          <a:ext cx="1507145" cy="1507145"/>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A5555B5-CBE0-41A4-9BCA-FD9E811A55B1}">
      <dsp:nvSpPr>
        <dsp:cNvPr id="0" name=""/>
        <dsp:cNvSpPr/>
      </dsp:nvSpPr>
      <dsp:spPr>
        <a:xfrm>
          <a:off x="329183" y="3620770"/>
          <a:ext cx="7571232" cy="678894"/>
        </a:xfrm>
        <a:prstGeom prst="leftRightArrow">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List7#1">
  <dgm:title val=""/>
  <dgm:desc val=""/>
  <dgm:catLst>
    <dgm:cat type="list" pri="12000"/>
    <dgm:cat type="process" pri="20000"/>
    <dgm:cat type="relationship" pri="14000"/>
    <dgm:cat type="convert" pri="8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9BBA5E1-62AD-46BC-96F7-72F419EBEBE0}" type="datetimeFigureOut">
              <a:rPr lang="en-US" smtClean="0"/>
              <a:t>10/27/2014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AD66AAC-8E97-4463-8BC3-E1DC44941756}" type="slidenum">
              <a:rPr lang="en-US" smtClean="0"/>
              <a:t>‹#›</a:t>
            </a:fld>
            <a:endParaRPr lang="en-US"/>
          </a:p>
        </p:txBody>
      </p:sp>
    </p:spTree>
    <p:extLst>
      <p:ext uri="{BB962C8B-B14F-4D97-AF65-F5344CB8AC3E}">
        <p14:creationId xmlns:p14="http://schemas.microsoft.com/office/powerpoint/2010/main" val="22470181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E855370-1AF3-4A5B-8576-367F943CC5AF}" type="slidenum">
              <a:rPr lang="en-US" altLang="en-US"/>
              <a:pPr/>
              <a:t>2</a:t>
            </a:fld>
            <a:endParaRPr lang="en-US" altLang="en-US"/>
          </a:p>
        </p:txBody>
      </p:sp>
      <p:sp>
        <p:nvSpPr>
          <p:cNvPr id="11266" name="Rectangle 2"/>
          <p:cNvSpPr>
            <a:spLocks noGrp="1" noRot="1" noChangeAspect="1" noChangeArrowheads="1" noTextEdit="1"/>
          </p:cNvSpPr>
          <p:nvPr>
            <p:ph type="sldImg"/>
          </p:nvPr>
        </p:nvSpPr>
        <p:spPr>
          <a:xfrm>
            <a:off x="1150938" y="690563"/>
            <a:ext cx="4557712" cy="3417887"/>
          </a:xfrm>
          <a:ln w="12700" cap="flat">
            <a:solidFill>
              <a:schemeClr val="tx1"/>
            </a:solidFill>
          </a:ln>
          <a:extLst>
            <a:ext uri="{909E8E84-426E-40DD-AFC4-6F175D3DCCD1}">
              <a14:hiddenFill xmlns:a14="http://schemas.microsoft.com/office/drawing/2010/main">
                <a:noFill/>
              </a14:hiddenFill>
            </a:ext>
          </a:extLst>
        </p:spPr>
      </p:sp>
      <p:sp>
        <p:nvSpPr>
          <p:cNvPr id="11267" name="Rectangle 3"/>
          <p:cNvSpPr>
            <a:spLocks noGrp="1" noChangeArrowheads="1"/>
          </p:cNvSpPr>
          <p:nvPr>
            <p:ph type="body" idx="1"/>
          </p:nvPr>
        </p:nvSpPr>
        <p:spPr>
          <a:xfrm>
            <a:off x="914400" y="4341813"/>
            <a:ext cx="5029200" cy="4116387"/>
          </a:xfrm>
          <a:ln/>
        </p:spPr>
        <p:txBody>
          <a:bodyPr lIns="92733" tIns="46368" rIns="92733" bIns="46368"/>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9B14B7F-A835-4BEE-82C6-9E6BC3265BC6}" type="slidenum">
              <a:rPr lang="en-US" altLang="en-US"/>
              <a:pPr/>
              <a:t>15</a:t>
            </a:fld>
            <a:endParaRPr lang="en-US" altLang="en-US"/>
          </a:p>
        </p:txBody>
      </p:sp>
      <p:sp>
        <p:nvSpPr>
          <p:cNvPr id="43010" name="Rectangle 2"/>
          <p:cNvSpPr>
            <a:spLocks noGrp="1" noRot="1" noChangeAspect="1" noChangeArrowheads="1" noTextEdit="1"/>
          </p:cNvSpPr>
          <p:nvPr>
            <p:ph type="sldImg"/>
          </p:nvPr>
        </p:nvSpPr>
        <p:spPr>
          <a:xfrm>
            <a:off x="1150938" y="690563"/>
            <a:ext cx="4557712" cy="3417887"/>
          </a:xfrm>
          <a:ln w="12700" cap="flat">
            <a:solidFill>
              <a:schemeClr val="tx1"/>
            </a:solidFill>
          </a:ln>
          <a:extLst>
            <a:ext uri="{909E8E84-426E-40DD-AFC4-6F175D3DCCD1}">
              <a14:hiddenFill xmlns:a14="http://schemas.microsoft.com/office/drawing/2010/main">
                <a:noFill/>
              </a14:hiddenFill>
            </a:ext>
          </a:extLst>
        </p:spPr>
      </p:sp>
      <p:sp>
        <p:nvSpPr>
          <p:cNvPr id="43011" name="Rectangle 3"/>
          <p:cNvSpPr>
            <a:spLocks noGrp="1" noChangeArrowheads="1"/>
          </p:cNvSpPr>
          <p:nvPr>
            <p:ph type="body" idx="1"/>
          </p:nvPr>
        </p:nvSpPr>
        <p:spPr>
          <a:xfrm>
            <a:off x="914400" y="4341813"/>
            <a:ext cx="5029200" cy="4116387"/>
          </a:xfrm>
          <a:ln/>
        </p:spPr>
        <p:txBody>
          <a:bodyPr lIns="92733" tIns="46368" rIns="92733" bIns="46368"/>
          <a:lstStyle/>
          <a:p>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81059AF-2ED8-4362-87F1-F25F50918FDB}" type="slidenum">
              <a:rPr lang="en-US" altLang="en-US"/>
              <a:pPr/>
              <a:t>19</a:t>
            </a:fld>
            <a:endParaRPr lang="en-US" altLang="en-US"/>
          </a:p>
        </p:txBody>
      </p:sp>
      <p:sp>
        <p:nvSpPr>
          <p:cNvPr id="48130" name="Rectangle 2"/>
          <p:cNvSpPr>
            <a:spLocks noGrp="1" noRot="1" noChangeAspect="1" noChangeArrowheads="1" noTextEdit="1"/>
          </p:cNvSpPr>
          <p:nvPr>
            <p:ph type="sldImg"/>
          </p:nvPr>
        </p:nvSpPr>
        <p:spPr>
          <a:xfrm>
            <a:off x="1150938" y="690563"/>
            <a:ext cx="4557712" cy="3417887"/>
          </a:xfrm>
          <a:ln w="12700" cap="flat">
            <a:solidFill>
              <a:schemeClr val="tx1"/>
            </a:solidFill>
          </a:ln>
          <a:extLst>
            <a:ext uri="{909E8E84-426E-40DD-AFC4-6F175D3DCCD1}">
              <a14:hiddenFill xmlns:a14="http://schemas.microsoft.com/office/drawing/2010/main">
                <a:noFill/>
              </a14:hiddenFill>
            </a:ext>
          </a:extLst>
        </p:spPr>
      </p:sp>
      <p:sp>
        <p:nvSpPr>
          <p:cNvPr id="48131" name="Rectangle 3"/>
          <p:cNvSpPr>
            <a:spLocks noGrp="1" noChangeArrowheads="1"/>
          </p:cNvSpPr>
          <p:nvPr>
            <p:ph type="body" idx="1"/>
          </p:nvPr>
        </p:nvSpPr>
        <p:spPr>
          <a:xfrm>
            <a:off x="914400" y="4341813"/>
            <a:ext cx="5029200" cy="4116387"/>
          </a:xfrm>
          <a:ln/>
        </p:spPr>
        <p:txBody>
          <a:bodyPr lIns="92733" tIns="46368" rIns="92733" bIns="46368"/>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2826D7F-25D6-45B8-A3D9-D11D4B0AB9EA}" type="slidenum">
              <a:rPr lang="en-US" altLang="en-US"/>
              <a:pPr/>
              <a:t>20</a:t>
            </a:fld>
            <a:endParaRPr lang="en-US" altLang="en-US"/>
          </a:p>
        </p:txBody>
      </p:sp>
      <p:sp>
        <p:nvSpPr>
          <p:cNvPr id="50178" name="Rectangle 2"/>
          <p:cNvSpPr>
            <a:spLocks noGrp="1" noRot="1" noChangeAspect="1" noChangeArrowheads="1" noTextEdit="1"/>
          </p:cNvSpPr>
          <p:nvPr>
            <p:ph type="sldImg"/>
          </p:nvPr>
        </p:nvSpPr>
        <p:spPr>
          <a:xfrm>
            <a:off x="1150938" y="690563"/>
            <a:ext cx="4557712" cy="3417887"/>
          </a:xfrm>
          <a:ln w="12700" cap="flat">
            <a:solidFill>
              <a:schemeClr val="tx1"/>
            </a:solidFill>
          </a:ln>
          <a:extLst>
            <a:ext uri="{909E8E84-426E-40DD-AFC4-6F175D3DCCD1}">
              <a14:hiddenFill xmlns:a14="http://schemas.microsoft.com/office/drawing/2010/main">
                <a:noFill/>
              </a14:hiddenFill>
            </a:ext>
          </a:extLst>
        </p:spPr>
      </p:sp>
      <p:sp>
        <p:nvSpPr>
          <p:cNvPr id="50179" name="Rectangle 3"/>
          <p:cNvSpPr>
            <a:spLocks noGrp="1" noChangeArrowheads="1"/>
          </p:cNvSpPr>
          <p:nvPr>
            <p:ph type="body" idx="1"/>
          </p:nvPr>
        </p:nvSpPr>
        <p:spPr>
          <a:xfrm>
            <a:off x="914400" y="4341813"/>
            <a:ext cx="5029200" cy="4116387"/>
          </a:xfrm>
          <a:ln/>
        </p:spPr>
        <p:txBody>
          <a:bodyPr lIns="92733" tIns="46368" rIns="92733" bIns="46368"/>
          <a:lstStyle/>
          <a:p>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5E90F81-EDDF-4F49-9E67-D31DE95D5EA3}" type="slidenum">
              <a:rPr lang="en-US" altLang="en-US"/>
              <a:pPr/>
              <a:t>21</a:t>
            </a:fld>
            <a:endParaRPr lang="en-US" altLang="en-US"/>
          </a:p>
        </p:txBody>
      </p:sp>
      <p:sp>
        <p:nvSpPr>
          <p:cNvPr id="52226" name="Rectangle 2"/>
          <p:cNvSpPr>
            <a:spLocks noGrp="1" noRot="1" noChangeAspect="1" noChangeArrowheads="1" noTextEdit="1"/>
          </p:cNvSpPr>
          <p:nvPr>
            <p:ph type="sldImg"/>
          </p:nvPr>
        </p:nvSpPr>
        <p:spPr>
          <a:xfrm>
            <a:off x="1150938" y="690563"/>
            <a:ext cx="4557712" cy="3417887"/>
          </a:xfrm>
          <a:ln w="12700" cap="flat">
            <a:solidFill>
              <a:schemeClr val="tx1"/>
            </a:solidFill>
          </a:ln>
          <a:extLst>
            <a:ext uri="{909E8E84-426E-40DD-AFC4-6F175D3DCCD1}">
              <a14:hiddenFill xmlns:a14="http://schemas.microsoft.com/office/drawing/2010/main">
                <a:noFill/>
              </a14:hiddenFill>
            </a:ext>
          </a:extLst>
        </p:spPr>
      </p:sp>
      <p:sp>
        <p:nvSpPr>
          <p:cNvPr id="52227" name="Rectangle 3"/>
          <p:cNvSpPr>
            <a:spLocks noGrp="1" noChangeArrowheads="1"/>
          </p:cNvSpPr>
          <p:nvPr>
            <p:ph type="body" idx="1"/>
          </p:nvPr>
        </p:nvSpPr>
        <p:spPr>
          <a:xfrm>
            <a:off x="914400" y="4341813"/>
            <a:ext cx="5029200" cy="4116387"/>
          </a:xfrm>
          <a:ln/>
        </p:spPr>
        <p:txBody>
          <a:bodyPr lIns="92733" tIns="46368" rIns="92733" bIns="46368"/>
          <a:lstStyle/>
          <a:p>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F3C6A9-0EDF-4BC0-8757-989AFC119A87}" type="slidenum">
              <a:rPr lang="en-US" altLang="en-US"/>
              <a:pPr/>
              <a:t>22</a:t>
            </a:fld>
            <a:endParaRPr lang="en-US" altLang="en-US"/>
          </a:p>
        </p:txBody>
      </p:sp>
      <p:sp>
        <p:nvSpPr>
          <p:cNvPr id="54274" name="Rectangle 2"/>
          <p:cNvSpPr>
            <a:spLocks noGrp="1" noRot="1" noChangeAspect="1" noChangeArrowheads="1" noTextEdit="1"/>
          </p:cNvSpPr>
          <p:nvPr>
            <p:ph type="sldImg"/>
          </p:nvPr>
        </p:nvSpPr>
        <p:spPr>
          <a:xfrm>
            <a:off x="1150938" y="690563"/>
            <a:ext cx="4557712" cy="3417887"/>
          </a:xfrm>
          <a:ln w="12700" cap="flat">
            <a:solidFill>
              <a:schemeClr val="tx1"/>
            </a:solidFill>
          </a:ln>
          <a:extLst>
            <a:ext uri="{909E8E84-426E-40DD-AFC4-6F175D3DCCD1}">
              <a14:hiddenFill xmlns:a14="http://schemas.microsoft.com/office/drawing/2010/main">
                <a:noFill/>
              </a14:hiddenFill>
            </a:ext>
          </a:extLst>
        </p:spPr>
      </p:sp>
      <p:sp>
        <p:nvSpPr>
          <p:cNvPr id="54275" name="Rectangle 3"/>
          <p:cNvSpPr>
            <a:spLocks noGrp="1" noChangeArrowheads="1"/>
          </p:cNvSpPr>
          <p:nvPr>
            <p:ph type="body" idx="1"/>
          </p:nvPr>
        </p:nvSpPr>
        <p:spPr>
          <a:xfrm>
            <a:off x="914400" y="4341813"/>
            <a:ext cx="5029200" cy="4116387"/>
          </a:xfrm>
          <a:ln/>
        </p:spPr>
        <p:txBody>
          <a:bodyPr lIns="92733" tIns="46368" rIns="92733" bIns="46368"/>
          <a:lstStyle/>
          <a:p>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98CE0EF-86FE-46D7-9AA2-B27D547803E6}" type="slidenum">
              <a:rPr lang="en-US" altLang="en-US"/>
              <a:pPr/>
              <a:t>23</a:t>
            </a:fld>
            <a:endParaRPr lang="en-US" altLang="en-US"/>
          </a:p>
        </p:txBody>
      </p:sp>
      <p:sp>
        <p:nvSpPr>
          <p:cNvPr id="56322" name="Rectangle 2"/>
          <p:cNvSpPr>
            <a:spLocks noGrp="1" noRot="1" noChangeAspect="1" noChangeArrowheads="1" noTextEdit="1"/>
          </p:cNvSpPr>
          <p:nvPr>
            <p:ph type="sldImg"/>
          </p:nvPr>
        </p:nvSpPr>
        <p:spPr>
          <a:xfrm>
            <a:off x="1150938" y="690563"/>
            <a:ext cx="4557712" cy="3417887"/>
          </a:xfrm>
          <a:ln w="12700" cap="flat">
            <a:solidFill>
              <a:schemeClr val="tx1"/>
            </a:solidFill>
          </a:ln>
          <a:extLst>
            <a:ext uri="{909E8E84-426E-40DD-AFC4-6F175D3DCCD1}">
              <a14:hiddenFill xmlns:a14="http://schemas.microsoft.com/office/drawing/2010/main">
                <a:noFill/>
              </a14:hiddenFill>
            </a:ext>
          </a:extLst>
        </p:spPr>
      </p:sp>
      <p:sp>
        <p:nvSpPr>
          <p:cNvPr id="56323" name="Rectangle 3"/>
          <p:cNvSpPr>
            <a:spLocks noGrp="1" noChangeArrowheads="1"/>
          </p:cNvSpPr>
          <p:nvPr>
            <p:ph type="body" idx="1"/>
          </p:nvPr>
        </p:nvSpPr>
        <p:spPr>
          <a:xfrm>
            <a:off x="914400" y="4341813"/>
            <a:ext cx="5029200" cy="4116387"/>
          </a:xfrm>
          <a:ln/>
        </p:spPr>
        <p:txBody>
          <a:bodyPr lIns="92733" tIns="46368" rIns="92733" bIns="46368"/>
          <a:lstStyle/>
          <a:p>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E06F7E3-64CA-48CC-8616-F98C41041901}" type="slidenum">
              <a:rPr lang="en-US" altLang="en-US"/>
              <a:pPr/>
              <a:t>24</a:t>
            </a:fld>
            <a:endParaRPr lang="en-US" altLang="en-US"/>
          </a:p>
        </p:txBody>
      </p:sp>
      <p:sp>
        <p:nvSpPr>
          <p:cNvPr id="58370" name="Rectangle 2"/>
          <p:cNvSpPr>
            <a:spLocks noGrp="1" noRot="1" noChangeAspect="1" noChangeArrowheads="1" noTextEdit="1"/>
          </p:cNvSpPr>
          <p:nvPr>
            <p:ph type="sldImg"/>
          </p:nvPr>
        </p:nvSpPr>
        <p:spPr>
          <a:xfrm>
            <a:off x="1150938" y="690563"/>
            <a:ext cx="4557712" cy="3417887"/>
          </a:xfrm>
          <a:ln w="12700" cap="flat">
            <a:solidFill>
              <a:schemeClr val="tx1"/>
            </a:solidFill>
          </a:ln>
          <a:extLst>
            <a:ext uri="{909E8E84-426E-40DD-AFC4-6F175D3DCCD1}">
              <a14:hiddenFill xmlns:a14="http://schemas.microsoft.com/office/drawing/2010/main">
                <a:noFill/>
              </a14:hiddenFill>
            </a:ext>
          </a:extLst>
        </p:spPr>
      </p:sp>
      <p:sp>
        <p:nvSpPr>
          <p:cNvPr id="58371" name="Rectangle 3"/>
          <p:cNvSpPr>
            <a:spLocks noGrp="1" noChangeArrowheads="1"/>
          </p:cNvSpPr>
          <p:nvPr>
            <p:ph type="body" idx="1"/>
          </p:nvPr>
        </p:nvSpPr>
        <p:spPr>
          <a:xfrm>
            <a:off x="914400" y="4341813"/>
            <a:ext cx="5029200" cy="4116387"/>
          </a:xfrm>
          <a:ln/>
        </p:spPr>
        <p:txBody>
          <a:bodyPr lIns="92733" tIns="46368" rIns="92733" bIns="46368"/>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E5CADAA-3B2E-4376-A504-A8C258ACD2C9}" type="slidenum">
              <a:rPr lang="en-US" altLang="en-US"/>
              <a:pPr/>
              <a:t>3</a:t>
            </a:fld>
            <a:endParaRPr lang="en-US" altLang="en-US"/>
          </a:p>
        </p:txBody>
      </p:sp>
      <p:sp>
        <p:nvSpPr>
          <p:cNvPr id="15362" name="Rectangle 2"/>
          <p:cNvSpPr>
            <a:spLocks noGrp="1" noRot="1" noChangeAspect="1" noChangeArrowheads="1" noTextEdit="1"/>
          </p:cNvSpPr>
          <p:nvPr>
            <p:ph type="sldImg"/>
          </p:nvPr>
        </p:nvSpPr>
        <p:spPr>
          <a:xfrm>
            <a:off x="1150938" y="690563"/>
            <a:ext cx="4557712" cy="3417887"/>
          </a:xfrm>
          <a:ln w="12700" cap="flat">
            <a:solidFill>
              <a:schemeClr val="tx1"/>
            </a:solidFill>
          </a:ln>
          <a:extLst>
            <a:ext uri="{909E8E84-426E-40DD-AFC4-6F175D3DCCD1}">
              <a14:hiddenFill xmlns:a14="http://schemas.microsoft.com/office/drawing/2010/main">
                <a:noFill/>
              </a14:hiddenFill>
            </a:ext>
          </a:extLst>
        </p:spPr>
      </p:sp>
      <p:sp>
        <p:nvSpPr>
          <p:cNvPr id="15363" name="Rectangle 3"/>
          <p:cNvSpPr>
            <a:spLocks noGrp="1" noChangeArrowheads="1"/>
          </p:cNvSpPr>
          <p:nvPr>
            <p:ph type="body" idx="1"/>
          </p:nvPr>
        </p:nvSpPr>
        <p:spPr>
          <a:xfrm>
            <a:off x="914400" y="4341813"/>
            <a:ext cx="5029200" cy="4116387"/>
          </a:xfrm>
          <a:ln/>
        </p:spPr>
        <p:txBody>
          <a:bodyPr lIns="92733" tIns="46368" rIns="92733" bIns="46368"/>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E88036D-2508-44AE-9DAA-30CAE7B2EA7E}" type="slidenum">
              <a:rPr lang="en-US" altLang="en-US"/>
              <a:pPr/>
              <a:t>4</a:t>
            </a:fld>
            <a:endParaRPr lang="en-US" altLang="en-US"/>
          </a:p>
        </p:txBody>
      </p:sp>
      <p:sp>
        <p:nvSpPr>
          <p:cNvPr id="17410" name="Rectangle 2"/>
          <p:cNvSpPr>
            <a:spLocks noGrp="1" noRot="1" noChangeAspect="1" noChangeArrowheads="1" noTextEdit="1"/>
          </p:cNvSpPr>
          <p:nvPr>
            <p:ph type="sldImg"/>
          </p:nvPr>
        </p:nvSpPr>
        <p:spPr>
          <a:xfrm>
            <a:off x="1150938" y="690563"/>
            <a:ext cx="4557712" cy="3417887"/>
          </a:xfrm>
          <a:ln w="12700" cap="flat">
            <a:solidFill>
              <a:schemeClr val="tx1"/>
            </a:solidFill>
          </a:ln>
          <a:extLst>
            <a:ext uri="{909E8E84-426E-40DD-AFC4-6F175D3DCCD1}">
              <a14:hiddenFill xmlns:a14="http://schemas.microsoft.com/office/drawing/2010/main">
                <a:noFill/>
              </a14:hiddenFill>
            </a:ext>
          </a:extLst>
        </p:spPr>
      </p:sp>
      <p:sp>
        <p:nvSpPr>
          <p:cNvPr id="17411" name="Rectangle 3"/>
          <p:cNvSpPr>
            <a:spLocks noGrp="1" noChangeArrowheads="1"/>
          </p:cNvSpPr>
          <p:nvPr>
            <p:ph type="body" idx="1"/>
          </p:nvPr>
        </p:nvSpPr>
        <p:spPr>
          <a:xfrm>
            <a:off x="914400" y="4341813"/>
            <a:ext cx="5029200" cy="4116387"/>
          </a:xfrm>
          <a:ln/>
        </p:spPr>
        <p:txBody>
          <a:bodyPr lIns="92733" tIns="46368" rIns="92733" bIns="46368"/>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CDFFD0E-7F3B-4286-84BE-6B6DA13F0A05}" type="slidenum">
              <a:rPr lang="en-US" altLang="en-US"/>
              <a:pPr/>
              <a:t>5</a:t>
            </a:fld>
            <a:endParaRPr lang="en-US" altLang="en-US"/>
          </a:p>
        </p:txBody>
      </p:sp>
      <p:sp>
        <p:nvSpPr>
          <p:cNvPr id="19458" name="Rectangle 2"/>
          <p:cNvSpPr>
            <a:spLocks noGrp="1" noRot="1" noChangeAspect="1" noChangeArrowheads="1" noTextEdit="1"/>
          </p:cNvSpPr>
          <p:nvPr>
            <p:ph type="sldImg"/>
          </p:nvPr>
        </p:nvSpPr>
        <p:spPr>
          <a:xfrm>
            <a:off x="1150938" y="690563"/>
            <a:ext cx="4557712" cy="3417887"/>
          </a:xfrm>
          <a:ln w="12700" cap="flat">
            <a:solidFill>
              <a:schemeClr val="tx1"/>
            </a:solidFill>
          </a:ln>
          <a:extLst>
            <a:ext uri="{909E8E84-426E-40DD-AFC4-6F175D3DCCD1}">
              <a14:hiddenFill xmlns:a14="http://schemas.microsoft.com/office/drawing/2010/main">
                <a:noFill/>
              </a14:hiddenFill>
            </a:ext>
          </a:extLst>
        </p:spPr>
      </p:sp>
      <p:sp>
        <p:nvSpPr>
          <p:cNvPr id="19459" name="Rectangle 3"/>
          <p:cNvSpPr>
            <a:spLocks noGrp="1" noChangeArrowheads="1"/>
          </p:cNvSpPr>
          <p:nvPr>
            <p:ph type="body" idx="1"/>
          </p:nvPr>
        </p:nvSpPr>
        <p:spPr>
          <a:xfrm>
            <a:off x="914400" y="4341813"/>
            <a:ext cx="5029200" cy="4116387"/>
          </a:xfrm>
          <a:ln/>
        </p:spPr>
        <p:txBody>
          <a:bodyPr lIns="92733" tIns="46368" rIns="92733" bIns="46368"/>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00D54EE-6549-4A3F-87B1-FC9CEE8F8C02}" type="slidenum">
              <a:rPr lang="en-US" altLang="en-US"/>
              <a:pPr/>
              <a:t>6</a:t>
            </a:fld>
            <a:endParaRPr lang="en-US" altLang="en-US"/>
          </a:p>
        </p:txBody>
      </p:sp>
      <p:sp>
        <p:nvSpPr>
          <p:cNvPr id="21506" name="Rectangle 2"/>
          <p:cNvSpPr>
            <a:spLocks noGrp="1" noRot="1" noChangeAspect="1" noChangeArrowheads="1" noTextEdit="1"/>
          </p:cNvSpPr>
          <p:nvPr>
            <p:ph type="sldImg"/>
          </p:nvPr>
        </p:nvSpPr>
        <p:spPr>
          <a:xfrm>
            <a:off x="1150938" y="690563"/>
            <a:ext cx="4557712" cy="3417887"/>
          </a:xfrm>
          <a:ln w="12700" cap="flat">
            <a:solidFill>
              <a:schemeClr val="tx1"/>
            </a:solidFill>
          </a:ln>
          <a:extLst>
            <a:ext uri="{909E8E84-426E-40DD-AFC4-6F175D3DCCD1}">
              <a14:hiddenFill xmlns:a14="http://schemas.microsoft.com/office/drawing/2010/main">
                <a:noFill/>
              </a14:hiddenFill>
            </a:ext>
          </a:extLst>
        </p:spPr>
      </p:sp>
      <p:sp>
        <p:nvSpPr>
          <p:cNvPr id="21507" name="Rectangle 3"/>
          <p:cNvSpPr>
            <a:spLocks noGrp="1" noChangeArrowheads="1"/>
          </p:cNvSpPr>
          <p:nvPr>
            <p:ph type="body" idx="1"/>
          </p:nvPr>
        </p:nvSpPr>
        <p:spPr>
          <a:xfrm>
            <a:off x="914400" y="4341813"/>
            <a:ext cx="5029200" cy="4116387"/>
          </a:xfrm>
          <a:ln/>
        </p:spPr>
        <p:txBody>
          <a:bodyPr lIns="92733" tIns="46368" rIns="92733" bIns="46368"/>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5625C11-5C8E-4AF5-A461-597FBC9D539F}" type="slidenum">
              <a:rPr lang="en-US" altLang="en-US"/>
              <a:pPr/>
              <a:t>7</a:t>
            </a:fld>
            <a:endParaRPr lang="en-US" altLang="en-US"/>
          </a:p>
        </p:txBody>
      </p:sp>
      <p:sp>
        <p:nvSpPr>
          <p:cNvPr id="24578" name="Rectangle 2"/>
          <p:cNvSpPr>
            <a:spLocks noGrp="1" noRot="1" noChangeAspect="1" noChangeArrowheads="1" noTextEdit="1"/>
          </p:cNvSpPr>
          <p:nvPr>
            <p:ph type="sldImg"/>
          </p:nvPr>
        </p:nvSpPr>
        <p:spPr>
          <a:xfrm>
            <a:off x="1150938" y="690563"/>
            <a:ext cx="4557712" cy="3417887"/>
          </a:xfrm>
          <a:ln w="12700" cap="flat">
            <a:solidFill>
              <a:schemeClr val="tx1"/>
            </a:solidFill>
          </a:ln>
          <a:extLst>
            <a:ext uri="{909E8E84-426E-40DD-AFC4-6F175D3DCCD1}">
              <a14:hiddenFill xmlns:a14="http://schemas.microsoft.com/office/drawing/2010/main">
                <a:noFill/>
              </a14:hiddenFill>
            </a:ext>
          </a:extLst>
        </p:spPr>
      </p:sp>
      <p:sp>
        <p:nvSpPr>
          <p:cNvPr id="24579" name="Rectangle 3"/>
          <p:cNvSpPr>
            <a:spLocks noGrp="1" noChangeArrowheads="1"/>
          </p:cNvSpPr>
          <p:nvPr>
            <p:ph type="body" idx="1"/>
          </p:nvPr>
        </p:nvSpPr>
        <p:spPr>
          <a:xfrm>
            <a:off x="914400" y="4341813"/>
            <a:ext cx="5029200" cy="4116387"/>
          </a:xfrm>
          <a:ln/>
        </p:spPr>
        <p:txBody>
          <a:bodyPr lIns="92733" tIns="46368" rIns="92733" bIns="46368"/>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77B8B1A-FAFE-481E-AD23-7E374B1596D6}" type="slidenum">
              <a:rPr lang="en-US" altLang="en-US"/>
              <a:pPr/>
              <a:t>8</a:t>
            </a:fld>
            <a:endParaRPr lang="en-US" altLang="en-US"/>
          </a:p>
        </p:txBody>
      </p:sp>
      <p:sp>
        <p:nvSpPr>
          <p:cNvPr id="28674" name="Rectangle 2"/>
          <p:cNvSpPr>
            <a:spLocks noGrp="1" noRot="1" noChangeAspect="1" noChangeArrowheads="1" noTextEdit="1"/>
          </p:cNvSpPr>
          <p:nvPr>
            <p:ph type="sldImg"/>
          </p:nvPr>
        </p:nvSpPr>
        <p:spPr>
          <a:xfrm>
            <a:off x="1150938" y="690563"/>
            <a:ext cx="4557712" cy="3417887"/>
          </a:xfrm>
          <a:ln w="12700" cap="flat">
            <a:solidFill>
              <a:schemeClr val="tx1"/>
            </a:solidFill>
          </a:ln>
          <a:extLst>
            <a:ext uri="{909E8E84-426E-40DD-AFC4-6F175D3DCCD1}">
              <a14:hiddenFill xmlns:a14="http://schemas.microsoft.com/office/drawing/2010/main">
                <a:noFill/>
              </a14:hiddenFill>
            </a:ext>
          </a:extLst>
        </p:spPr>
      </p:sp>
      <p:sp>
        <p:nvSpPr>
          <p:cNvPr id="28675" name="Rectangle 3"/>
          <p:cNvSpPr>
            <a:spLocks noGrp="1" noChangeArrowheads="1"/>
          </p:cNvSpPr>
          <p:nvPr>
            <p:ph type="body" idx="1"/>
          </p:nvPr>
        </p:nvSpPr>
        <p:spPr>
          <a:xfrm>
            <a:off x="914400" y="4341813"/>
            <a:ext cx="5029200" cy="4116387"/>
          </a:xfrm>
          <a:ln/>
        </p:spPr>
        <p:txBody>
          <a:bodyPr lIns="92733" tIns="46368" rIns="92733" bIns="46368"/>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352F413-8DD7-4FE4-BB4D-C5D477000FCD}" type="slidenum">
              <a:rPr lang="en-US" altLang="en-US"/>
              <a:pPr/>
              <a:t>9</a:t>
            </a:fld>
            <a:endParaRPr lang="en-US" altLang="en-US"/>
          </a:p>
        </p:txBody>
      </p:sp>
      <p:sp>
        <p:nvSpPr>
          <p:cNvPr id="30722" name="Rectangle 2"/>
          <p:cNvSpPr>
            <a:spLocks noGrp="1" noRot="1" noChangeAspect="1" noChangeArrowheads="1" noTextEdit="1"/>
          </p:cNvSpPr>
          <p:nvPr>
            <p:ph type="sldImg"/>
          </p:nvPr>
        </p:nvSpPr>
        <p:spPr>
          <a:xfrm>
            <a:off x="1150938" y="690563"/>
            <a:ext cx="4557712" cy="3417887"/>
          </a:xfrm>
          <a:ln w="12700" cap="flat">
            <a:solidFill>
              <a:schemeClr val="tx1"/>
            </a:solidFill>
          </a:ln>
          <a:extLst>
            <a:ext uri="{909E8E84-426E-40DD-AFC4-6F175D3DCCD1}">
              <a14:hiddenFill xmlns:a14="http://schemas.microsoft.com/office/drawing/2010/main">
                <a:noFill/>
              </a14:hiddenFill>
            </a:ext>
          </a:extLst>
        </p:spPr>
      </p:sp>
      <p:sp>
        <p:nvSpPr>
          <p:cNvPr id="30723" name="Rectangle 3"/>
          <p:cNvSpPr>
            <a:spLocks noGrp="1" noChangeArrowheads="1"/>
          </p:cNvSpPr>
          <p:nvPr>
            <p:ph type="body" idx="1"/>
          </p:nvPr>
        </p:nvSpPr>
        <p:spPr>
          <a:xfrm>
            <a:off x="914400" y="4341813"/>
            <a:ext cx="5029200" cy="4116387"/>
          </a:xfrm>
          <a:ln/>
        </p:spPr>
        <p:txBody>
          <a:bodyPr lIns="92733" tIns="46368" rIns="92733" bIns="46368"/>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61AA9D9-1B79-4F58-B968-437F52FB3BF2}" type="slidenum">
              <a:rPr lang="en-US" altLang="en-US"/>
              <a:pPr/>
              <a:t>11</a:t>
            </a:fld>
            <a:endParaRPr lang="en-US" altLang="en-US"/>
          </a:p>
        </p:txBody>
      </p:sp>
      <p:sp>
        <p:nvSpPr>
          <p:cNvPr id="37890" name="Rectangle 2"/>
          <p:cNvSpPr>
            <a:spLocks noGrp="1" noRot="1" noChangeAspect="1" noChangeArrowheads="1" noTextEdit="1"/>
          </p:cNvSpPr>
          <p:nvPr>
            <p:ph type="sldImg"/>
          </p:nvPr>
        </p:nvSpPr>
        <p:spPr>
          <a:xfrm>
            <a:off x="1150938" y="690563"/>
            <a:ext cx="4557712" cy="3417887"/>
          </a:xfrm>
          <a:ln w="12700" cap="flat">
            <a:solidFill>
              <a:schemeClr val="tx1"/>
            </a:solidFill>
          </a:ln>
          <a:extLst>
            <a:ext uri="{909E8E84-426E-40DD-AFC4-6F175D3DCCD1}">
              <a14:hiddenFill xmlns:a14="http://schemas.microsoft.com/office/drawing/2010/main">
                <a:noFill/>
              </a14:hiddenFill>
            </a:ext>
          </a:extLst>
        </p:spPr>
      </p:sp>
      <p:sp>
        <p:nvSpPr>
          <p:cNvPr id="37891" name="Rectangle 3"/>
          <p:cNvSpPr>
            <a:spLocks noGrp="1" noChangeArrowheads="1"/>
          </p:cNvSpPr>
          <p:nvPr>
            <p:ph type="body" idx="1"/>
          </p:nvPr>
        </p:nvSpPr>
        <p:spPr>
          <a:xfrm>
            <a:off x="914400" y="4341813"/>
            <a:ext cx="5029200" cy="4116387"/>
          </a:xfrm>
          <a:ln/>
        </p:spPr>
        <p:txBody>
          <a:bodyPr lIns="92733" tIns="46368" rIns="92733" bIns="46368"/>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2E9A9C2-9094-4BB1-8423-2C1E7CF98DAD}" type="datetimeFigureOut">
              <a:rPr lang="en-US" smtClean="0"/>
              <a:t>10/27/2014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083C4-B2E3-4892-B41A-BCCD003DFD6D}" type="slidenum">
              <a:rPr lang="en-US" smtClean="0"/>
              <a:t>‹#›</a:t>
            </a:fld>
            <a:endParaRPr lang="en-US"/>
          </a:p>
        </p:txBody>
      </p:sp>
    </p:spTree>
    <p:extLst>
      <p:ext uri="{BB962C8B-B14F-4D97-AF65-F5344CB8AC3E}">
        <p14:creationId xmlns:p14="http://schemas.microsoft.com/office/powerpoint/2010/main" val="41129925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E9A9C2-9094-4BB1-8423-2C1E7CF98DAD}" type="datetimeFigureOut">
              <a:rPr lang="en-US" smtClean="0"/>
              <a:t>10/27/2014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083C4-B2E3-4892-B41A-BCCD003DFD6D}" type="slidenum">
              <a:rPr lang="en-US" smtClean="0"/>
              <a:t>‹#›</a:t>
            </a:fld>
            <a:endParaRPr lang="en-US"/>
          </a:p>
        </p:txBody>
      </p:sp>
    </p:spTree>
    <p:extLst>
      <p:ext uri="{BB962C8B-B14F-4D97-AF65-F5344CB8AC3E}">
        <p14:creationId xmlns:p14="http://schemas.microsoft.com/office/powerpoint/2010/main" val="4191944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E9A9C2-9094-4BB1-8423-2C1E7CF98DAD}" type="datetimeFigureOut">
              <a:rPr lang="en-US" smtClean="0"/>
              <a:t>10/27/2014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083C4-B2E3-4892-B41A-BCCD003DFD6D}" type="slidenum">
              <a:rPr lang="en-US" smtClean="0"/>
              <a:t>‹#›</a:t>
            </a:fld>
            <a:endParaRPr lang="en-US"/>
          </a:p>
        </p:txBody>
      </p:sp>
    </p:spTree>
    <p:extLst>
      <p:ext uri="{BB962C8B-B14F-4D97-AF65-F5344CB8AC3E}">
        <p14:creationId xmlns:p14="http://schemas.microsoft.com/office/powerpoint/2010/main" val="3602396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E9A9C2-9094-4BB1-8423-2C1E7CF98DAD}" type="datetimeFigureOut">
              <a:rPr lang="en-US" smtClean="0"/>
              <a:t>10/27/2014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083C4-B2E3-4892-B41A-BCCD003DFD6D}" type="slidenum">
              <a:rPr lang="en-US" smtClean="0"/>
              <a:t>‹#›</a:t>
            </a:fld>
            <a:endParaRPr lang="en-US"/>
          </a:p>
        </p:txBody>
      </p:sp>
    </p:spTree>
    <p:extLst>
      <p:ext uri="{BB962C8B-B14F-4D97-AF65-F5344CB8AC3E}">
        <p14:creationId xmlns:p14="http://schemas.microsoft.com/office/powerpoint/2010/main" val="20167780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2E9A9C2-9094-4BB1-8423-2C1E7CF98DAD}" type="datetimeFigureOut">
              <a:rPr lang="en-US" smtClean="0"/>
              <a:t>10/27/2014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083C4-B2E3-4892-B41A-BCCD003DFD6D}" type="slidenum">
              <a:rPr lang="en-US" smtClean="0"/>
              <a:t>‹#›</a:t>
            </a:fld>
            <a:endParaRPr lang="en-US"/>
          </a:p>
        </p:txBody>
      </p:sp>
    </p:spTree>
    <p:extLst>
      <p:ext uri="{BB962C8B-B14F-4D97-AF65-F5344CB8AC3E}">
        <p14:creationId xmlns:p14="http://schemas.microsoft.com/office/powerpoint/2010/main" val="9937143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2E9A9C2-9094-4BB1-8423-2C1E7CF98DAD}" type="datetimeFigureOut">
              <a:rPr lang="en-US" smtClean="0"/>
              <a:t>10/27/2014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B083C4-B2E3-4892-B41A-BCCD003DFD6D}" type="slidenum">
              <a:rPr lang="en-US" smtClean="0"/>
              <a:t>‹#›</a:t>
            </a:fld>
            <a:endParaRPr lang="en-US"/>
          </a:p>
        </p:txBody>
      </p:sp>
    </p:spTree>
    <p:extLst>
      <p:ext uri="{BB962C8B-B14F-4D97-AF65-F5344CB8AC3E}">
        <p14:creationId xmlns:p14="http://schemas.microsoft.com/office/powerpoint/2010/main" val="17643451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2E9A9C2-9094-4BB1-8423-2C1E7CF98DAD}" type="datetimeFigureOut">
              <a:rPr lang="en-US" smtClean="0"/>
              <a:t>10/27/2014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B083C4-B2E3-4892-B41A-BCCD003DFD6D}" type="slidenum">
              <a:rPr lang="en-US" smtClean="0"/>
              <a:t>‹#›</a:t>
            </a:fld>
            <a:endParaRPr lang="en-US"/>
          </a:p>
        </p:txBody>
      </p:sp>
    </p:spTree>
    <p:extLst>
      <p:ext uri="{BB962C8B-B14F-4D97-AF65-F5344CB8AC3E}">
        <p14:creationId xmlns:p14="http://schemas.microsoft.com/office/powerpoint/2010/main" val="4288702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2E9A9C2-9094-4BB1-8423-2C1E7CF98DAD}" type="datetimeFigureOut">
              <a:rPr lang="en-US" smtClean="0"/>
              <a:t>10/27/2014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B083C4-B2E3-4892-B41A-BCCD003DFD6D}" type="slidenum">
              <a:rPr lang="en-US" smtClean="0"/>
              <a:t>‹#›</a:t>
            </a:fld>
            <a:endParaRPr lang="en-US"/>
          </a:p>
        </p:txBody>
      </p:sp>
    </p:spTree>
    <p:extLst>
      <p:ext uri="{BB962C8B-B14F-4D97-AF65-F5344CB8AC3E}">
        <p14:creationId xmlns:p14="http://schemas.microsoft.com/office/powerpoint/2010/main" val="85159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E9A9C2-9094-4BB1-8423-2C1E7CF98DAD}" type="datetimeFigureOut">
              <a:rPr lang="en-US" smtClean="0"/>
              <a:t>10/27/2014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B083C4-B2E3-4892-B41A-BCCD003DFD6D}" type="slidenum">
              <a:rPr lang="en-US" smtClean="0"/>
              <a:t>‹#›</a:t>
            </a:fld>
            <a:endParaRPr lang="en-US"/>
          </a:p>
        </p:txBody>
      </p:sp>
    </p:spTree>
    <p:extLst>
      <p:ext uri="{BB962C8B-B14F-4D97-AF65-F5344CB8AC3E}">
        <p14:creationId xmlns:p14="http://schemas.microsoft.com/office/powerpoint/2010/main" val="14130376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E9A9C2-9094-4BB1-8423-2C1E7CF98DAD}" type="datetimeFigureOut">
              <a:rPr lang="en-US" smtClean="0"/>
              <a:t>10/27/2014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B083C4-B2E3-4892-B41A-BCCD003DFD6D}" type="slidenum">
              <a:rPr lang="en-US" smtClean="0"/>
              <a:t>‹#›</a:t>
            </a:fld>
            <a:endParaRPr lang="en-US"/>
          </a:p>
        </p:txBody>
      </p:sp>
    </p:spTree>
    <p:extLst>
      <p:ext uri="{BB962C8B-B14F-4D97-AF65-F5344CB8AC3E}">
        <p14:creationId xmlns:p14="http://schemas.microsoft.com/office/powerpoint/2010/main" val="1343585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E9A9C2-9094-4BB1-8423-2C1E7CF98DAD}" type="datetimeFigureOut">
              <a:rPr lang="en-US" smtClean="0"/>
              <a:t>10/27/2014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B083C4-B2E3-4892-B41A-BCCD003DFD6D}" type="slidenum">
              <a:rPr lang="en-US" smtClean="0"/>
              <a:t>‹#›</a:t>
            </a:fld>
            <a:endParaRPr lang="en-US"/>
          </a:p>
        </p:txBody>
      </p:sp>
    </p:spTree>
    <p:extLst>
      <p:ext uri="{BB962C8B-B14F-4D97-AF65-F5344CB8AC3E}">
        <p14:creationId xmlns:p14="http://schemas.microsoft.com/office/powerpoint/2010/main" val="37435109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E9A9C2-9094-4BB1-8423-2C1E7CF98DAD}" type="datetimeFigureOut">
              <a:rPr lang="en-US" smtClean="0"/>
              <a:t>10/27/2014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B083C4-B2E3-4892-B41A-BCCD003DFD6D}" type="slidenum">
              <a:rPr lang="en-US" smtClean="0"/>
              <a:t>‹#›</a:t>
            </a:fld>
            <a:endParaRPr lang="en-US"/>
          </a:p>
        </p:txBody>
      </p:sp>
    </p:spTree>
    <p:extLst>
      <p:ext uri="{BB962C8B-B14F-4D97-AF65-F5344CB8AC3E}">
        <p14:creationId xmlns:p14="http://schemas.microsoft.com/office/powerpoint/2010/main" val="40766489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Xinu</a:t>
            </a:r>
            <a:r>
              <a:rPr lang="en-US" dirty="0" smtClean="0"/>
              <a:t> Semaphores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7135706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AC1EA8B-69D5-43A8-89FC-7F358764DD2B}" type="datetime1">
              <a:rPr lang="en-US" altLang="en-US"/>
              <a:pPr/>
              <a:t>10/27/2014</a:t>
            </a:fld>
            <a:endParaRPr lang="en-US" altLang="en-US"/>
          </a:p>
        </p:txBody>
      </p:sp>
      <p:sp>
        <p:nvSpPr>
          <p:cNvPr id="6" name="Slide Number Placeholder 5"/>
          <p:cNvSpPr>
            <a:spLocks noGrp="1"/>
          </p:cNvSpPr>
          <p:nvPr>
            <p:ph type="sldNum" sz="quarter" idx="12"/>
          </p:nvPr>
        </p:nvSpPr>
        <p:spPr/>
        <p:txBody>
          <a:bodyPr/>
          <a:lstStyle/>
          <a:p>
            <a:r>
              <a:rPr lang="en-US" altLang="en-US"/>
              <a:t>Page </a:t>
            </a:r>
            <a:fld id="{CE70391A-40E1-4195-96BC-AF09F12639D3}" type="slidenum">
              <a:rPr lang="en-US" altLang="en-US"/>
              <a:pPr/>
              <a:t>10</a:t>
            </a:fld>
            <a:endParaRPr lang="en-US" altLang="en-US"/>
          </a:p>
        </p:txBody>
      </p:sp>
      <p:sp>
        <p:nvSpPr>
          <p:cNvPr id="31746" name="Rectangle 2"/>
          <p:cNvSpPr>
            <a:spLocks noGrp="1" noChangeArrowheads="1"/>
          </p:cNvSpPr>
          <p:nvPr>
            <p:ph type="title"/>
          </p:nvPr>
        </p:nvSpPr>
        <p:spPr>
          <a:xfrm>
            <a:off x="609600" y="304800"/>
            <a:ext cx="7065963" cy="1143000"/>
          </a:xfrm>
        </p:spPr>
        <p:txBody>
          <a:bodyPr/>
          <a:lstStyle/>
          <a:p>
            <a:r>
              <a:rPr lang="en-US" altLang="en-US"/>
              <a:t>Algorithm 3</a:t>
            </a:r>
          </a:p>
        </p:txBody>
      </p:sp>
      <p:sp>
        <p:nvSpPr>
          <p:cNvPr id="31747" name="Rectangle 3" descr="Rectangle: Click to edit Master text styles&#10;Second level&#10;Third level&#10;Fourth level&#10;Fifth level"/>
          <p:cNvSpPr>
            <a:spLocks noGrp="1" noChangeArrowheads="1"/>
          </p:cNvSpPr>
          <p:nvPr>
            <p:ph type="body" idx="1"/>
          </p:nvPr>
        </p:nvSpPr>
        <p:spPr>
          <a:xfrm>
            <a:off x="1066800" y="1295400"/>
            <a:ext cx="7029450" cy="4114800"/>
          </a:xfrm>
        </p:spPr>
        <p:txBody>
          <a:bodyPr>
            <a:normAutofit fontScale="92500"/>
          </a:bodyPr>
          <a:lstStyle/>
          <a:p>
            <a:pPr>
              <a:lnSpc>
                <a:spcPct val="90000"/>
              </a:lnSpc>
              <a:tabLst>
                <a:tab pos="1370013" algn="l"/>
                <a:tab pos="1714500" algn="l"/>
                <a:tab pos="2005013" algn="l"/>
              </a:tabLst>
            </a:pPr>
            <a:r>
              <a:rPr lang="en-US" altLang="en-US" sz="2400"/>
              <a:t>Combined shared variables of algorithms 1 and 2.</a:t>
            </a:r>
          </a:p>
          <a:p>
            <a:pPr>
              <a:lnSpc>
                <a:spcPct val="90000"/>
              </a:lnSpc>
              <a:tabLst>
                <a:tab pos="1370013" algn="l"/>
                <a:tab pos="1714500" algn="l"/>
                <a:tab pos="2005013" algn="l"/>
              </a:tabLst>
            </a:pPr>
            <a:r>
              <a:rPr lang="en-US" altLang="en-US" sz="2400"/>
              <a:t>Process P</a:t>
            </a:r>
            <a:r>
              <a:rPr lang="en-US" altLang="en-US" sz="2400" baseline="-25000"/>
              <a:t>i</a:t>
            </a:r>
            <a:endParaRPr lang="en-US" altLang="en-US" sz="2400"/>
          </a:p>
          <a:p>
            <a:pPr>
              <a:lnSpc>
                <a:spcPct val="90000"/>
              </a:lnSpc>
              <a:buFontTx/>
              <a:buNone/>
              <a:tabLst>
                <a:tab pos="1370013" algn="l"/>
                <a:tab pos="1714500" algn="l"/>
                <a:tab pos="2005013" algn="l"/>
              </a:tabLst>
            </a:pPr>
            <a:r>
              <a:rPr lang="en-US" altLang="en-US" sz="2400"/>
              <a:t>		</a:t>
            </a:r>
            <a:r>
              <a:rPr lang="en-US" altLang="en-US" sz="2400" b="1"/>
              <a:t>do</a:t>
            </a:r>
            <a:r>
              <a:rPr lang="en-US" altLang="en-US" sz="2400"/>
              <a:t> {</a:t>
            </a:r>
          </a:p>
          <a:p>
            <a:pPr>
              <a:lnSpc>
                <a:spcPct val="90000"/>
              </a:lnSpc>
              <a:buFontTx/>
              <a:buNone/>
              <a:tabLst>
                <a:tab pos="1370013" algn="l"/>
                <a:tab pos="1714500" algn="l"/>
                <a:tab pos="2005013" algn="l"/>
              </a:tabLst>
            </a:pPr>
            <a:r>
              <a:rPr lang="en-US" altLang="en-US" sz="2400"/>
              <a:t>			</a:t>
            </a:r>
            <a:r>
              <a:rPr lang="en-US" altLang="en-US" sz="2400" b="1"/>
              <a:t>flag [i]:= true;</a:t>
            </a:r>
            <a:br>
              <a:rPr lang="en-US" altLang="en-US" sz="2400" b="1"/>
            </a:br>
            <a:r>
              <a:rPr lang="en-US" altLang="en-US" sz="2400" b="1"/>
              <a:t>		turn = j;</a:t>
            </a:r>
            <a:br>
              <a:rPr lang="en-US" altLang="en-US" sz="2400" b="1"/>
            </a:br>
            <a:r>
              <a:rPr lang="en-US" altLang="en-US" sz="2400" b="1"/>
              <a:t>		while (flag [j] and turn = j) ;</a:t>
            </a:r>
          </a:p>
          <a:p>
            <a:pPr>
              <a:lnSpc>
                <a:spcPct val="90000"/>
              </a:lnSpc>
              <a:buFontTx/>
              <a:buNone/>
              <a:tabLst>
                <a:tab pos="1370013" algn="l"/>
                <a:tab pos="1714500" algn="l"/>
                <a:tab pos="2005013" algn="l"/>
              </a:tabLst>
            </a:pPr>
            <a:r>
              <a:rPr lang="en-US" altLang="en-US" sz="2400"/>
              <a:t>				critical section</a:t>
            </a:r>
          </a:p>
          <a:p>
            <a:pPr>
              <a:lnSpc>
                <a:spcPct val="90000"/>
              </a:lnSpc>
              <a:buFontTx/>
              <a:buNone/>
              <a:tabLst>
                <a:tab pos="1370013" algn="l"/>
                <a:tab pos="1714500" algn="l"/>
                <a:tab pos="2005013" algn="l"/>
              </a:tabLst>
            </a:pPr>
            <a:r>
              <a:rPr lang="en-US" altLang="en-US" sz="2400"/>
              <a:t>			</a:t>
            </a:r>
            <a:r>
              <a:rPr lang="en-US" altLang="en-US" sz="2400" b="1"/>
              <a:t>flag [i] = false;</a:t>
            </a:r>
          </a:p>
          <a:p>
            <a:pPr>
              <a:lnSpc>
                <a:spcPct val="90000"/>
              </a:lnSpc>
              <a:buFontTx/>
              <a:buNone/>
              <a:tabLst>
                <a:tab pos="1370013" algn="l"/>
                <a:tab pos="1714500" algn="l"/>
                <a:tab pos="2005013" algn="l"/>
              </a:tabLst>
            </a:pPr>
            <a:r>
              <a:rPr lang="en-US" altLang="en-US" sz="2400"/>
              <a:t>				remainder section</a:t>
            </a:r>
          </a:p>
          <a:p>
            <a:pPr>
              <a:lnSpc>
                <a:spcPct val="90000"/>
              </a:lnSpc>
              <a:buFontTx/>
              <a:buNone/>
              <a:tabLst>
                <a:tab pos="1370013" algn="l"/>
                <a:tab pos="1714500" algn="l"/>
                <a:tab pos="2005013" algn="l"/>
              </a:tabLst>
            </a:pPr>
            <a:r>
              <a:rPr lang="en-US" altLang="en-US" sz="2400"/>
              <a:t>		} </a:t>
            </a:r>
            <a:r>
              <a:rPr lang="en-US" altLang="en-US" sz="2400" b="1"/>
              <a:t>while (1);</a:t>
            </a:r>
          </a:p>
          <a:p>
            <a:pPr>
              <a:lnSpc>
                <a:spcPct val="90000"/>
              </a:lnSpc>
              <a:tabLst>
                <a:tab pos="1370013" algn="l"/>
                <a:tab pos="1714500" algn="l"/>
                <a:tab pos="2005013" algn="l"/>
              </a:tabLst>
            </a:pPr>
            <a:r>
              <a:rPr lang="en-US" altLang="en-US" sz="2400"/>
              <a:t>Solves the critical-section problem for two processes.</a:t>
            </a:r>
          </a:p>
        </p:txBody>
      </p:sp>
    </p:spTree>
    <p:extLst>
      <p:ext uri="{BB962C8B-B14F-4D97-AF65-F5344CB8AC3E}">
        <p14:creationId xmlns:p14="http://schemas.microsoft.com/office/powerpoint/2010/main" val="587297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E8DB961-535D-43C1-9E5B-C26BD3E69CA5}" type="datetime1">
              <a:rPr lang="en-US" altLang="en-US"/>
              <a:pPr/>
              <a:t>10/27/2014</a:t>
            </a:fld>
            <a:endParaRPr lang="en-US" altLang="en-US"/>
          </a:p>
        </p:txBody>
      </p:sp>
      <p:sp>
        <p:nvSpPr>
          <p:cNvPr id="6" name="Slide Number Placeholder 5"/>
          <p:cNvSpPr>
            <a:spLocks noGrp="1"/>
          </p:cNvSpPr>
          <p:nvPr>
            <p:ph type="sldNum" sz="quarter" idx="12"/>
          </p:nvPr>
        </p:nvSpPr>
        <p:spPr/>
        <p:txBody>
          <a:bodyPr/>
          <a:lstStyle/>
          <a:p>
            <a:r>
              <a:rPr lang="en-US" altLang="en-US"/>
              <a:t>Page </a:t>
            </a:r>
            <a:fld id="{48EDC3AC-E384-4515-B903-0057B73A41CC}" type="slidenum">
              <a:rPr lang="en-US" altLang="en-US"/>
              <a:pPr/>
              <a:t>11</a:t>
            </a:fld>
            <a:endParaRPr lang="en-US" altLang="en-US"/>
          </a:p>
        </p:txBody>
      </p:sp>
      <p:sp>
        <p:nvSpPr>
          <p:cNvPr id="36866" name="Rectangle 2"/>
          <p:cNvSpPr>
            <a:spLocks noGrp="1" noChangeArrowheads="1"/>
          </p:cNvSpPr>
          <p:nvPr>
            <p:ph type="title"/>
          </p:nvPr>
        </p:nvSpPr>
        <p:spPr>
          <a:noFill/>
          <a:ln/>
        </p:spPr>
        <p:txBody>
          <a:bodyPr lIns="92075" tIns="46038" rIns="92075" bIns="46038"/>
          <a:lstStyle/>
          <a:p>
            <a:r>
              <a:rPr lang="en-US" altLang="en-US"/>
              <a:t>Semaphores </a:t>
            </a:r>
          </a:p>
        </p:txBody>
      </p:sp>
      <p:sp>
        <p:nvSpPr>
          <p:cNvPr id="36867" name="Rectangle 3" descr="Rectangle: Click to edit Master text styles&#10;Second level&#10;Third level&#10;Fourth level&#10;Fifth level"/>
          <p:cNvSpPr>
            <a:spLocks noGrp="1" noChangeArrowheads="1"/>
          </p:cNvSpPr>
          <p:nvPr>
            <p:ph type="body" idx="1"/>
          </p:nvPr>
        </p:nvSpPr>
        <p:spPr>
          <a:xfrm>
            <a:off x="457200" y="1524000"/>
            <a:ext cx="8178800" cy="4171950"/>
          </a:xfrm>
          <a:noFill/>
          <a:ln/>
        </p:spPr>
        <p:txBody>
          <a:bodyPr lIns="92075" tIns="46038" rIns="92075" bIns="46038"/>
          <a:lstStyle/>
          <a:p>
            <a:pPr>
              <a:lnSpc>
                <a:spcPct val="90000"/>
              </a:lnSpc>
            </a:pPr>
            <a:r>
              <a:rPr lang="en-US" altLang="en-US" sz="2800"/>
              <a:t>Think about a semaphore as a class</a:t>
            </a:r>
          </a:p>
          <a:p>
            <a:pPr>
              <a:lnSpc>
                <a:spcPct val="90000"/>
              </a:lnSpc>
            </a:pPr>
            <a:r>
              <a:rPr lang="en-US" altLang="en-US" sz="2800"/>
              <a:t>Attributes: semaphore value, Functions: init, wait, signal</a:t>
            </a:r>
          </a:p>
          <a:p>
            <a:pPr>
              <a:lnSpc>
                <a:spcPct val="90000"/>
              </a:lnSpc>
            </a:pPr>
            <a:r>
              <a:rPr lang="en-US" altLang="en-US" sz="2800"/>
              <a:t>Support provided by OS</a:t>
            </a:r>
          </a:p>
          <a:p>
            <a:pPr>
              <a:lnSpc>
                <a:spcPct val="90000"/>
              </a:lnSpc>
            </a:pPr>
            <a:r>
              <a:rPr lang="en-US" altLang="en-US" sz="2800"/>
              <a:t>Considered an OS resource, a limited number available: a limited number of instances (objects) of semaphore class is allowed.</a:t>
            </a:r>
          </a:p>
          <a:p>
            <a:pPr>
              <a:lnSpc>
                <a:spcPct val="90000"/>
              </a:lnSpc>
            </a:pPr>
            <a:r>
              <a:rPr lang="en-US" altLang="en-US" sz="2800"/>
              <a:t>Can easily implement mutual exclusion among any number of processes.</a:t>
            </a:r>
          </a:p>
        </p:txBody>
      </p:sp>
    </p:spTree>
    <p:extLst>
      <p:ext uri="{BB962C8B-B14F-4D97-AF65-F5344CB8AC3E}">
        <p14:creationId xmlns:p14="http://schemas.microsoft.com/office/powerpoint/2010/main" val="867403425"/>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79D9B3A-33F0-4DB9-B337-EF6EB0095A2E}" type="datetime1">
              <a:rPr lang="en-US" altLang="en-US"/>
              <a:pPr/>
              <a:t>10/27/2014</a:t>
            </a:fld>
            <a:endParaRPr lang="en-US" altLang="en-US"/>
          </a:p>
        </p:txBody>
      </p:sp>
      <p:sp>
        <p:nvSpPr>
          <p:cNvPr id="6" name="Slide Number Placeholder 5"/>
          <p:cNvSpPr>
            <a:spLocks noGrp="1"/>
          </p:cNvSpPr>
          <p:nvPr>
            <p:ph type="sldNum" sz="quarter" idx="12"/>
          </p:nvPr>
        </p:nvSpPr>
        <p:spPr/>
        <p:txBody>
          <a:bodyPr/>
          <a:lstStyle/>
          <a:p>
            <a:r>
              <a:rPr lang="en-US" altLang="en-US"/>
              <a:t>Page </a:t>
            </a:r>
            <a:fld id="{7C371DCD-59E0-4CF8-8A69-91953505D5B3}" type="slidenum">
              <a:rPr lang="en-US" altLang="en-US"/>
              <a:pPr/>
              <a:t>12</a:t>
            </a:fld>
            <a:endParaRPr lang="en-US" altLang="en-US"/>
          </a:p>
        </p:txBody>
      </p:sp>
      <p:sp>
        <p:nvSpPr>
          <p:cNvPr id="38914" name="Rectangle 2"/>
          <p:cNvSpPr>
            <a:spLocks noGrp="1" noChangeArrowheads="1"/>
          </p:cNvSpPr>
          <p:nvPr>
            <p:ph type="title"/>
          </p:nvPr>
        </p:nvSpPr>
        <p:spPr>
          <a:xfrm>
            <a:off x="1066800" y="685800"/>
            <a:ext cx="7248525" cy="457200"/>
          </a:xfrm>
        </p:spPr>
        <p:txBody>
          <a:bodyPr>
            <a:normAutofit fontScale="90000"/>
          </a:bodyPr>
          <a:lstStyle/>
          <a:p>
            <a:r>
              <a:rPr lang="en-US" altLang="en-US" sz="4000"/>
              <a:t>Critical Section of </a:t>
            </a:r>
            <a:r>
              <a:rPr lang="en-US" altLang="en-US" sz="4000" i="1"/>
              <a:t>n</a:t>
            </a:r>
            <a:r>
              <a:rPr lang="en-US" altLang="en-US" sz="4000"/>
              <a:t> Processes</a:t>
            </a:r>
          </a:p>
        </p:txBody>
      </p:sp>
      <p:sp>
        <p:nvSpPr>
          <p:cNvPr id="38915" name="Rectangle 3" descr="Rectangle: Click to edit Master text styles&#10;Second level&#10;Third level&#10;Fourth level&#10;Fifth level"/>
          <p:cNvSpPr>
            <a:spLocks noGrp="1" noChangeArrowheads="1"/>
          </p:cNvSpPr>
          <p:nvPr>
            <p:ph type="body" idx="1"/>
          </p:nvPr>
        </p:nvSpPr>
        <p:spPr>
          <a:xfrm>
            <a:off x="1198563" y="1974850"/>
            <a:ext cx="7340600" cy="3740150"/>
          </a:xfrm>
        </p:spPr>
        <p:txBody>
          <a:bodyPr>
            <a:normAutofit fontScale="77500" lnSpcReduction="20000"/>
          </a:bodyPr>
          <a:lstStyle/>
          <a:p>
            <a:pPr>
              <a:lnSpc>
                <a:spcPct val="90000"/>
              </a:lnSpc>
              <a:tabLst>
                <a:tab pos="2513013" algn="l"/>
                <a:tab pos="2857500" algn="l"/>
                <a:tab pos="3148013" algn="l"/>
              </a:tabLst>
            </a:pPr>
            <a:r>
              <a:rPr lang="en-US" altLang="en-US" sz="2800"/>
              <a:t>Shared data:</a:t>
            </a:r>
          </a:p>
          <a:p>
            <a:pPr>
              <a:lnSpc>
                <a:spcPct val="90000"/>
              </a:lnSpc>
              <a:buFontTx/>
              <a:buNone/>
              <a:tabLst>
                <a:tab pos="2513013" algn="l"/>
                <a:tab pos="2857500" algn="l"/>
                <a:tab pos="3148013" algn="l"/>
              </a:tabLst>
            </a:pPr>
            <a:r>
              <a:rPr lang="en-US" altLang="en-US" sz="2800" b="1"/>
              <a:t>	   Semaphore mutex; //</a:t>
            </a:r>
            <a:r>
              <a:rPr lang="en-US" altLang="en-US" sz="2800"/>
              <a:t>initially </a:t>
            </a:r>
            <a:r>
              <a:rPr lang="en-US" altLang="en-US" sz="2800" i="1"/>
              <a:t>mutex</a:t>
            </a:r>
            <a:r>
              <a:rPr lang="en-US" altLang="en-US" sz="2800"/>
              <a:t> = 1</a:t>
            </a:r>
            <a:br>
              <a:rPr lang="en-US" altLang="en-US" sz="2800"/>
            </a:br>
            <a:endParaRPr lang="en-US" altLang="en-US" sz="2800"/>
          </a:p>
          <a:p>
            <a:pPr>
              <a:lnSpc>
                <a:spcPct val="90000"/>
              </a:lnSpc>
              <a:tabLst>
                <a:tab pos="2513013" algn="l"/>
                <a:tab pos="2857500" algn="l"/>
                <a:tab pos="3148013" algn="l"/>
              </a:tabLst>
            </a:pPr>
            <a:r>
              <a:rPr lang="en-US" altLang="en-US" sz="2800"/>
              <a:t>Process </a:t>
            </a:r>
            <a:r>
              <a:rPr lang="en-US" altLang="en-US" sz="2800" i="1"/>
              <a:t>Pi: </a:t>
            </a:r>
            <a:r>
              <a:rPr lang="en-US" altLang="en-US" sz="2800"/>
              <a:t/>
            </a:r>
            <a:br>
              <a:rPr lang="en-US" altLang="en-US" sz="2800"/>
            </a:br>
            <a:r>
              <a:rPr lang="en-US" altLang="en-US" sz="2800"/>
              <a:t/>
            </a:r>
            <a:br>
              <a:rPr lang="en-US" altLang="en-US" sz="2800"/>
            </a:br>
            <a:r>
              <a:rPr lang="en-US" altLang="en-US" sz="2800" b="1"/>
              <a:t>do {</a:t>
            </a:r>
            <a:br>
              <a:rPr lang="en-US" altLang="en-US" sz="2800" b="1"/>
            </a:br>
            <a:r>
              <a:rPr lang="en-US" altLang="en-US" sz="2800" b="1"/>
              <a:t>    mutex.wait();</a:t>
            </a:r>
            <a:br>
              <a:rPr lang="en-US" altLang="en-US" sz="2800" b="1"/>
            </a:br>
            <a:r>
              <a:rPr lang="en-US" altLang="en-US" sz="2800" b="1"/>
              <a:t>        </a:t>
            </a:r>
            <a:r>
              <a:rPr lang="en-US" altLang="en-US" sz="2800"/>
              <a:t>critical section</a:t>
            </a:r>
          </a:p>
          <a:p>
            <a:pPr>
              <a:lnSpc>
                <a:spcPct val="90000"/>
              </a:lnSpc>
              <a:buFontTx/>
              <a:buNone/>
              <a:tabLst>
                <a:tab pos="2513013" algn="l"/>
                <a:tab pos="2857500" algn="l"/>
                <a:tab pos="3148013" algn="l"/>
              </a:tabLst>
            </a:pPr>
            <a:r>
              <a:rPr lang="en-US" altLang="en-US" sz="2800" b="1"/>
              <a:t> 	    mutex.signal();</a:t>
            </a:r>
            <a:br>
              <a:rPr lang="en-US" altLang="en-US" sz="2800" b="1"/>
            </a:br>
            <a:r>
              <a:rPr lang="en-US" altLang="en-US" sz="2800" b="1"/>
              <a:t>       </a:t>
            </a:r>
            <a:r>
              <a:rPr lang="en-US" altLang="en-US" sz="2800"/>
              <a:t> remainder section</a:t>
            </a:r>
            <a:br>
              <a:rPr lang="en-US" altLang="en-US" sz="2800"/>
            </a:br>
            <a:r>
              <a:rPr lang="en-US" altLang="en-US" sz="2800" b="1"/>
              <a:t>} while (1);</a:t>
            </a:r>
          </a:p>
          <a:p>
            <a:pPr>
              <a:lnSpc>
                <a:spcPct val="90000"/>
              </a:lnSpc>
              <a:buFontTx/>
              <a:buNone/>
              <a:tabLst>
                <a:tab pos="2513013" algn="l"/>
                <a:tab pos="2857500" algn="l"/>
                <a:tab pos="3148013" algn="l"/>
              </a:tabLst>
            </a:pPr>
            <a:r>
              <a:rPr lang="en-US" altLang="en-US" sz="2800" b="1" i="1" baseline="-25000"/>
              <a:t>	</a:t>
            </a:r>
            <a:r>
              <a:rPr lang="en-US" altLang="en-US" sz="2800" i="1" baseline="-25000"/>
              <a:t>       </a:t>
            </a:r>
            <a:r>
              <a:rPr lang="en-US" altLang="en-US" sz="2800" baseline="-25000"/>
              <a:t>   </a:t>
            </a:r>
            <a:r>
              <a:rPr lang="en-US" altLang="en-US" sz="2800" i="1" baseline="-25000"/>
              <a:t/>
            </a:r>
            <a:br>
              <a:rPr lang="en-US" altLang="en-US" sz="2800" i="1" baseline="-25000"/>
            </a:br>
            <a:r>
              <a:rPr lang="en-US" altLang="en-US" sz="2800" i="1" baseline="-25000"/>
              <a:t/>
            </a:r>
            <a:br>
              <a:rPr lang="en-US" altLang="en-US" sz="2800" i="1" baseline="-25000"/>
            </a:br>
            <a:endParaRPr lang="en-US" altLang="en-US" sz="2800" baseline="-25000"/>
          </a:p>
          <a:p>
            <a:pPr>
              <a:lnSpc>
                <a:spcPct val="90000"/>
              </a:lnSpc>
              <a:buFontTx/>
              <a:buNone/>
              <a:tabLst>
                <a:tab pos="2513013" algn="l"/>
                <a:tab pos="2857500" algn="l"/>
                <a:tab pos="3148013" algn="l"/>
              </a:tabLst>
            </a:pPr>
            <a:r>
              <a:rPr lang="en-US" altLang="en-US" sz="2800"/>
              <a:t>	</a:t>
            </a:r>
          </a:p>
        </p:txBody>
      </p:sp>
    </p:spTree>
    <p:extLst>
      <p:ext uri="{BB962C8B-B14F-4D97-AF65-F5344CB8AC3E}">
        <p14:creationId xmlns:p14="http://schemas.microsoft.com/office/powerpoint/2010/main" val="26030952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B2A299C-5DE5-4438-89DC-A7407A21FD5A}" type="datetime1">
              <a:rPr lang="en-US" altLang="en-US"/>
              <a:pPr/>
              <a:t>10/27/2014</a:t>
            </a:fld>
            <a:endParaRPr lang="en-US" altLang="en-US"/>
          </a:p>
        </p:txBody>
      </p:sp>
      <p:sp>
        <p:nvSpPr>
          <p:cNvPr id="6" name="Slide Number Placeholder 5"/>
          <p:cNvSpPr>
            <a:spLocks noGrp="1"/>
          </p:cNvSpPr>
          <p:nvPr>
            <p:ph type="sldNum" sz="quarter" idx="12"/>
          </p:nvPr>
        </p:nvSpPr>
        <p:spPr/>
        <p:txBody>
          <a:bodyPr/>
          <a:lstStyle/>
          <a:p>
            <a:r>
              <a:rPr lang="en-US" altLang="en-US"/>
              <a:t>Page </a:t>
            </a:r>
            <a:fld id="{432162BF-FAC9-40CC-971F-2ADEA37E7D79}" type="slidenum">
              <a:rPr lang="en-US" altLang="en-US"/>
              <a:pPr/>
              <a:t>13</a:t>
            </a:fld>
            <a:endParaRPr lang="en-US" altLang="en-US"/>
          </a:p>
        </p:txBody>
      </p:sp>
      <p:sp>
        <p:nvSpPr>
          <p:cNvPr id="39938" name="Rectangle 2"/>
          <p:cNvSpPr>
            <a:spLocks noGrp="1" noChangeArrowheads="1"/>
          </p:cNvSpPr>
          <p:nvPr>
            <p:ph type="title"/>
          </p:nvPr>
        </p:nvSpPr>
        <p:spPr/>
        <p:txBody>
          <a:bodyPr/>
          <a:lstStyle/>
          <a:p>
            <a:r>
              <a:rPr lang="en-US" altLang="en-US"/>
              <a:t>Semaphore Implementation</a:t>
            </a:r>
          </a:p>
        </p:txBody>
      </p:sp>
      <p:sp>
        <p:nvSpPr>
          <p:cNvPr id="39939" name="Rectangle 3" descr="Rectangle: Click to edit Master text styles&#10;Second level&#10;Third level&#10;Fourth level&#10;Fifth level"/>
          <p:cNvSpPr>
            <a:spLocks noGrp="1" noChangeArrowheads="1"/>
          </p:cNvSpPr>
          <p:nvPr>
            <p:ph type="body" idx="1"/>
          </p:nvPr>
        </p:nvSpPr>
        <p:spPr/>
        <p:txBody>
          <a:bodyPr/>
          <a:lstStyle/>
          <a:p>
            <a:pPr defTabSz="455613">
              <a:lnSpc>
                <a:spcPct val="80000"/>
              </a:lnSpc>
              <a:tabLst>
                <a:tab pos="1370013" algn="l"/>
                <a:tab pos="3311525" algn="l"/>
                <a:tab pos="3602038" algn="l"/>
              </a:tabLst>
            </a:pPr>
            <a:r>
              <a:rPr lang="en-US" altLang="en-US" sz="2000"/>
              <a:t>Define a semaphore as a class:</a:t>
            </a:r>
          </a:p>
          <a:p>
            <a:pPr defTabSz="455613">
              <a:lnSpc>
                <a:spcPct val="80000"/>
              </a:lnSpc>
              <a:buFontTx/>
              <a:buNone/>
              <a:tabLst>
                <a:tab pos="1370013" algn="l"/>
                <a:tab pos="3311525" algn="l"/>
                <a:tab pos="3602038" algn="l"/>
              </a:tabLst>
            </a:pPr>
            <a:r>
              <a:rPr lang="en-US" altLang="en-US" sz="2000" b="1"/>
              <a:t>class Semaphore</a:t>
            </a:r>
          </a:p>
          <a:p>
            <a:pPr defTabSz="455613">
              <a:lnSpc>
                <a:spcPct val="80000"/>
              </a:lnSpc>
              <a:buFontTx/>
              <a:buNone/>
              <a:tabLst>
                <a:tab pos="1370013" algn="l"/>
                <a:tab pos="3311525" algn="l"/>
                <a:tab pos="3602038" algn="l"/>
              </a:tabLst>
            </a:pPr>
            <a:r>
              <a:rPr lang="en-US" altLang="en-US" sz="2000" b="1"/>
              <a:t>{ int value; // semaphore value</a:t>
            </a:r>
          </a:p>
          <a:p>
            <a:pPr defTabSz="455613">
              <a:lnSpc>
                <a:spcPct val="80000"/>
              </a:lnSpc>
              <a:buFontTx/>
              <a:buNone/>
              <a:tabLst>
                <a:tab pos="1370013" algn="l"/>
                <a:tab pos="3311525" algn="l"/>
                <a:tab pos="3602038" algn="l"/>
              </a:tabLst>
            </a:pPr>
            <a:r>
              <a:rPr lang="en-US" altLang="en-US" sz="2000" b="1"/>
              <a:t>   ProcessQueue L; // process queue </a:t>
            </a:r>
          </a:p>
          <a:p>
            <a:pPr defTabSz="455613">
              <a:lnSpc>
                <a:spcPct val="80000"/>
              </a:lnSpc>
              <a:buFontTx/>
              <a:buNone/>
              <a:tabLst>
                <a:tab pos="1370013" algn="l"/>
                <a:tab pos="3311525" algn="l"/>
                <a:tab pos="3602038" algn="l"/>
              </a:tabLst>
            </a:pPr>
            <a:r>
              <a:rPr lang="en-US" altLang="en-US" sz="2000" b="1"/>
              <a:t>   //operations</a:t>
            </a:r>
          </a:p>
          <a:p>
            <a:pPr defTabSz="455613">
              <a:lnSpc>
                <a:spcPct val="80000"/>
              </a:lnSpc>
              <a:buFontTx/>
              <a:buNone/>
              <a:tabLst>
                <a:tab pos="1370013" algn="l"/>
                <a:tab pos="3311525" algn="l"/>
                <a:tab pos="3602038" algn="l"/>
              </a:tabLst>
            </a:pPr>
            <a:r>
              <a:rPr lang="en-US" altLang="en-US" sz="2000" b="1"/>
              <a:t>	wait()</a:t>
            </a:r>
          </a:p>
          <a:p>
            <a:pPr defTabSz="455613">
              <a:lnSpc>
                <a:spcPct val="80000"/>
              </a:lnSpc>
              <a:buFontTx/>
              <a:buNone/>
              <a:tabLst>
                <a:tab pos="1370013" algn="l"/>
                <a:tab pos="3311525" algn="l"/>
                <a:tab pos="3602038" algn="l"/>
              </a:tabLst>
            </a:pPr>
            <a:r>
              <a:rPr lang="en-US" altLang="en-US" sz="2000" b="1"/>
              <a:t>	signal()</a:t>
            </a:r>
          </a:p>
          <a:p>
            <a:pPr defTabSz="455613">
              <a:lnSpc>
                <a:spcPct val="80000"/>
              </a:lnSpc>
              <a:buFontTx/>
              <a:buNone/>
              <a:tabLst>
                <a:tab pos="1370013" algn="l"/>
                <a:tab pos="3311525" algn="l"/>
                <a:tab pos="3602038" algn="l"/>
              </a:tabLst>
            </a:pPr>
            <a:r>
              <a:rPr lang="en-US" altLang="en-US" sz="2000" b="1"/>
              <a:t>}</a:t>
            </a:r>
          </a:p>
          <a:p>
            <a:pPr defTabSz="455613">
              <a:lnSpc>
                <a:spcPct val="80000"/>
              </a:lnSpc>
              <a:tabLst>
                <a:tab pos="1370013" algn="l"/>
                <a:tab pos="3311525" algn="l"/>
                <a:tab pos="3602038" algn="l"/>
              </a:tabLst>
            </a:pPr>
            <a:r>
              <a:rPr lang="en-US" altLang="en-US" sz="2000"/>
              <a:t>In addition, two simple utility operations:</a:t>
            </a:r>
          </a:p>
          <a:p>
            <a:pPr lvl="1" defTabSz="455613">
              <a:lnSpc>
                <a:spcPct val="80000"/>
              </a:lnSpc>
              <a:tabLst>
                <a:tab pos="1370013" algn="l"/>
                <a:tab pos="3311525" algn="l"/>
                <a:tab pos="3602038" algn="l"/>
              </a:tabLst>
            </a:pPr>
            <a:r>
              <a:rPr lang="en-US" altLang="en-US" sz="2000" b="1"/>
              <a:t>block()</a:t>
            </a:r>
            <a:r>
              <a:rPr lang="en-US" altLang="en-US" sz="2000"/>
              <a:t> suspends the process that invokes it.</a:t>
            </a:r>
          </a:p>
          <a:p>
            <a:pPr lvl="1" defTabSz="455613">
              <a:lnSpc>
                <a:spcPct val="80000"/>
              </a:lnSpc>
              <a:tabLst>
                <a:tab pos="1370013" algn="l"/>
                <a:tab pos="3311525" algn="l"/>
                <a:tab pos="3602038" algn="l"/>
              </a:tabLst>
            </a:pPr>
            <a:r>
              <a:rPr lang="en-US" altLang="en-US" sz="2000" b="1"/>
              <a:t>Wakeup() </a:t>
            </a:r>
            <a:r>
              <a:rPr lang="en-US" altLang="en-US" sz="2000"/>
              <a:t>resumes the execution of a blocked process </a:t>
            </a:r>
            <a:r>
              <a:rPr lang="en-US" altLang="en-US" sz="2000" b="1"/>
              <a:t>P</a:t>
            </a:r>
            <a:r>
              <a:rPr lang="en-US" altLang="en-US" sz="2000"/>
              <a:t>.</a:t>
            </a:r>
          </a:p>
        </p:txBody>
      </p:sp>
    </p:spTree>
    <p:extLst>
      <p:ext uri="{BB962C8B-B14F-4D97-AF65-F5344CB8AC3E}">
        <p14:creationId xmlns:p14="http://schemas.microsoft.com/office/powerpoint/2010/main" val="41170252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0B08656-7251-4C0E-8E25-EC496E2FB02C}" type="datetime1">
              <a:rPr lang="en-US" altLang="en-US"/>
              <a:pPr/>
              <a:t>10/27/2014</a:t>
            </a:fld>
            <a:endParaRPr lang="en-US" altLang="en-US"/>
          </a:p>
        </p:txBody>
      </p:sp>
      <p:sp>
        <p:nvSpPr>
          <p:cNvPr id="6" name="Slide Number Placeholder 5"/>
          <p:cNvSpPr>
            <a:spLocks noGrp="1"/>
          </p:cNvSpPr>
          <p:nvPr>
            <p:ph type="sldNum" sz="quarter" idx="12"/>
          </p:nvPr>
        </p:nvSpPr>
        <p:spPr/>
        <p:txBody>
          <a:bodyPr/>
          <a:lstStyle/>
          <a:p>
            <a:r>
              <a:rPr lang="en-US" altLang="en-US"/>
              <a:t>Page </a:t>
            </a:r>
            <a:fld id="{50A6D0F8-DC55-45DF-B919-7C93780A9E19}" type="slidenum">
              <a:rPr lang="en-US" altLang="en-US"/>
              <a:pPr/>
              <a:t>14</a:t>
            </a:fld>
            <a:endParaRPr lang="en-US" altLang="en-US"/>
          </a:p>
        </p:txBody>
      </p:sp>
      <p:sp>
        <p:nvSpPr>
          <p:cNvPr id="40962" name="Rectangle 2"/>
          <p:cNvSpPr>
            <a:spLocks noGrp="1" noChangeArrowheads="1"/>
          </p:cNvSpPr>
          <p:nvPr>
            <p:ph type="title"/>
          </p:nvPr>
        </p:nvSpPr>
        <p:spPr>
          <a:xfrm>
            <a:off x="685800" y="0"/>
            <a:ext cx="7772400" cy="1143000"/>
          </a:xfrm>
        </p:spPr>
        <p:txBody>
          <a:bodyPr/>
          <a:lstStyle/>
          <a:p>
            <a:r>
              <a:rPr lang="en-US" altLang="en-US"/>
              <a:t>Semantics of wait and signal</a:t>
            </a:r>
          </a:p>
        </p:txBody>
      </p:sp>
      <p:sp>
        <p:nvSpPr>
          <p:cNvPr id="40963" name="Rectangle 3" descr="Rectangle: Click to edit Master text styles&#10;Second level&#10;Third level&#10;Fourth level&#10;Fifth level"/>
          <p:cNvSpPr>
            <a:spLocks noGrp="1" noChangeArrowheads="1"/>
          </p:cNvSpPr>
          <p:nvPr>
            <p:ph type="body" idx="1"/>
          </p:nvPr>
        </p:nvSpPr>
        <p:spPr>
          <a:xfrm>
            <a:off x="990600" y="1524000"/>
            <a:ext cx="7029450" cy="4114800"/>
          </a:xfrm>
        </p:spPr>
        <p:txBody>
          <a:bodyPr>
            <a:normAutofit lnSpcReduction="10000"/>
          </a:bodyPr>
          <a:lstStyle/>
          <a:p>
            <a:pPr>
              <a:lnSpc>
                <a:spcPct val="90000"/>
              </a:lnSpc>
              <a:tabLst>
                <a:tab pos="915988" algn="l"/>
                <a:tab pos="2005013" algn="l"/>
                <a:tab pos="2232025" algn="l"/>
                <a:tab pos="2803525" algn="l"/>
                <a:tab pos="3201988" algn="l"/>
              </a:tabLst>
            </a:pPr>
            <a:r>
              <a:rPr lang="en-US" altLang="en-US" sz="2000"/>
              <a:t>Semaphore operations now defined as </a:t>
            </a:r>
          </a:p>
          <a:p>
            <a:pPr>
              <a:lnSpc>
                <a:spcPct val="90000"/>
              </a:lnSpc>
              <a:buFontTx/>
              <a:buNone/>
              <a:tabLst>
                <a:tab pos="915988" algn="l"/>
                <a:tab pos="2005013" algn="l"/>
                <a:tab pos="2232025" algn="l"/>
                <a:tab pos="2803525" algn="l"/>
                <a:tab pos="3201988" algn="l"/>
              </a:tabLst>
            </a:pPr>
            <a:r>
              <a:rPr lang="en-US" altLang="en-US" sz="2000"/>
              <a:t>		S.</a:t>
            </a:r>
            <a:r>
              <a:rPr lang="en-US" altLang="en-US" sz="2000" i="1"/>
              <a:t>wait()</a:t>
            </a:r>
            <a:r>
              <a:rPr lang="en-US" altLang="en-US" sz="2000"/>
              <a:t>:	</a:t>
            </a:r>
            <a:br>
              <a:rPr lang="en-US" altLang="en-US" sz="2000"/>
            </a:br>
            <a:r>
              <a:rPr lang="en-US" altLang="en-US" sz="2000"/>
              <a:t>		</a:t>
            </a:r>
            <a:r>
              <a:rPr lang="en-US" altLang="en-US" sz="2000" b="1"/>
              <a:t>S.value--;</a:t>
            </a:r>
            <a:endParaRPr lang="en-US" altLang="en-US" sz="2000" b="1">
              <a:sym typeface="Symbol" pitchFamily="18" charset="2"/>
            </a:endParaRPr>
          </a:p>
          <a:p>
            <a:pPr>
              <a:lnSpc>
                <a:spcPct val="90000"/>
              </a:lnSpc>
              <a:buFontTx/>
              <a:buNone/>
              <a:tabLst>
                <a:tab pos="915988" algn="l"/>
                <a:tab pos="2005013" algn="l"/>
                <a:tab pos="2232025" algn="l"/>
                <a:tab pos="2803525" algn="l"/>
                <a:tab pos="3201988" algn="l"/>
              </a:tabLst>
            </a:pPr>
            <a:r>
              <a:rPr lang="en-US" altLang="en-US" sz="2000" b="1">
                <a:sym typeface="Symbol" pitchFamily="18" charset="2"/>
              </a:rPr>
              <a:t>			if (S.value &lt; 0) { </a:t>
            </a:r>
          </a:p>
          <a:p>
            <a:pPr>
              <a:lnSpc>
                <a:spcPct val="90000"/>
              </a:lnSpc>
              <a:buFontTx/>
              <a:buNone/>
              <a:tabLst>
                <a:tab pos="915988" algn="l"/>
                <a:tab pos="2005013" algn="l"/>
                <a:tab pos="2232025" algn="l"/>
                <a:tab pos="2803525" algn="l"/>
                <a:tab pos="3201988" algn="l"/>
              </a:tabLst>
            </a:pPr>
            <a:r>
              <a:rPr lang="en-US" altLang="en-US" sz="2000" b="1">
                <a:sym typeface="Symbol" pitchFamily="18" charset="2"/>
              </a:rPr>
              <a:t>						</a:t>
            </a:r>
            <a:r>
              <a:rPr lang="en-US" altLang="en-US" sz="2000">
                <a:sym typeface="Symbol" pitchFamily="18" charset="2"/>
              </a:rPr>
              <a:t>add this process to</a:t>
            </a:r>
            <a:r>
              <a:rPr lang="en-US" altLang="en-US" sz="2000" b="1">
                <a:sym typeface="Symbol" pitchFamily="18" charset="2"/>
              </a:rPr>
              <a:t> S.L;</a:t>
            </a:r>
            <a:br>
              <a:rPr lang="en-US" altLang="en-US" sz="2000" b="1">
                <a:sym typeface="Symbol" pitchFamily="18" charset="2"/>
              </a:rPr>
            </a:br>
            <a:r>
              <a:rPr lang="en-US" altLang="en-US" sz="2000" b="1">
                <a:sym typeface="Symbol" pitchFamily="18" charset="2"/>
              </a:rPr>
              <a:t>					block(); // block a process</a:t>
            </a:r>
          </a:p>
          <a:p>
            <a:pPr>
              <a:lnSpc>
                <a:spcPct val="90000"/>
              </a:lnSpc>
              <a:buFontTx/>
              <a:buNone/>
              <a:tabLst>
                <a:tab pos="915988" algn="l"/>
                <a:tab pos="2005013" algn="l"/>
                <a:tab pos="2232025" algn="l"/>
                <a:tab pos="2803525" algn="l"/>
                <a:tab pos="3201988" algn="l"/>
              </a:tabLst>
            </a:pPr>
            <a:r>
              <a:rPr lang="en-US" altLang="en-US" sz="2000" b="1">
                <a:sym typeface="Symbol" pitchFamily="18" charset="2"/>
              </a:rPr>
              <a:t>			}</a:t>
            </a:r>
            <a:r>
              <a:rPr lang="en-US" altLang="en-US" sz="2000">
                <a:sym typeface="Symbol" pitchFamily="18" charset="2"/>
              </a:rPr>
              <a:t/>
            </a:r>
            <a:br>
              <a:rPr lang="en-US" altLang="en-US" sz="2000">
                <a:sym typeface="Symbol" pitchFamily="18" charset="2"/>
              </a:rPr>
            </a:br>
            <a:endParaRPr lang="en-US" altLang="en-US" sz="2000">
              <a:sym typeface="Symbol" pitchFamily="18" charset="2"/>
            </a:endParaRPr>
          </a:p>
          <a:p>
            <a:pPr>
              <a:lnSpc>
                <a:spcPct val="90000"/>
              </a:lnSpc>
              <a:buFontTx/>
              <a:buNone/>
              <a:tabLst>
                <a:tab pos="915988" algn="l"/>
                <a:tab pos="2005013" algn="l"/>
                <a:tab pos="2232025" algn="l"/>
                <a:tab pos="2803525" algn="l"/>
                <a:tab pos="3201988" algn="l"/>
              </a:tabLst>
            </a:pPr>
            <a:r>
              <a:rPr lang="en-US" altLang="en-US" sz="2000">
                <a:sym typeface="Symbol" pitchFamily="18" charset="2"/>
              </a:rPr>
              <a:t>		S.</a:t>
            </a:r>
            <a:r>
              <a:rPr lang="en-US" altLang="en-US" sz="2000" i="1">
                <a:sym typeface="Symbol" pitchFamily="18" charset="2"/>
              </a:rPr>
              <a:t>signal()</a:t>
            </a:r>
            <a:r>
              <a:rPr lang="en-US" altLang="en-US" sz="2000">
                <a:sym typeface="Symbol" pitchFamily="18" charset="2"/>
              </a:rPr>
              <a:t>: </a:t>
            </a:r>
            <a:br>
              <a:rPr lang="en-US" altLang="en-US" sz="2000">
                <a:sym typeface="Symbol" pitchFamily="18" charset="2"/>
              </a:rPr>
            </a:br>
            <a:r>
              <a:rPr lang="en-US" altLang="en-US" sz="2000">
                <a:sym typeface="Symbol" pitchFamily="18" charset="2"/>
              </a:rPr>
              <a:t>		</a:t>
            </a:r>
            <a:r>
              <a:rPr lang="en-US" altLang="en-US" sz="2000" b="1">
                <a:sym typeface="Symbol" pitchFamily="18" charset="2"/>
              </a:rPr>
              <a:t>S.value++;</a:t>
            </a:r>
          </a:p>
          <a:p>
            <a:pPr>
              <a:lnSpc>
                <a:spcPct val="90000"/>
              </a:lnSpc>
              <a:buFontTx/>
              <a:buNone/>
              <a:tabLst>
                <a:tab pos="915988" algn="l"/>
                <a:tab pos="2005013" algn="l"/>
                <a:tab pos="2232025" algn="l"/>
                <a:tab pos="2803525" algn="l"/>
                <a:tab pos="3201988" algn="l"/>
              </a:tabLst>
            </a:pPr>
            <a:r>
              <a:rPr lang="en-US" altLang="en-US" sz="2000" b="1">
                <a:sym typeface="Symbol" pitchFamily="18" charset="2"/>
              </a:rPr>
              <a:t>			if (S.value &lt;= 0) {</a:t>
            </a:r>
          </a:p>
          <a:p>
            <a:pPr>
              <a:lnSpc>
                <a:spcPct val="90000"/>
              </a:lnSpc>
              <a:buFontTx/>
              <a:buNone/>
              <a:tabLst>
                <a:tab pos="915988" algn="l"/>
                <a:tab pos="2005013" algn="l"/>
                <a:tab pos="2232025" algn="l"/>
                <a:tab pos="2803525" algn="l"/>
                <a:tab pos="3201988" algn="l"/>
              </a:tabLst>
            </a:pPr>
            <a:r>
              <a:rPr lang="en-US" altLang="en-US" sz="2000" b="1">
                <a:sym typeface="Symbol" pitchFamily="18" charset="2"/>
              </a:rPr>
              <a:t>					</a:t>
            </a:r>
            <a:r>
              <a:rPr lang="en-US" altLang="en-US" sz="2000">
                <a:sym typeface="Symbol" pitchFamily="18" charset="2"/>
              </a:rPr>
              <a:t>remove a process</a:t>
            </a:r>
            <a:r>
              <a:rPr lang="en-US" altLang="en-US" sz="2000" b="1">
                <a:sym typeface="Symbol" pitchFamily="18" charset="2"/>
              </a:rPr>
              <a:t> P </a:t>
            </a:r>
            <a:r>
              <a:rPr lang="en-US" altLang="en-US" sz="2000">
                <a:sym typeface="Symbol" pitchFamily="18" charset="2"/>
              </a:rPr>
              <a:t>from</a:t>
            </a:r>
            <a:r>
              <a:rPr lang="en-US" altLang="en-US" sz="2000" b="1">
                <a:sym typeface="Symbol" pitchFamily="18" charset="2"/>
              </a:rPr>
              <a:t> S.L;</a:t>
            </a:r>
            <a:br>
              <a:rPr lang="en-US" altLang="en-US" sz="2000" b="1">
                <a:sym typeface="Symbol" pitchFamily="18" charset="2"/>
              </a:rPr>
            </a:br>
            <a:r>
              <a:rPr lang="en-US" altLang="en-US" sz="2000" b="1">
                <a:sym typeface="Symbol" pitchFamily="18" charset="2"/>
              </a:rPr>
              <a:t>				wakeup(); // wake a process</a:t>
            </a:r>
          </a:p>
          <a:p>
            <a:pPr>
              <a:lnSpc>
                <a:spcPct val="90000"/>
              </a:lnSpc>
              <a:buFontTx/>
              <a:buNone/>
              <a:tabLst>
                <a:tab pos="915988" algn="l"/>
                <a:tab pos="2005013" algn="l"/>
                <a:tab pos="2232025" algn="l"/>
                <a:tab pos="2803525" algn="l"/>
                <a:tab pos="3201988" algn="l"/>
              </a:tabLst>
            </a:pPr>
            <a:r>
              <a:rPr lang="en-US" altLang="en-US" sz="2000" b="1">
                <a:sym typeface="Symbol" pitchFamily="18" charset="2"/>
              </a:rPr>
              <a:t>			}</a:t>
            </a:r>
          </a:p>
        </p:txBody>
      </p:sp>
    </p:spTree>
    <p:extLst>
      <p:ext uri="{BB962C8B-B14F-4D97-AF65-F5344CB8AC3E}">
        <p14:creationId xmlns:p14="http://schemas.microsoft.com/office/powerpoint/2010/main" val="34563643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3D9B80D-CBAE-4D9B-8B88-9D31DBEC5FA4}" type="datetime1">
              <a:rPr lang="en-US" altLang="en-US"/>
              <a:pPr/>
              <a:t>10/27/2014</a:t>
            </a:fld>
            <a:endParaRPr lang="en-US" altLang="en-US"/>
          </a:p>
        </p:txBody>
      </p:sp>
      <p:sp>
        <p:nvSpPr>
          <p:cNvPr id="6" name="Slide Number Placeholder 5"/>
          <p:cNvSpPr>
            <a:spLocks noGrp="1"/>
          </p:cNvSpPr>
          <p:nvPr>
            <p:ph type="sldNum" sz="quarter" idx="12"/>
          </p:nvPr>
        </p:nvSpPr>
        <p:spPr/>
        <p:txBody>
          <a:bodyPr/>
          <a:lstStyle/>
          <a:p>
            <a:r>
              <a:rPr lang="en-US" altLang="en-US"/>
              <a:t>Page </a:t>
            </a:r>
            <a:fld id="{C1B8E111-3F24-40E1-ADDE-AD39273CE33E}" type="slidenum">
              <a:rPr lang="en-US" altLang="en-US"/>
              <a:pPr/>
              <a:t>15</a:t>
            </a:fld>
            <a:endParaRPr lang="en-US" altLang="en-US"/>
          </a:p>
        </p:txBody>
      </p:sp>
      <p:sp>
        <p:nvSpPr>
          <p:cNvPr id="41986" name="Rectangle 2"/>
          <p:cNvSpPr>
            <a:spLocks noGrp="1" noChangeArrowheads="1"/>
          </p:cNvSpPr>
          <p:nvPr>
            <p:ph type="title"/>
          </p:nvPr>
        </p:nvSpPr>
        <p:spPr>
          <a:xfrm>
            <a:off x="450850" y="11113"/>
            <a:ext cx="7772400" cy="1104900"/>
          </a:xfrm>
          <a:noFill/>
          <a:ln/>
        </p:spPr>
        <p:txBody>
          <a:bodyPr lIns="92075" tIns="46038" rIns="92075" bIns="46038"/>
          <a:lstStyle/>
          <a:p>
            <a:r>
              <a:rPr lang="en-US" altLang="en-US"/>
              <a:t> Semaphores for CS</a:t>
            </a:r>
          </a:p>
        </p:txBody>
      </p:sp>
      <p:sp>
        <p:nvSpPr>
          <p:cNvPr id="41987" name="Rectangle 3" descr="Rectangle: Click to edit Master text styles&#10;Second level&#10;Third level&#10;Fourth level&#10;Fifth level"/>
          <p:cNvSpPr>
            <a:spLocks noGrp="1" noChangeArrowheads="1"/>
          </p:cNvSpPr>
          <p:nvPr>
            <p:ph type="body" idx="1"/>
          </p:nvPr>
        </p:nvSpPr>
        <p:spPr>
          <a:xfrm>
            <a:off x="304800" y="1600200"/>
            <a:ext cx="8386763" cy="3963988"/>
          </a:xfrm>
          <a:noFill/>
          <a:ln/>
        </p:spPr>
        <p:txBody>
          <a:bodyPr lIns="92075" tIns="46038" rIns="92075" bIns="46038"/>
          <a:lstStyle/>
          <a:p>
            <a:pPr>
              <a:lnSpc>
                <a:spcPct val="90000"/>
              </a:lnSpc>
            </a:pPr>
            <a:r>
              <a:rPr lang="en-US" altLang="en-US" sz="2400"/>
              <a:t>Semaphore is initialized to 1. The first process that executes a </a:t>
            </a:r>
            <a:r>
              <a:rPr lang="en-US" altLang="en-US" sz="2400" i="1"/>
              <a:t>wait() </a:t>
            </a:r>
            <a:r>
              <a:rPr lang="en-US" altLang="en-US" sz="2400"/>
              <a:t>will be able to immediately enter the critical section (CS). (S.</a:t>
            </a:r>
            <a:r>
              <a:rPr lang="en-US" altLang="en-US" sz="2400" i="1"/>
              <a:t>wait() </a:t>
            </a:r>
            <a:r>
              <a:rPr lang="en-US" altLang="en-US" sz="2400"/>
              <a:t>makes S value zero.) </a:t>
            </a:r>
          </a:p>
          <a:p>
            <a:pPr>
              <a:lnSpc>
                <a:spcPct val="90000"/>
              </a:lnSpc>
            </a:pPr>
            <a:r>
              <a:rPr lang="en-US" altLang="en-US" sz="2400"/>
              <a:t>Now other processes wanting to enter the CS will each execute the wait() thus decrementing the value of S, and will get blocked on S. (If at any time value of S is negative, its absolute value gives the number of processes waiting blocked. )</a:t>
            </a:r>
          </a:p>
          <a:p>
            <a:pPr>
              <a:lnSpc>
                <a:spcPct val="90000"/>
              </a:lnSpc>
            </a:pPr>
            <a:r>
              <a:rPr lang="en-US" altLang="en-US" sz="2400"/>
              <a:t>When a process in CS departs, it executes S.</a:t>
            </a:r>
            <a:r>
              <a:rPr lang="en-US" altLang="en-US" sz="2400" i="1"/>
              <a:t>signal() </a:t>
            </a:r>
            <a:r>
              <a:rPr lang="en-US" altLang="en-US" sz="2400"/>
              <a:t>which increments the value of S, and will wake up any one of the processes blocked. The  queue could be FIFO or priority queue.</a:t>
            </a:r>
          </a:p>
        </p:txBody>
      </p:sp>
    </p:spTree>
    <p:extLst>
      <p:ext uri="{BB962C8B-B14F-4D97-AF65-F5344CB8AC3E}">
        <p14:creationId xmlns:p14="http://schemas.microsoft.com/office/powerpoint/2010/main" val="1556551813"/>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8544BD4-6E30-4CC9-BDFE-8153625BE415}" type="datetime1">
              <a:rPr lang="en-US" altLang="en-US"/>
              <a:pPr/>
              <a:t>10/27/2014</a:t>
            </a:fld>
            <a:endParaRPr lang="en-US" altLang="en-US"/>
          </a:p>
        </p:txBody>
      </p:sp>
      <p:sp>
        <p:nvSpPr>
          <p:cNvPr id="6" name="Slide Number Placeholder 5"/>
          <p:cNvSpPr>
            <a:spLocks noGrp="1"/>
          </p:cNvSpPr>
          <p:nvPr>
            <p:ph type="sldNum" sz="quarter" idx="12"/>
          </p:nvPr>
        </p:nvSpPr>
        <p:spPr/>
        <p:txBody>
          <a:bodyPr/>
          <a:lstStyle/>
          <a:p>
            <a:r>
              <a:rPr lang="en-US" altLang="en-US"/>
              <a:t>Page </a:t>
            </a:r>
            <a:fld id="{BFAC3F74-24DC-464C-91FD-AB24B77D049E}" type="slidenum">
              <a:rPr lang="en-US" altLang="en-US"/>
              <a:pPr/>
              <a:t>16</a:t>
            </a:fld>
            <a:endParaRPr lang="en-US" altLang="en-US"/>
          </a:p>
        </p:txBody>
      </p:sp>
      <p:sp>
        <p:nvSpPr>
          <p:cNvPr id="44034" name="Rectangle 2"/>
          <p:cNvSpPr>
            <a:spLocks noGrp="1" noChangeArrowheads="1"/>
          </p:cNvSpPr>
          <p:nvPr>
            <p:ph type="title"/>
          </p:nvPr>
        </p:nvSpPr>
        <p:spPr/>
        <p:txBody>
          <a:bodyPr/>
          <a:lstStyle/>
          <a:p>
            <a:r>
              <a:rPr lang="en-US" altLang="en-US"/>
              <a:t>Two Types of Semaphores</a:t>
            </a:r>
          </a:p>
        </p:txBody>
      </p:sp>
      <p:sp>
        <p:nvSpPr>
          <p:cNvPr id="44035" name="Rectangle 3" descr="Rectangle: Click to edit Master text styles&#10;Second level&#10;Third level&#10;Fourth level&#10;Fifth level"/>
          <p:cNvSpPr>
            <a:spLocks noGrp="1" noChangeArrowheads="1"/>
          </p:cNvSpPr>
          <p:nvPr>
            <p:ph type="body" idx="1"/>
          </p:nvPr>
        </p:nvSpPr>
        <p:spPr>
          <a:xfrm>
            <a:off x="838200" y="1905000"/>
            <a:ext cx="7351713" cy="4114800"/>
          </a:xfrm>
        </p:spPr>
        <p:txBody>
          <a:bodyPr/>
          <a:lstStyle/>
          <a:p>
            <a:r>
              <a:rPr lang="en-US" altLang="en-US" i="1"/>
              <a:t>Counting</a:t>
            </a:r>
            <a:r>
              <a:rPr lang="en-US" altLang="en-US"/>
              <a:t> semaphore – integer value can range over an unrestricted domain.</a:t>
            </a:r>
          </a:p>
          <a:p>
            <a:r>
              <a:rPr lang="en-US" altLang="en-US" i="1"/>
              <a:t>Binary</a:t>
            </a:r>
            <a:r>
              <a:rPr lang="en-US" altLang="en-US"/>
              <a:t> semaphore – integer value can range only between 0 and 1; can be simpler to implement. ex: nachos</a:t>
            </a:r>
          </a:p>
          <a:p>
            <a:r>
              <a:rPr lang="en-US" altLang="en-US"/>
              <a:t>Can implement a counting semaphore </a:t>
            </a:r>
            <a:r>
              <a:rPr lang="en-US" altLang="en-US" i="1"/>
              <a:t>using</a:t>
            </a:r>
            <a:r>
              <a:rPr lang="en-US" altLang="en-US"/>
              <a:t> a binary semaphore.</a:t>
            </a:r>
          </a:p>
        </p:txBody>
      </p:sp>
    </p:spTree>
    <p:extLst>
      <p:ext uri="{BB962C8B-B14F-4D97-AF65-F5344CB8AC3E}">
        <p14:creationId xmlns:p14="http://schemas.microsoft.com/office/powerpoint/2010/main" val="21150591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E205E90-71B0-4D8C-B70C-6F25743A540A}" type="datetime1">
              <a:rPr lang="en-US" altLang="en-US"/>
              <a:pPr/>
              <a:t>10/27/2014</a:t>
            </a:fld>
            <a:endParaRPr lang="en-US" altLang="en-US"/>
          </a:p>
        </p:txBody>
      </p:sp>
      <p:sp>
        <p:nvSpPr>
          <p:cNvPr id="6" name="Slide Number Placeholder 5"/>
          <p:cNvSpPr>
            <a:spLocks noGrp="1"/>
          </p:cNvSpPr>
          <p:nvPr>
            <p:ph type="sldNum" sz="quarter" idx="12"/>
          </p:nvPr>
        </p:nvSpPr>
        <p:spPr/>
        <p:txBody>
          <a:bodyPr/>
          <a:lstStyle/>
          <a:p>
            <a:r>
              <a:rPr lang="en-US" altLang="en-US"/>
              <a:t>Page </a:t>
            </a:r>
            <a:fld id="{2A8838F7-7D27-404F-8A1B-4868F54C57DC}" type="slidenum">
              <a:rPr lang="en-US" altLang="en-US"/>
              <a:pPr/>
              <a:t>17</a:t>
            </a:fld>
            <a:endParaRPr lang="en-US" altLang="en-US"/>
          </a:p>
        </p:txBody>
      </p:sp>
      <p:sp>
        <p:nvSpPr>
          <p:cNvPr id="45058" name="Rectangle 2"/>
          <p:cNvSpPr>
            <a:spLocks noGrp="1" noChangeArrowheads="1"/>
          </p:cNvSpPr>
          <p:nvPr>
            <p:ph type="title"/>
          </p:nvPr>
        </p:nvSpPr>
        <p:spPr>
          <a:xfrm>
            <a:off x="685800" y="838200"/>
            <a:ext cx="8153400" cy="457200"/>
          </a:xfrm>
        </p:spPr>
        <p:txBody>
          <a:bodyPr>
            <a:normAutofit fontScale="90000"/>
          </a:bodyPr>
          <a:lstStyle/>
          <a:p>
            <a:r>
              <a:rPr lang="en-US" altLang="en-US" sz="4000"/>
              <a:t>Semaphore for Synchronization</a:t>
            </a:r>
          </a:p>
        </p:txBody>
      </p:sp>
      <p:sp>
        <p:nvSpPr>
          <p:cNvPr id="45059" name="Rectangle 3" descr="Rectangle: Click to edit Master text styles&#10;Second level&#10;Third level&#10;Fourth level&#10;Fifth level"/>
          <p:cNvSpPr>
            <a:spLocks noGrp="1" noChangeArrowheads="1"/>
          </p:cNvSpPr>
          <p:nvPr>
            <p:ph type="body" idx="1"/>
          </p:nvPr>
        </p:nvSpPr>
        <p:spPr/>
        <p:txBody>
          <a:bodyPr/>
          <a:lstStyle/>
          <a:p>
            <a:pPr>
              <a:tabLst>
                <a:tab pos="2005013" algn="ctr"/>
                <a:tab pos="4518025" algn="ctr"/>
              </a:tabLst>
            </a:pPr>
            <a:r>
              <a:rPr lang="en-US" altLang="en-US"/>
              <a:t>Execute </a:t>
            </a:r>
            <a:r>
              <a:rPr lang="en-US" altLang="en-US" i="1"/>
              <a:t>B</a:t>
            </a:r>
            <a:r>
              <a:rPr lang="en-US" altLang="en-US"/>
              <a:t> in </a:t>
            </a:r>
            <a:r>
              <a:rPr lang="en-US" altLang="en-US" i="1"/>
              <a:t>P</a:t>
            </a:r>
            <a:r>
              <a:rPr lang="en-US" altLang="en-US" baseline="-25000"/>
              <a:t>j</a:t>
            </a:r>
            <a:r>
              <a:rPr lang="en-US" altLang="en-US"/>
              <a:t> only after </a:t>
            </a:r>
            <a:r>
              <a:rPr lang="en-US" altLang="en-US" i="1"/>
              <a:t>A</a:t>
            </a:r>
            <a:r>
              <a:rPr lang="en-US" altLang="en-US"/>
              <a:t> executed in </a:t>
            </a:r>
            <a:r>
              <a:rPr lang="en-US" altLang="en-US" i="1"/>
              <a:t>P</a:t>
            </a:r>
            <a:r>
              <a:rPr lang="en-US" altLang="en-US" i="1" baseline="-25000"/>
              <a:t>i</a:t>
            </a:r>
            <a:endParaRPr lang="en-US" altLang="en-US" i="1"/>
          </a:p>
          <a:p>
            <a:pPr>
              <a:tabLst>
                <a:tab pos="2005013" algn="ctr"/>
                <a:tab pos="4518025" algn="ctr"/>
              </a:tabLst>
            </a:pPr>
            <a:r>
              <a:rPr lang="en-US" altLang="en-US"/>
              <a:t>Use semaphore </a:t>
            </a:r>
            <a:r>
              <a:rPr lang="en-US" altLang="en-US" i="1"/>
              <a:t>flag</a:t>
            </a:r>
            <a:r>
              <a:rPr lang="en-US" altLang="en-US"/>
              <a:t> initialized to 0</a:t>
            </a:r>
          </a:p>
          <a:p>
            <a:pPr>
              <a:tabLst>
                <a:tab pos="2005013" algn="ctr"/>
                <a:tab pos="4518025" algn="ctr"/>
              </a:tabLst>
            </a:pPr>
            <a:r>
              <a:rPr lang="en-US" altLang="en-US"/>
              <a:t>Code:</a:t>
            </a:r>
          </a:p>
          <a:p>
            <a:pPr>
              <a:buFontTx/>
              <a:buNone/>
              <a:tabLst>
                <a:tab pos="2005013" algn="ctr"/>
                <a:tab pos="4518025" algn="ctr"/>
              </a:tabLst>
            </a:pPr>
            <a:r>
              <a:rPr lang="en-US" altLang="en-US" i="1"/>
              <a:t>		P</a:t>
            </a:r>
            <a:r>
              <a:rPr lang="en-US" altLang="en-US" i="1" baseline="-25000"/>
              <a:t>i</a:t>
            </a:r>
            <a:r>
              <a:rPr lang="en-US" altLang="en-US" i="1"/>
              <a:t>	P</a:t>
            </a:r>
            <a:r>
              <a:rPr lang="en-US" altLang="en-US" i="1" baseline="-25000"/>
              <a:t>j</a:t>
            </a:r>
            <a:endParaRPr lang="en-US" altLang="en-US" i="1"/>
          </a:p>
          <a:p>
            <a:pPr>
              <a:buFontTx/>
              <a:buNone/>
              <a:tabLst>
                <a:tab pos="2005013" algn="ctr"/>
                <a:tab pos="4518025" algn="ctr"/>
              </a:tabLst>
            </a:pPr>
            <a:r>
              <a:rPr lang="en-US" altLang="en-US"/>
              <a:t>		 </a:t>
            </a:r>
            <a:r>
              <a:rPr lang="en-US" altLang="en-US">
                <a:sym typeface="MT Extra" pitchFamily="18" charset="2"/>
              </a:rPr>
              <a:t></a:t>
            </a:r>
            <a:r>
              <a:rPr lang="en-US" altLang="en-US"/>
              <a:t> </a:t>
            </a:r>
            <a:r>
              <a:rPr lang="en-US" altLang="en-US">
                <a:sym typeface="MT Extra" pitchFamily="18" charset="2"/>
              </a:rPr>
              <a:t>	 </a:t>
            </a:r>
          </a:p>
          <a:p>
            <a:pPr>
              <a:buFontTx/>
              <a:buNone/>
              <a:tabLst>
                <a:tab pos="2005013" algn="ctr"/>
                <a:tab pos="4518025" algn="ctr"/>
              </a:tabLst>
            </a:pPr>
            <a:r>
              <a:rPr lang="en-US" altLang="en-US">
                <a:sym typeface="MT Extra" pitchFamily="18" charset="2"/>
              </a:rPr>
              <a:t>		</a:t>
            </a:r>
            <a:r>
              <a:rPr lang="en-US" altLang="en-US" i="1">
                <a:sym typeface="MT Extra" pitchFamily="18" charset="2"/>
              </a:rPr>
              <a:t>A</a:t>
            </a:r>
            <a:r>
              <a:rPr lang="en-US" altLang="en-US">
                <a:sym typeface="MT Extra" pitchFamily="18" charset="2"/>
              </a:rPr>
              <a:t>	flag.</a:t>
            </a:r>
            <a:r>
              <a:rPr lang="en-US" altLang="en-US" i="1">
                <a:sym typeface="MT Extra" pitchFamily="18" charset="2"/>
              </a:rPr>
              <a:t>wait</a:t>
            </a:r>
            <a:r>
              <a:rPr lang="en-US" altLang="en-US">
                <a:sym typeface="MT Extra" pitchFamily="18" charset="2"/>
              </a:rPr>
              <a:t>()</a:t>
            </a:r>
          </a:p>
          <a:p>
            <a:pPr>
              <a:buFontTx/>
              <a:buNone/>
              <a:tabLst>
                <a:tab pos="2005013" algn="ctr"/>
                <a:tab pos="4518025" algn="ctr"/>
              </a:tabLst>
            </a:pPr>
            <a:r>
              <a:rPr lang="en-US" altLang="en-US">
                <a:sym typeface="MT Extra" pitchFamily="18" charset="2"/>
              </a:rPr>
              <a:t>		flag.</a:t>
            </a:r>
            <a:r>
              <a:rPr lang="en-US" altLang="en-US" i="1">
                <a:sym typeface="MT Extra" pitchFamily="18" charset="2"/>
              </a:rPr>
              <a:t>signal</a:t>
            </a:r>
            <a:r>
              <a:rPr lang="en-US" altLang="en-US">
                <a:sym typeface="MT Extra" pitchFamily="18" charset="2"/>
              </a:rPr>
              <a:t>()	</a:t>
            </a:r>
            <a:r>
              <a:rPr lang="en-US" altLang="en-US" i="1">
                <a:sym typeface="MT Extra" pitchFamily="18" charset="2"/>
              </a:rPr>
              <a:t>B</a:t>
            </a:r>
            <a:endParaRPr lang="en-US" altLang="en-US">
              <a:sym typeface="MT Extra" pitchFamily="18" charset="2"/>
            </a:endParaRPr>
          </a:p>
        </p:txBody>
      </p:sp>
    </p:spTree>
    <p:extLst>
      <p:ext uri="{BB962C8B-B14F-4D97-AF65-F5344CB8AC3E}">
        <p14:creationId xmlns:p14="http://schemas.microsoft.com/office/powerpoint/2010/main" val="5527277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B850BEB-6D5F-4A5E-86C2-EDAD1EE3F3BA}" type="datetime1">
              <a:rPr lang="en-US" altLang="en-US"/>
              <a:pPr/>
              <a:t>10/27/2014</a:t>
            </a:fld>
            <a:endParaRPr lang="en-US" altLang="en-US"/>
          </a:p>
        </p:txBody>
      </p:sp>
      <p:sp>
        <p:nvSpPr>
          <p:cNvPr id="6" name="Slide Number Placeholder 5"/>
          <p:cNvSpPr>
            <a:spLocks noGrp="1"/>
          </p:cNvSpPr>
          <p:nvPr>
            <p:ph type="sldNum" sz="quarter" idx="12"/>
          </p:nvPr>
        </p:nvSpPr>
        <p:spPr/>
        <p:txBody>
          <a:bodyPr/>
          <a:lstStyle/>
          <a:p>
            <a:r>
              <a:rPr lang="en-US" altLang="en-US"/>
              <a:t>Page </a:t>
            </a:r>
            <a:fld id="{D2F6FDAB-E947-4092-BF08-8960C14BB45E}" type="slidenum">
              <a:rPr lang="en-US" altLang="en-US"/>
              <a:pPr/>
              <a:t>18</a:t>
            </a:fld>
            <a:endParaRPr lang="en-US" altLang="en-US"/>
          </a:p>
        </p:txBody>
      </p:sp>
      <p:sp>
        <p:nvSpPr>
          <p:cNvPr id="46082" name="Rectangle 2"/>
          <p:cNvSpPr>
            <a:spLocks noGrp="1" noChangeArrowheads="1"/>
          </p:cNvSpPr>
          <p:nvPr>
            <p:ph type="title"/>
          </p:nvPr>
        </p:nvSpPr>
        <p:spPr>
          <a:xfrm>
            <a:off x="1066800" y="533400"/>
            <a:ext cx="7772400" cy="844550"/>
          </a:xfrm>
        </p:spPr>
        <p:txBody>
          <a:bodyPr>
            <a:normAutofit fontScale="90000"/>
          </a:bodyPr>
          <a:lstStyle/>
          <a:p>
            <a:r>
              <a:rPr lang="en-US" altLang="en-US"/>
              <a:t>Classical Problems of Synchronization</a:t>
            </a:r>
          </a:p>
        </p:txBody>
      </p:sp>
      <p:sp>
        <p:nvSpPr>
          <p:cNvPr id="46083" name="Rectangle 3" descr="Rectangle: Click to edit Master text styles&#10;Second level&#10;Third level&#10;Fourth level&#10;Fifth level"/>
          <p:cNvSpPr>
            <a:spLocks noGrp="1" noChangeArrowheads="1"/>
          </p:cNvSpPr>
          <p:nvPr>
            <p:ph type="body" idx="1"/>
          </p:nvPr>
        </p:nvSpPr>
        <p:spPr/>
        <p:txBody>
          <a:bodyPr/>
          <a:lstStyle/>
          <a:p>
            <a:r>
              <a:rPr lang="en-US" altLang="en-US"/>
              <a:t>Bounded-Buffer Problem</a:t>
            </a:r>
            <a:br>
              <a:rPr lang="en-US" altLang="en-US"/>
            </a:br>
            <a:endParaRPr lang="en-US" altLang="en-US"/>
          </a:p>
          <a:p>
            <a:r>
              <a:rPr lang="en-US" altLang="en-US"/>
              <a:t>Readers and Writers Problem</a:t>
            </a:r>
            <a:br>
              <a:rPr lang="en-US" altLang="en-US"/>
            </a:br>
            <a:endParaRPr lang="en-US" altLang="en-US"/>
          </a:p>
          <a:p>
            <a:r>
              <a:rPr lang="en-US" altLang="en-US"/>
              <a:t>Dining-Philosophers Problem</a:t>
            </a:r>
          </a:p>
        </p:txBody>
      </p:sp>
    </p:spTree>
    <p:extLst>
      <p:ext uri="{BB962C8B-B14F-4D97-AF65-F5344CB8AC3E}">
        <p14:creationId xmlns:p14="http://schemas.microsoft.com/office/powerpoint/2010/main" val="14732475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366112E-CFD6-4B6A-86D8-CF8C05D32CDB}" type="datetime1">
              <a:rPr lang="en-US" altLang="en-US"/>
              <a:pPr/>
              <a:t>10/27/2014</a:t>
            </a:fld>
            <a:endParaRPr lang="en-US" altLang="en-US"/>
          </a:p>
        </p:txBody>
      </p:sp>
      <p:sp>
        <p:nvSpPr>
          <p:cNvPr id="7" name="Slide Number Placeholder 6"/>
          <p:cNvSpPr>
            <a:spLocks noGrp="1"/>
          </p:cNvSpPr>
          <p:nvPr>
            <p:ph type="sldNum" sz="quarter" idx="12"/>
          </p:nvPr>
        </p:nvSpPr>
        <p:spPr/>
        <p:txBody>
          <a:bodyPr/>
          <a:lstStyle/>
          <a:p>
            <a:r>
              <a:rPr lang="en-US" altLang="en-US"/>
              <a:t>Page </a:t>
            </a:r>
            <a:fld id="{6966A0FF-8309-4DE8-9585-A53E015712AB}" type="slidenum">
              <a:rPr lang="en-US" altLang="en-US"/>
              <a:pPr/>
              <a:t>19</a:t>
            </a:fld>
            <a:endParaRPr lang="en-US" altLang="en-US"/>
          </a:p>
        </p:txBody>
      </p:sp>
      <p:sp>
        <p:nvSpPr>
          <p:cNvPr id="47106" name="Rectangle 2"/>
          <p:cNvSpPr>
            <a:spLocks noGrp="1" noChangeArrowheads="1"/>
          </p:cNvSpPr>
          <p:nvPr>
            <p:ph type="title"/>
          </p:nvPr>
        </p:nvSpPr>
        <p:spPr>
          <a:noFill/>
          <a:ln/>
        </p:spPr>
        <p:txBody>
          <a:bodyPr lIns="92075" tIns="46038" rIns="92075" bIns="46038"/>
          <a:lstStyle/>
          <a:p>
            <a:r>
              <a:rPr lang="en-US" altLang="en-US"/>
              <a:t>Producer/Consumer problem</a:t>
            </a:r>
          </a:p>
        </p:txBody>
      </p:sp>
      <p:sp>
        <p:nvSpPr>
          <p:cNvPr id="47107" name="Rectangle 3" descr="Rectangle: Click to edit Master text styles&#10;Second level&#10;Third level&#10;Fourth level&#10;Fifth level"/>
          <p:cNvSpPr>
            <a:spLocks noGrp="1" noChangeArrowheads="1"/>
          </p:cNvSpPr>
          <p:nvPr>
            <p:ph type="body" sz="half" idx="1"/>
          </p:nvPr>
        </p:nvSpPr>
        <p:spPr>
          <a:noFill/>
          <a:ln/>
        </p:spPr>
        <p:txBody>
          <a:bodyPr lIns="92075" tIns="46038" rIns="92075" bIns="46038"/>
          <a:lstStyle/>
          <a:p>
            <a:r>
              <a:rPr lang="en-US" altLang="en-US"/>
              <a:t>Producer</a:t>
            </a:r>
          </a:p>
          <a:p>
            <a:pPr>
              <a:buFontTx/>
              <a:buNone/>
            </a:pPr>
            <a:r>
              <a:rPr lang="en-US" altLang="en-US"/>
              <a:t>repeat</a:t>
            </a:r>
          </a:p>
          <a:p>
            <a:pPr>
              <a:buFontTx/>
              <a:buNone/>
            </a:pPr>
            <a:r>
              <a:rPr lang="en-US" altLang="en-US"/>
              <a:t>produce item v;</a:t>
            </a:r>
          </a:p>
          <a:p>
            <a:pPr>
              <a:buFontTx/>
              <a:buNone/>
            </a:pPr>
            <a:r>
              <a:rPr lang="en-US" altLang="en-US"/>
              <a:t>b[in] = v;</a:t>
            </a:r>
          </a:p>
          <a:p>
            <a:pPr>
              <a:buFontTx/>
              <a:buNone/>
            </a:pPr>
            <a:r>
              <a:rPr lang="en-US" altLang="en-US"/>
              <a:t>in = in + 1;</a:t>
            </a:r>
          </a:p>
          <a:p>
            <a:pPr>
              <a:buFontTx/>
              <a:buNone/>
            </a:pPr>
            <a:r>
              <a:rPr lang="en-US" altLang="en-US"/>
              <a:t>forever;</a:t>
            </a:r>
          </a:p>
        </p:txBody>
      </p:sp>
      <p:sp>
        <p:nvSpPr>
          <p:cNvPr id="47108" name="Rectangle 4" descr="Rectangle: Click to edit Master text styles&#10;Second level&#10;Third level&#10;Fourth level&#10;Fifth level"/>
          <p:cNvSpPr>
            <a:spLocks noGrp="1" noChangeArrowheads="1"/>
          </p:cNvSpPr>
          <p:nvPr>
            <p:ph type="body" sz="half" idx="2"/>
          </p:nvPr>
        </p:nvSpPr>
        <p:spPr>
          <a:noFill/>
          <a:ln/>
        </p:spPr>
        <p:txBody>
          <a:bodyPr lIns="92075" tIns="46038" rIns="92075" bIns="46038"/>
          <a:lstStyle/>
          <a:p>
            <a:r>
              <a:rPr lang="en-US" altLang="en-US"/>
              <a:t>Consumer</a:t>
            </a:r>
          </a:p>
          <a:p>
            <a:pPr>
              <a:buFontTx/>
              <a:buNone/>
            </a:pPr>
            <a:r>
              <a:rPr lang="en-US" altLang="en-US"/>
              <a:t>repeat</a:t>
            </a:r>
          </a:p>
          <a:p>
            <a:pPr>
              <a:buFontTx/>
              <a:buNone/>
            </a:pPr>
            <a:r>
              <a:rPr lang="en-US" altLang="en-US"/>
              <a:t>while (in &lt;= out) nop;</a:t>
            </a:r>
          </a:p>
          <a:p>
            <a:pPr>
              <a:buFontTx/>
              <a:buNone/>
            </a:pPr>
            <a:r>
              <a:rPr lang="en-US" altLang="en-US"/>
              <a:t>w = b[out];</a:t>
            </a:r>
          </a:p>
          <a:p>
            <a:pPr>
              <a:buFontTx/>
              <a:buNone/>
            </a:pPr>
            <a:r>
              <a:rPr lang="en-US" altLang="en-US"/>
              <a:t>out = out + 1;</a:t>
            </a:r>
          </a:p>
          <a:p>
            <a:pPr>
              <a:buFontTx/>
              <a:buNone/>
            </a:pPr>
            <a:r>
              <a:rPr lang="en-US" altLang="en-US"/>
              <a:t>consume w;</a:t>
            </a:r>
          </a:p>
          <a:p>
            <a:pPr>
              <a:buFontTx/>
              <a:buNone/>
            </a:pPr>
            <a:r>
              <a:rPr lang="en-US" altLang="en-US"/>
              <a:t>forever;</a:t>
            </a:r>
          </a:p>
        </p:txBody>
      </p:sp>
    </p:spTree>
    <p:extLst>
      <p:ext uri="{BB962C8B-B14F-4D97-AF65-F5344CB8AC3E}">
        <p14:creationId xmlns:p14="http://schemas.microsoft.com/office/powerpoint/2010/main" val="3834405944"/>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5718A9C-4FFA-4C6C-A60E-0981C745EEFE}" type="datetime1">
              <a:rPr lang="en-US" altLang="en-US"/>
              <a:pPr/>
              <a:t>10/27/2014</a:t>
            </a:fld>
            <a:endParaRPr lang="en-US" altLang="en-US"/>
          </a:p>
        </p:txBody>
      </p:sp>
      <p:sp>
        <p:nvSpPr>
          <p:cNvPr id="6" name="Slide Number Placeholder 5"/>
          <p:cNvSpPr>
            <a:spLocks noGrp="1"/>
          </p:cNvSpPr>
          <p:nvPr>
            <p:ph type="sldNum" sz="quarter" idx="12"/>
          </p:nvPr>
        </p:nvSpPr>
        <p:spPr/>
        <p:txBody>
          <a:bodyPr/>
          <a:lstStyle/>
          <a:p>
            <a:r>
              <a:rPr lang="en-US" altLang="en-US"/>
              <a:t>Page </a:t>
            </a:r>
            <a:fld id="{58B45355-C758-40AA-A0F0-A1BC75458A43}" type="slidenum">
              <a:rPr lang="en-US" altLang="en-US"/>
              <a:pPr/>
              <a:t>2</a:t>
            </a:fld>
            <a:endParaRPr lang="en-US" altLang="en-US"/>
          </a:p>
        </p:txBody>
      </p:sp>
      <p:sp>
        <p:nvSpPr>
          <p:cNvPr id="10242" name="Rectangle 2"/>
          <p:cNvSpPr>
            <a:spLocks noGrp="1" noChangeArrowheads="1"/>
          </p:cNvSpPr>
          <p:nvPr>
            <p:ph type="title"/>
          </p:nvPr>
        </p:nvSpPr>
        <p:spPr>
          <a:noFill/>
          <a:ln/>
        </p:spPr>
        <p:txBody>
          <a:bodyPr lIns="92075" tIns="46038" rIns="92075" bIns="46038"/>
          <a:lstStyle/>
          <a:p>
            <a:r>
              <a:rPr lang="en-US" altLang="en-US" dirty="0" smtClean="0"/>
              <a:t>Concurrency</a:t>
            </a:r>
            <a:endParaRPr lang="en-US" altLang="en-US" dirty="0"/>
          </a:p>
        </p:txBody>
      </p:sp>
      <p:sp>
        <p:nvSpPr>
          <p:cNvPr id="10243" name="Rectangle 3" descr="Rectangle: Click to edit Master text styles&#10;Second level&#10;Third level&#10;Fourth level&#10;Fifth level"/>
          <p:cNvSpPr>
            <a:spLocks noGrp="1" noChangeArrowheads="1"/>
          </p:cNvSpPr>
          <p:nvPr>
            <p:ph type="body" idx="1"/>
          </p:nvPr>
        </p:nvSpPr>
        <p:spPr>
          <a:xfrm>
            <a:off x="838200" y="2043113"/>
            <a:ext cx="7613650" cy="3689350"/>
          </a:xfrm>
          <a:noFill/>
          <a:ln/>
        </p:spPr>
        <p:txBody>
          <a:bodyPr lIns="92075" tIns="46038" rIns="92075" bIns="46038">
            <a:normAutofit fontScale="92500"/>
          </a:bodyPr>
          <a:lstStyle/>
          <a:p>
            <a:pPr>
              <a:lnSpc>
                <a:spcPct val="90000"/>
              </a:lnSpc>
            </a:pPr>
            <a:r>
              <a:rPr lang="en-US" altLang="en-US" sz="2400"/>
              <a:t>An important and fundamental feature in modern operating systems is concurrent execution of processes/threads. This feature is essential for the realization of multiprogramming, multiprocessing, distributed systems, and client-server model of computation.</a:t>
            </a:r>
          </a:p>
          <a:p>
            <a:pPr>
              <a:lnSpc>
                <a:spcPct val="90000"/>
              </a:lnSpc>
            </a:pPr>
            <a:r>
              <a:rPr lang="en-US" altLang="en-US" sz="2400"/>
              <a:t>Concurrency encompasses many design issues including communication and synchronization among processes, sharing of and contention for resources.</a:t>
            </a:r>
          </a:p>
          <a:p>
            <a:pPr>
              <a:lnSpc>
                <a:spcPct val="90000"/>
              </a:lnSpc>
            </a:pPr>
            <a:r>
              <a:rPr lang="en-US" altLang="en-US" sz="2400"/>
              <a:t>In this discussion we will look at the various design issues/problems and the wide variety of solutions available.</a:t>
            </a:r>
          </a:p>
        </p:txBody>
      </p:sp>
    </p:spTree>
    <p:extLst>
      <p:ext uri="{BB962C8B-B14F-4D97-AF65-F5344CB8AC3E}">
        <p14:creationId xmlns:p14="http://schemas.microsoft.com/office/powerpoint/2010/main" val="245887154"/>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D7EC25B-FBC7-4788-8B3B-2AC95E2063BF}" type="datetime1">
              <a:rPr lang="en-US" altLang="en-US"/>
              <a:pPr/>
              <a:t>10/27/2014</a:t>
            </a:fld>
            <a:endParaRPr lang="en-US" altLang="en-US"/>
          </a:p>
        </p:txBody>
      </p:sp>
      <p:sp>
        <p:nvSpPr>
          <p:cNvPr id="7" name="Slide Number Placeholder 6"/>
          <p:cNvSpPr>
            <a:spLocks noGrp="1"/>
          </p:cNvSpPr>
          <p:nvPr>
            <p:ph type="sldNum" sz="quarter" idx="12"/>
          </p:nvPr>
        </p:nvSpPr>
        <p:spPr/>
        <p:txBody>
          <a:bodyPr/>
          <a:lstStyle/>
          <a:p>
            <a:r>
              <a:rPr lang="en-US" altLang="en-US"/>
              <a:t>Page </a:t>
            </a:r>
            <a:fld id="{573D6CB1-8ED5-4547-8295-11CE4A03A365}" type="slidenum">
              <a:rPr lang="en-US" altLang="en-US"/>
              <a:pPr/>
              <a:t>20</a:t>
            </a:fld>
            <a:endParaRPr lang="en-US" altLang="en-US"/>
          </a:p>
        </p:txBody>
      </p:sp>
      <p:sp>
        <p:nvSpPr>
          <p:cNvPr id="49154" name="Rectangle 2"/>
          <p:cNvSpPr>
            <a:spLocks noGrp="1" noChangeArrowheads="1"/>
          </p:cNvSpPr>
          <p:nvPr>
            <p:ph type="title"/>
          </p:nvPr>
        </p:nvSpPr>
        <p:spPr>
          <a:noFill/>
          <a:ln/>
        </p:spPr>
        <p:txBody>
          <a:bodyPr lIns="92075" tIns="46038" rIns="92075" bIns="46038"/>
          <a:lstStyle/>
          <a:p>
            <a:r>
              <a:rPr lang="en-US" altLang="en-US"/>
              <a:t>Solution for P/C using Semaphores </a:t>
            </a:r>
          </a:p>
        </p:txBody>
      </p:sp>
      <p:sp>
        <p:nvSpPr>
          <p:cNvPr id="49155" name="Rectangle 3" descr="Rectangle: Click to edit Master text styles&#10;Second level&#10;Third level&#10;Fourth level&#10;Fifth level"/>
          <p:cNvSpPr>
            <a:spLocks noGrp="1" noChangeArrowheads="1"/>
          </p:cNvSpPr>
          <p:nvPr>
            <p:ph type="body" sz="half" idx="1"/>
          </p:nvPr>
        </p:nvSpPr>
        <p:spPr>
          <a:xfrm>
            <a:off x="781050" y="1374775"/>
            <a:ext cx="3810000" cy="4114800"/>
          </a:xfrm>
          <a:noFill/>
          <a:ln/>
        </p:spPr>
        <p:txBody>
          <a:bodyPr lIns="92075" tIns="46038" rIns="92075" bIns="46038">
            <a:normAutofit lnSpcReduction="10000"/>
          </a:bodyPr>
          <a:lstStyle/>
          <a:p>
            <a:pPr>
              <a:lnSpc>
                <a:spcPct val="90000"/>
              </a:lnSpc>
            </a:pPr>
            <a:r>
              <a:rPr lang="en-US" altLang="en-US" sz="2400" b="1"/>
              <a:t>Producer</a:t>
            </a:r>
          </a:p>
          <a:p>
            <a:pPr>
              <a:lnSpc>
                <a:spcPct val="90000"/>
              </a:lnSpc>
            </a:pPr>
            <a:r>
              <a:rPr lang="en-US" altLang="en-US" sz="2400"/>
              <a:t>repeat</a:t>
            </a:r>
          </a:p>
          <a:p>
            <a:pPr>
              <a:lnSpc>
                <a:spcPct val="90000"/>
              </a:lnSpc>
            </a:pPr>
            <a:r>
              <a:rPr lang="en-US" altLang="en-US" sz="2400"/>
              <a:t>produce item v;</a:t>
            </a:r>
          </a:p>
          <a:p>
            <a:pPr>
              <a:lnSpc>
                <a:spcPct val="90000"/>
              </a:lnSpc>
            </a:pPr>
            <a:r>
              <a:rPr lang="en-US" altLang="en-US" sz="2400"/>
              <a:t>MUTEX.wait();</a:t>
            </a:r>
          </a:p>
          <a:p>
            <a:pPr>
              <a:lnSpc>
                <a:spcPct val="90000"/>
              </a:lnSpc>
            </a:pPr>
            <a:r>
              <a:rPr lang="en-US" altLang="en-US" sz="2400"/>
              <a:t>b[in] = v;</a:t>
            </a:r>
          </a:p>
          <a:p>
            <a:pPr>
              <a:lnSpc>
                <a:spcPct val="90000"/>
              </a:lnSpc>
            </a:pPr>
            <a:r>
              <a:rPr lang="en-US" altLang="en-US" sz="2400"/>
              <a:t>in = in + 1;</a:t>
            </a:r>
          </a:p>
          <a:p>
            <a:pPr>
              <a:lnSpc>
                <a:spcPct val="90000"/>
              </a:lnSpc>
            </a:pPr>
            <a:r>
              <a:rPr lang="en-US" altLang="en-US" sz="2400"/>
              <a:t>MUTEX.signal();</a:t>
            </a:r>
          </a:p>
          <a:p>
            <a:pPr>
              <a:lnSpc>
                <a:spcPct val="90000"/>
              </a:lnSpc>
            </a:pPr>
            <a:r>
              <a:rPr lang="en-US" altLang="en-US" sz="2400"/>
              <a:t>forever;</a:t>
            </a:r>
          </a:p>
          <a:p>
            <a:pPr>
              <a:lnSpc>
                <a:spcPct val="90000"/>
              </a:lnSpc>
            </a:pPr>
            <a:endParaRPr lang="en-US" altLang="en-US"/>
          </a:p>
          <a:p>
            <a:pPr>
              <a:lnSpc>
                <a:spcPct val="90000"/>
              </a:lnSpc>
            </a:pPr>
            <a:r>
              <a:rPr lang="en-US" altLang="en-US" sz="2400" b="1"/>
              <a:t>What if Producer is slow or late?</a:t>
            </a:r>
          </a:p>
        </p:txBody>
      </p:sp>
      <p:sp>
        <p:nvSpPr>
          <p:cNvPr id="49156" name="Rectangle 4" descr="Rectangle: Click to edit Master text styles&#10;Second level&#10;Third level&#10;Fourth level&#10;Fifth level"/>
          <p:cNvSpPr>
            <a:spLocks noGrp="1" noChangeArrowheads="1"/>
          </p:cNvSpPr>
          <p:nvPr>
            <p:ph type="body" sz="half" idx="2"/>
          </p:nvPr>
        </p:nvSpPr>
        <p:spPr>
          <a:xfrm>
            <a:off x="4767263" y="1373188"/>
            <a:ext cx="3810000" cy="4114800"/>
          </a:xfrm>
          <a:noFill/>
          <a:ln/>
        </p:spPr>
        <p:txBody>
          <a:bodyPr lIns="92075" tIns="46038" rIns="92075" bIns="46038">
            <a:normAutofit fontScale="92500"/>
          </a:bodyPr>
          <a:lstStyle/>
          <a:p>
            <a:pPr>
              <a:lnSpc>
                <a:spcPct val="90000"/>
              </a:lnSpc>
            </a:pPr>
            <a:r>
              <a:rPr lang="en-US" altLang="en-US" sz="2400" b="1"/>
              <a:t>Consumer</a:t>
            </a:r>
            <a:endParaRPr lang="en-US" altLang="en-US" sz="2400"/>
          </a:p>
          <a:p>
            <a:pPr>
              <a:lnSpc>
                <a:spcPct val="90000"/>
              </a:lnSpc>
            </a:pPr>
            <a:r>
              <a:rPr lang="en-US" altLang="en-US" sz="2400"/>
              <a:t>repeat</a:t>
            </a:r>
          </a:p>
          <a:p>
            <a:pPr>
              <a:lnSpc>
                <a:spcPct val="90000"/>
              </a:lnSpc>
            </a:pPr>
            <a:r>
              <a:rPr lang="en-US" altLang="en-US" sz="2400"/>
              <a:t>while (in &lt;= out) nop;</a:t>
            </a:r>
          </a:p>
          <a:p>
            <a:pPr>
              <a:lnSpc>
                <a:spcPct val="90000"/>
              </a:lnSpc>
            </a:pPr>
            <a:r>
              <a:rPr lang="en-US" altLang="en-US" sz="2400"/>
              <a:t>MUTEX.wait();</a:t>
            </a:r>
          </a:p>
          <a:p>
            <a:pPr>
              <a:lnSpc>
                <a:spcPct val="90000"/>
              </a:lnSpc>
            </a:pPr>
            <a:r>
              <a:rPr lang="en-US" altLang="en-US" sz="2400"/>
              <a:t>w = b[out];</a:t>
            </a:r>
          </a:p>
          <a:p>
            <a:pPr>
              <a:lnSpc>
                <a:spcPct val="90000"/>
              </a:lnSpc>
            </a:pPr>
            <a:r>
              <a:rPr lang="en-US" altLang="en-US" sz="2400"/>
              <a:t>out = out + 1;</a:t>
            </a:r>
          </a:p>
          <a:p>
            <a:pPr>
              <a:lnSpc>
                <a:spcPct val="90000"/>
              </a:lnSpc>
            </a:pPr>
            <a:r>
              <a:rPr lang="en-US" altLang="en-US" sz="2400"/>
              <a:t>MUTEX.signal();</a:t>
            </a:r>
          </a:p>
          <a:p>
            <a:pPr>
              <a:lnSpc>
                <a:spcPct val="90000"/>
              </a:lnSpc>
            </a:pPr>
            <a:r>
              <a:rPr lang="en-US" altLang="en-US" sz="2400"/>
              <a:t>consume w;</a:t>
            </a:r>
          </a:p>
          <a:p>
            <a:pPr>
              <a:lnSpc>
                <a:spcPct val="90000"/>
              </a:lnSpc>
            </a:pPr>
            <a:r>
              <a:rPr lang="en-US" altLang="en-US" sz="2400"/>
              <a:t>forever;</a:t>
            </a:r>
          </a:p>
          <a:p>
            <a:pPr>
              <a:lnSpc>
                <a:spcPct val="90000"/>
              </a:lnSpc>
            </a:pPr>
            <a:r>
              <a:rPr lang="en-US" altLang="en-US" sz="2400" b="1"/>
              <a:t>Ans: Consumer will busy-wait at the while statement.</a:t>
            </a:r>
          </a:p>
        </p:txBody>
      </p:sp>
    </p:spTree>
    <p:extLst>
      <p:ext uri="{BB962C8B-B14F-4D97-AF65-F5344CB8AC3E}">
        <p14:creationId xmlns:p14="http://schemas.microsoft.com/office/powerpoint/2010/main" val="796199049"/>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7214A895-BA09-4835-9D0F-8BF4E2C396A3}" type="datetime1">
              <a:rPr lang="en-US" altLang="en-US"/>
              <a:pPr/>
              <a:t>10/27/2014</a:t>
            </a:fld>
            <a:endParaRPr lang="en-US" altLang="en-US"/>
          </a:p>
        </p:txBody>
      </p:sp>
      <p:sp>
        <p:nvSpPr>
          <p:cNvPr id="7" name="Slide Number Placeholder 6"/>
          <p:cNvSpPr>
            <a:spLocks noGrp="1"/>
          </p:cNvSpPr>
          <p:nvPr>
            <p:ph type="sldNum" sz="quarter" idx="12"/>
          </p:nvPr>
        </p:nvSpPr>
        <p:spPr/>
        <p:txBody>
          <a:bodyPr/>
          <a:lstStyle/>
          <a:p>
            <a:r>
              <a:rPr lang="en-US" altLang="en-US"/>
              <a:t>Page </a:t>
            </a:r>
            <a:fld id="{1B3AAC47-846B-44E5-ACC8-668D5E55A291}" type="slidenum">
              <a:rPr lang="en-US" altLang="en-US"/>
              <a:pPr/>
              <a:t>21</a:t>
            </a:fld>
            <a:endParaRPr lang="en-US" altLang="en-US"/>
          </a:p>
        </p:txBody>
      </p:sp>
      <p:sp>
        <p:nvSpPr>
          <p:cNvPr id="51202" name="Rectangle 2"/>
          <p:cNvSpPr>
            <a:spLocks noGrp="1" noChangeArrowheads="1"/>
          </p:cNvSpPr>
          <p:nvPr>
            <p:ph type="title"/>
          </p:nvPr>
        </p:nvSpPr>
        <p:spPr>
          <a:noFill/>
          <a:ln/>
        </p:spPr>
        <p:txBody>
          <a:bodyPr lIns="92075" tIns="46038" rIns="92075" bIns="46038"/>
          <a:lstStyle/>
          <a:p>
            <a:r>
              <a:rPr lang="en-US" altLang="en-US"/>
              <a:t>P/C: improved solution </a:t>
            </a:r>
          </a:p>
        </p:txBody>
      </p:sp>
      <p:sp>
        <p:nvSpPr>
          <p:cNvPr id="51203" name="Rectangle 3" descr="Rectangle: Click to edit Master text styles&#10;Second level&#10;Third level&#10;Fourth level&#10;Fifth level"/>
          <p:cNvSpPr>
            <a:spLocks noGrp="1" noChangeArrowheads="1"/>
          </p:cNvSpPr>
          <p:nvPr>
            <p:ph type="body" sz="half" idx="1"/>
          </p:nvPr>
        </p:nvSpPr>
        <p:spPr>
          <a:xfrm>
            <a:off x="762000" y="1524000"/>
            <a:ext cx="3810000" cy="4114800"/>
          </a:xfrm>
          <a:noFill/>
          <a:ln/>
        </p:spPr>
        <p:txBody>
          <a:bodyPr lIns="92075" tIns="46038" rIns="92075" bIns="46038"/>
          <a:lstStyle/>
          <a:p>
            <a:pPr>
              <a:lnSpc>
                <a:spcPct val="90000"/>
              </a:lnSpc>
            </a:pPr>
            <a:r>
              <a:rPr lang="en-US" altLang="en-US" sz="2000" b="1"/>
              <a:t>Producer</a:t>
            </a:r>
          </a:p>
          <a:p>
            <a:pPr>
              <a:lnSpc>
                <a:spcPct val="90000"/>
              </a:lnSpc>
              <a:buFontTx/>
              <a:buNone/>
            </a:pPr>
            <a:r>
              <a:rPr lang="en-US" altLang="en-US" sz="2000"/>
              <a:t>repeat</a:t>
            </a:r>
          </a:p>
          <a:p>
            <a:pPr>
              <a:lnSpc>
                <a:spcPct val="90000"/>
              </a:lnSpc>
              <a:buFontTx/>
              <a:buNone/>
            </a:pPr>
            <a:r>
              <a:rPr lang="en-US" altLang="en-US" sz="2000"/>
              <a:t>produce item v;</a:t>
            </a:r>
          </a:p>
          <a:p>
            <a:pPr>
              <a:lnSpc>
                <a:spcPct val="90000"/>
              </a:lnSpc>
              <a:buFontTx/>
              <a:buNone/>
            </a:pPr>
            <a:r>
              <a:rPr lang="en-US" altLang="en-US" sz="2000"/>
              <a:t>MUTEX.wait();</a:t>
            </a:r>
          </a:p>
          <a:p>
            <a:pPr>
              <a:lnSpc>
                <a:spcPct val="90000"/>
              </a:lnSpc>
              <a:buFontTx/>
              <a:buNone/>
            </a:pPr>
            <a:r>
              <a:rPr lang="en-US" altLang="en-US" sz="2000"/>
              <a:t>b[in] = v;</a:t>
            </a:r>
          </a:p>
          <a:p>
            <a:pPr>
              <a:lnSpc>
                <a:spcPct val="90000"/>
              </a:lnSpc>
              <a:buFontTx/>
              <a:buNone/>
            </a:pPr>
            <a:r>
              <a:rPr lang="en-US" altLang="en-US" sz="2000"/>
              <a:t>in = in + 1;</a:t>
            </a:r>
          </a:p>
          <a:p>
            <a:pPr>
              <a:lnSpc>
                <a:spcPct val="90000"/>
              </a:lnSpc>
              <a:buFontTx/>
              <a:buNone/>
            </a:pPr>
            <a:r>
              <a:rPr lang="en-US" altLang="en-US" sz="2000"/>
              <a:t>MUTEX.signal();</a:t>
            </a:r>
          </a:p>
          <a:p>
            <a:pPr>
              <a:lnSpc>
                <a:spcPct val="90000"/>
              </a:lnSpc>
              <a:buFontTx/>
              <a:buNone/>
            </a:pPr>
            <a:r>
              <a:rPr lang="en-US" altLang="en-US" sz="2000"/>
              <a:t>AVAIL.signal();</a:t>
            </a:r>
          </a:p>
          <a:p>
            <a:pPr>
              <a:lnSpc>
                <a:spcPct val="90000"/>
              </a:lnSpc>
              <a:buFontTx/>
              <a:buNone/>
            </a:pPr>
            <a:r>
              <a:rPr lang="en-US" altLang="en-US" sz="2000"/>
              <a:t>forever;</a:t>
            </a:r>
          </a:p>
          <a:p>
            <a:pPr>
              <a:lnSpc>
                <a:spcPct val="90000"/>
              </a:lnSpc>
            </a:pPr>
            <a:endParaRPr lang="en-US" altLang="en-US" sz="2000"/>
          </a:p>
          <a:p>
            <a:pPr>
              <a:lnSpc>
                <a:spcPct val="90000"/>
              </a:lnSpc>
            </a:pPr>
            <a:r>
              <a:rPr lang="en-US" altLang="en-US" sz="2000" b="1"/>
              <a:t>What will be the initial values of MUTEX and AVAIL?</a:t>
            </a:r>
          </a:p>
        </p:txBody>
      </p:sp>
      <p:sp>
        <p:nvSpPr>
          <p:cNvPr id="51204" name="Rectangle 4" descr="Rectangle: Click to edit Master text styles&#10;Second level&#10;Third level&#10;Fourth level&#10;Fifth level"/>
          <p:cNvSpPr>
            <a:spLocks noGrp="1" noChangeArrowheads="1"/>
          </p:cNvSpPr>
          <p:nvPr>
            <p:ph type="body" sz="half" idx="2"/>
          </p:nvPr>
        </p:nvSpPr>
        <p:spPr>
          <a:xfrm>
            <a:off x="4800600" y="1524000"/>
            <a:ext cx="3810000" cy="4114800"/>
          </a:xfrm>
          <a:noFill/>
          <a:ln/>
        </p:spPr>
        <p:txBody>
          <a:bodyPr lIns="92075" tIns="46038" rIns="92075" bIns="46038"/>
          <a:lstStyle/>
          <a:p>
            <a:pPr>
              <a:lnSpc>
                <a:spcPct val="90000"/>
              </a:lnSpc>
            </a:pPr>
            <a:r>
              <a:rPr lang="en-US" altLang="en-US" sz="2000" b="1"/>
              <a:t>Consumer</a:t>
            </a:r>
            <a:endParaRPr lang="en-US" altLang="en-US" sz="2000"/>
          </a:p>
          <a:p>
            <a:pPr>
              <a:lnSpc>
                <a:spcPct val="90000"/>
              </a:lnSpc>
              <a:buFontTx/>
              <a:buNone/>
            </a:pPr>
            <a:r>
              <a:rPr lang="en-US" altLang="en-US" sz="2000"/>
              <a:t>repeat</a:t>
            </a:r>
          </a:p>
          <a:p>
            <a:pPr>
              <a:lnSpc>
                <a:spcPct val="90000"/>
              </a:lnSpc>
              <a:buFontTx/>
              <a:buNone/>
            </a:pPr>
            <a:r>
              <a:rPr lang="en-US" altLang="en-US" sz="2000"/>
              <a:t>AVAIL.wait();</a:t>
            </a:r>
          </a:p>
          <a:p>
            <a:pPr>
              <a:lnSpc>
                <a:spcPct val="90000"/>
              </a:lnSpc>
              <a:buFontTx/>
              <a:buNone/>
            </a:pPr>
            <a:r>
              <a:rPr lang="en-US" altLang="en-US" sz="2000"/>
              <a:t>MUTEX.wait();</a:t>
            </a:r>
          </a:p>
          <a:p>
            <a:pPr>
              <a:lnSpc>
                <a:spcPct val="90000"/>
              </a:lnSpc>
              <a:buFontTx/>
              <a:buNone/>
            </a:pPr>
            <a:r>
              <a:rPr lang="en-US" altLang="en-US" sz="2000"/>
              <a:t>w = b[out];</a:t>
            </a:r>
          </a:p>
          <a:p>
            <a:pPr>
              <a:lnSpc>
                <a:spcPct val="90000"/>
              </a:lnSpc>
              <a:buFontTx/>
              <a:buNone/>
            </a:pPr>
            <a:r>
              <a:rPr lang="en-US" altLang="en-US" sz="2000"/>
              <a:t>out = out + 1;</a:t>
            </a:r>
          </a:p>
          <a:p>
            <a:pPr>
              <a:lnSpc>
                <a:spcPct val="90000"/>
              </a:lnSpc>
              <a:buFontTx/>
              <a:buNone/>
            </a:pPr>
            <a:r>
              <a:rPr lang="en-US" altLang="en-US" sz="2000"/>
              <a:t>MUTEX.signal();</a:t>
            </a:r>
          </a:p>
          <a:p>
            <a:pPr>
              <a:lnSpc>
                <a:spcPct val="90000"/>
              </a:lnSpc>
              <a:buFontTx/>
              <a:buNone/>
            </a:pPr>
            <a:r>
              <a:rPr lang="en-US" altLang="en-US" sz="2000"/>
              <a:t>consume w;</a:t>
            </a:r>
          </a:p>
          <a:p>
            <a:pPr>
              <a:lnSpc>
                <a:spcPct val="90000"/>
              </a:lnSpc>
              <a:buFontTx/>
              <a:buNone/>
            </a:pPr>
            <a:r>
              <a:rPr lang="en-US" altLang="en-US" sz="2000"/>
              <a:t>forever;</a:t>
            </a:r>
          </a:p>
          <a:p>
            <a:pPr>
              <a:lnSpc>
                <a:spcPct val="90000"/>
              </a:lnSpc>
            </a:pPr>
            <a:endParaRPr lang="en-US" altLang="en-US" sz="2000"/>
          </a:p>
          <a:p>
            <a:pPr>
              <a:lnSpc>
                <a:spcPct val="90000"/>
              </a:lnSpc>
            </a:pPr>
            <a:r>
              <a:rPr lang="en-US" altLang="en-US" sz="2000" b="1"/>
              <a:t>ANS:  Initially MUTEX = 1, AVAIL  = 0.</a:t>
            </a:r>
          </a:p>
        </p:txBody>
      </p:sp>
    </p:spTree>
    <p:extLst>
      <p:ext uri="{BB962C8B-B14F-4D97-AF65-F5344CB8AC3E}">
        <p14:creationId xmlns:p14="http://schemas.microsoft.com/office/powerpoint/2010/main" val="1067377442"/>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F6B1606-1F7C-4356-901D-0C4AF0766AA1}" type="datetime1">
              <a:rPr lang="en-US" altLang="en-US"/>
              <a:pPr/>
              <a:t>10/27/2014</a:t>
            </a:fld>
            <a:endParaRPr lang="en-US" altLang="en-US"/>
          </a:p>
        </p:txBody>
      </p:sp>
      <p:sp>
        <p:nvSpPr>
          <p:cNvPr id="7" name="Slide Number Placeholder 6"/>
          <p:cNvSpPr>
            <a:spLocks noGrp="1"/>
          </p:cNvSpPr>
          <p:nvPr>
            <p:ph type="sldNum" sz="quarter" idx="12"/>
          </p:nvPr>
        </p:nvSpPr>
        <p:spPr/>
        <p:txBody>
          <a:bodyPr/>
          <a:lstStyle/>
          <a:p>
            <a:r>
              <a:rPr lang="en-US" altLang="en-US"/>
              <a:t>Page </a:t>
            </a:r>
            <a:fld id="{AE8DB112-35AB-4C00-BC76-DF81EF0CC536}" type="slidenum">
              <a:rPr lang="en-US" altLang="en-US"/>
              <a:pPr/>
              <a:t>22</a:t>
            </a:fld>
            <a:endParaRPr lang="en-US" altLang="en-US"/>
          </a:p>
        </p:txBody>
      </p:sp>
      <p:sp>
        <p:nvSpPr>
          <p:cNvPr id="53250" name="Rectangle 2"/>
          <p:cNvSpPr>
            <a:spLocks noGrp="1" noChangeArrowheads="1"/>
          </p:cNvSpPr>
          <p:nvPr>
            <p:ph type="title"/>
          </p:nvPr>
        </p:nvSpPr>
        <p:spPr>
          <a:noFill/>
          <a:ln/>
        </p:spPr>
        <p:txBody>
          <a:bodyPr lIns="92075" tIns="46038" rIns="92075" bIns="46038"/>
          <a:lstStyle/>
          <a:p>
            <a:r>
              <a:rPr lang="en-US" altLang="en-US"/>
              <a:t>P/C problem: Bounded buffer</a:t>
            </a:r>
          </a:p>
        </p:txBody>
      </p:sp>
      <p:sp>
        <p:nvSpPr>
          <p:cNvPr id="53251" name="Rectangle 3" descr="Rectangle: Click to edit Master text styles&#10;Second level&#10;Third level&#10;Fourth level&#10;Fifth level"/>
          <p:cNvSpPr>
            <a:spLocks noGrp="1" noChangeArrowheads="1"/>
          </p:cNvSpPr>
          <p:nvPr>
            <p:ph type="body" sz="half" idx="1"/>
          </p:nvPr>
        </p:nvSpPr>
        <p:spPr>
          <a:noFill/>
          <a:ln/>
        </p:spPr>
        <p:txBody>
          <a:bodyPr lIns="92075" tIns="46038" rIns="92075" bIns="46038"/>
          <a:lstStyle/>
          <a:p>
            <a:pPr>
              <a:lnSpc>
                <a:spcPct val="90000"/>
              </a:lnSpc>
            </a:pPr>
            <a:r>
              <a:rPr lang="en-US" altLang="en-US" sz="2400"/>
              <a:t>Producer</a:t>
            </a:r>
          </a:p>
          <a:p>
            <a:pPr>
              <a:lnSpc>
                <a:spcPct val="90000"/>
              </a:lnSpc>
              <a:buFontTx/>
              <a:buNone/>
            </a:pPr>
            <a:r>
              <a:rPr lang="en-US" altLang="en-US" sz="2400"/>
              <a:t>repeat</a:t>
            </a:r>
          </a:p>
          <a:p>
            <a:pPr>
              <a:lnSpc>
                <a:spcPct val="90000"/>
              </a:lnSpc>
              <a:buFontTx/>
              <a:buNone/>
            </a:pPr>
            <a:r>
              <a:rPr lang="en-US" altLang="en-US" sz="2400"/>
              <a:t>produce item v;</a:t>
            </a:r>
          </a:p>
          <a:p>
            <a:pPr>
              <a:lnSpc>
                <a:spcPct val="90000"/>
              </a:lnSpc>
              <a:buFontTx/>
              <a:buNone/>
            </a:pPr>
            <a:r>
              <a:rPr lang="en-US" altLang="en-US" sz="2400"/>
              <a:t>while((in+1)%n == out) NOP;</a:t>
            </a:r>
          </a:p>
          <a:p>
            <a:pPr>
              <a:lnSpc>
                <a:spcPct val="90000"/>
              </a:lnSpc>
              <a:buFontTx/>
              <a:buNone/>
            </a:pPr>
            <a:r>
              <a:rPr lang="en-US" altLang="en-US" sz="2400"/>
              <a:t>b[in] = v;</a:t>
            </a:r>
          </a:p>
          <a:p>
            <a:pPr>
              <a:lnSpc>
                <a:spcPct val="90000"/>
              </a:lnSpc>
              <a:buFontTx/>
              <a:buNone/>
            </a:pPr>
            <a:r>
              <a:rPr lang="en-US" altLang="en-US" sz="2400"/>
              <a:t>in = ( in + 1)% n;</a:t>
            </a:r>
          </a:p>
          <a:p>
            <a:pPr>
              <a:lnSpc>
                <a:spcPct val="90000"/>
              </a:lnSpc>
              <a:buFontTx/>
              <a:buNone/>
            </a:pPr>
            <a:r>
              <a:rPr lang="en-US" altLang="en-US" sz="2400"/>
              <a:t>forever;</a:t>
            </a:r>
          </a:p>
          <a:p>
            <a:pPr>
              <a:lnSpc>
                <a:spcPct val="90000"/>
              </a:lnSpc>
            </a:pPr>
            <a:r>
              <a:rPr lang="en-US" altLang="en-US" sz="2400" b="1"/>
              <a:t>How to enforce bufsize</a:t>
            </a:r>
            <a:r>
              <a:rPr lang="en-US" altLang="en-US" sz="2400"/>
              <a:t>?</a:t>
            </a:r>
          </a:p>
        </p:txBody>
      </p:sp>
      <p:sp>
        <p:nvSpPr>
          <p:cNvPr id="53252" name="Rectangle 4" descr="Rectangle: Click to edit Master text styles&#10;Second level&#10;Third level&#10;Fourth level&#10;Fifth level"/>
          <p:cNvSpPr>
            <a:spLocks noGrp="1" noChangeArrowheads="1"/>
          </p:cNvSpPr>
          <p:nvPr>
            <p:ph type="body" sz="half" idx="2"/>
          </p:nvPr>
        </p:nvSpPr>
        <p:spPr>
          <a:noFill/>
          <a:ln/>
        </p:spPr>
        <p:txBody>
          <a:bodyPr lIns="92075" tIns="46038" rIns="92075" bIns="46038"/>
          <a:lstStyle/>
          <a:p>
            <a:r>
              <a:rPr lang="en-US" altLang="en-US" sz="2400"/>
              <a:t>Consumer</a:t>
            </a:r>
          </a:p>
          <a:p>
            <a:pPr>
              <a:buFontTx/>
              <a:buNone/>
            </a:pPr>
            <a:r>
              <a:rPr lang="en-US" altLang="en-US" sz="2400"/>
              <a:t>repeat</a:t>
            </a:r>
          </a:p>
          <a:p>
            <a:pPr>
              <a:buFontTx/>
              <a:buNone/>
            </a:pPr>
            <a:r>
              <a:rPr lang="en-US" altLang="en-US" sz="2400"/>
              <a:t>while (in == out) NOP;</a:t>
            </a:r>
          </a:p>
          <a:p>
            <a:pPr>
              <a:buFontTx/>
              <a:buNone/>
            </a:pPr>
            <a:r>
              <a:rPr lang="en-US" altLang="en-US" sz="2400"/>
              <a:t>w = b[out];</a:t>
            </a:r>
          </a:p>
          <a:p>
            <a:pPr>
              <a:buFontTx/>
              <a:buNone/>
            </a:pPr>
            <a:r>
              <a:rPr lang="en-US" altLang="en-US" sz="2400"/>
              <a:t>out = (out + 1)%n;</a:t>
            </a:r>
          </a:p>
          <a:p>
            <a:pPr>
              <a:buFontTx/>
              <a:buNone/>
            </a:pPr>
            <a:r>
              <a:rPr lang="en-US" altLang="en-US" sz="2400"/>
              <a:t>consume w;</a:t>
            </a:r>
          </a:p>
          <a:p>
            <a:pPr>
              <a:buFontTx/>
              <a:buNone/>
            </a:pPr>
            <a:r>
              <a:rPr lang="en-US" altLang="en-US" sz="2400"/>
              <a:t>forever;</a:t>
            </a:r>
          </a:p>
          <a:p>
            <a:r>
              <a:rPr lang="en-US" altLang="en-US" sz="2400" b="1"/>
              <a:t>ANS: Using another counting semaphore.</a:t>
            </a:r>
          </a:p>
        </p:txBody>
      </p:sp>
    </p:spTree>
    <p:extLst>
      <p:ext uri="{BB962C8B-B14F-4D97-AF65-F5344CB8AC3E}">
        <p14:creationId xmlns:p14="http://schemas.microsoft.com/office/powerpoint/2010/main" val="2992773633"/>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8E95AD55-4A11-4C71-8132-EFDEE3A1AE9D}" type="datetime1">
              <a:rPr lang="en-US" altLang="en-US"/>
              <a:pPr/>
              <a:t>10/27/2014</a:t>
            </a:fld>
            <a:endParaRPr lang="en-US" altLang="en-US"/>
          </a:p>
        </p:txBody>
      </p:sp>
      <p:sp>
        <p:nvSpPr>
          <p:cNvPr id="7" name="Slide Number Placeholder 6"/>
          <p:cNvSpPr>
            <a:spLocks noGrp="1"/>
          </p:cNvSpPr>
          <p:nvPr>
            <p:ph type="sldNum" sz="quarter" idx="12"/>
          </p:nvPr>
        </p:nvSpPr>
        <p:spPr/>
        <p:txBody>
          <a:bodyPr/>
          <a:lstStyle/>
          <a:p>
            <a:r>
              <a:rPr lang="en-US" altLang="en-US"/>
              <a:t>Page </a:t>
            </a:r>
            <a:fld id="{5896C6BF-C3AA-41E1-9469-CFF9663D5AC1}" type="slidenum">
              <a:rPr lang="en-US" altLang="en-US"/>
              <a:pPr/>
              <a:t>23</a:t>
            </a:fld>
            <a:endParaRPr lang="en-US" altLang="en-US"/>
          </a:p>
        </p:txBody>
      </p:sp>
      <p:sp>
        <p:nvSpPr>
          <p:cNvPr id="55298" name="Rectangle 2"/>
          <p:cNvSpPr>
            <a:spLocks noGrp="1" noChangeArrowheads="1"/>
          </p:cNvSpPr>
          <p:nvPr>
            <p:ph type="title"/>
          </p:nvPr>
        </p:nvSpPr>
        <p:spPr>
          <a:noFill/>
          <a:ln/>
        </p:spPr>
        <p:txBody>
          <a:bodyPr lIns="92075" tIns="46038" rIns="92075" bIns="46038"/>
          <a:lstStyle/>
          <a:p>
            <a:r>
              <a:rPr lang="en-US" altLang="en-US"/>
              <a:t>P/C: Bounded Buffer solution</a:t>
            </a:r>
          </a:p>
        </p:txBody>
      </p:sp>
      <p:sp>
        <p:nvSpPr>
          <p:cNvPr id="55299" name="Rectangle 3" descr="Rectangle: Click to edit Master text styles&#10;Second level&#10;Third level&#10;Fourth level&#10;Fifth level"/>
          <p:cNvSpPr>
            <a:spLocks noGrp="1" noChangeArrowheads="1"/>
          </p:cNvSpPr>
          <p:nvPr>
            <p:ph type="body" sz="half" idx="1"/>
          </p:nvPr>
        </p:nvSpPr>
        <p:spPr>
          <a:xfrm>
            <a:off x="762000" y="1524000"/>
            <a:ext cx="3810000" cy="4114800"/>
          </a:xfrm>
          <a:noFill/>
          <a:ln/>
        </p:spPr>
        <p:txBody>
          <a:bodyPr lIns="92075" tIns="46038" rIns="92075" bIns="46038"/>
          <a:lstStyle/>
          <a:p>
            <a:pPr>
              <a:lnSpc>
                <a:spcPct val="90000"/>
              </a:lnSpc>
            </a:pPr>
            <a:r>
              <a:rPr lang="en-US" altLang="en-US" sz="2000" b="1"/>
              <a:t>Producer</a:t>
            </a:r>
          </a:p>
          <a:p>
            <a:pPr>
              <a:lnSpc>
                <a:spcPct val="90000"/>
              </a:lnSpc>
              <a:buFontTx/>
              <a:buNone/>
            </a:pPr>
            <a:r>
              <a:rPr lang="en-US" altLang="en-US" sz="2000"/>
              <a:t>repeat</a:t>
            </a:r>
          </a:p>
          <a:p>
            <a:pPr>
              <a:lnSpc>
                <a:spcPct val="90000"/>
              </a:lnSpc>
              <a:buFontTx/>
              <a:buNone/>
            </a:pPr>
            <a:r>
              <a:rPr lang="en-US" altLang="en-US" sz="2000"/>
              <a:t>produce item v;</a:t>
            </a:r>
          </a:p>
          <a:p>
            <a:pPr>
              <a:lnSpc>
                <a:spcPct val="90000"/>
              </a:lnSpc>
              <a:buFontTx/>
              <a:buNone/>
            </a:pPr>
            <a:r>
              <a:rPr lang="en-US" altLang="en-US" sz="2000"/>
              <a:t>BUFSIZE.wait();</a:t>
            </a:r>
          </a:p>
          <a:p>
            <a:pPr>
              <a:lnSpc>
                <a:spcPct val="90000"/>
              </a:lnSpc>
              <a:buFontTx/>
              <a:buNone/>
            </a:pPr>
            <a:r>
              <a:rPr lang="en-US" altLang="en-US" sz="2000"/>
              <a:t>MUTEX.wait();</a:t>
            </a:r>
          </a:p>
          <a:p>
            <a:pPr>
              <a:lnSpc>
                <a:spcPct val="90000"/>
              </a:lnSpc>
              <a:buFontTx/>
              <a:buNone/>
            </a:pPr>
            <a:r>
              <a:rPr lang="en-US" altLang="en-US" sz="2000"/>
              <a:t>b[in] = v;</a:t>
            </a:r>
          </a:p>
          <a:p>
            <a:pPr>
              <a:lnSpc>
                <a:spcPct val="90000"/>
              </a:lnSpc>
              <a:buFontTx/>
              <a:buNone/>
            </a:pPr>
            <a:r>
              <a:rPr lang="en-US" altLang="en-US" sz="2000"/>
              <a:t>in = (in + 1)%n;</a:t>
            </a:r>
          </a:p>
          <a:p>
            <a:pPr>
              <a:lnSpc>
                <a:spcPct val="90000"/>
              </a:lnSpc>
              <a:buFontTx/>
              <a:buNone/>
            </a:pPr>
            <a:r>
              <a:rPr lang="en-US" altLang="en-US" sz="2000"/>
              <a:t>MUTEX.signal();</a:t>
            </a:r>
          </a:p>
          <a:p>
            <a:pPr>
              <a:lnSpc>
                <a:spcPct val="90000"/>
              </a:lnSpc>
              <a:buFontTx/>
              <a:buNone/>
            </a:pPr>
            <a:r>
              <a:rPr lang="en-US" altLang="en-US" sz="2000"/>
              <a:t>AVAIL.signal();</a:t>
            </a:r>
          </a:p>
          <a:p>
            <a:pPr>
              <a:lnSpc>
                <a:spcPct val="90000"/>
              </a:lnSpc>
              <a:buFontTx/>
              <a:buNone/>
            </a:pPr>
            <a:r>
              <a:rPr lang="en-US" altLang="en-US" sz="2000"/>
              <a:t>forever;</a:t>
            </a:r>
          </a:p>
          <a:p>
            <a:pPr>
              <a:lnSpc>
                <a:spcPct val="90000"/>
              </a:lnSpc>
            </a:pPr>
            <a:r>
              <a:rPr lang="en-US" altLang="en-US" sz="2000" b="1"/>
              <a:t>What is the initial value of BUFSIZE?</a:t>
            </a:r>
          </a:p>
        </p:txBody>
      </p:sp>
      <p:sp>
        <p:nvSpPr>
          <p:cNvPr id="55300" name="Rectangle 4" descr="Rectangle: Click to edit Master text styles&#10;Second level&#10;Third level&#10;Fourth level&#10;Fifth level"/>
          <p:cNvSpPr>
            <a:spLocks noGrp="1" noChangeArrowheads="1"/>
          </p:cNvSpPr>
          <p:nvPr>
            <p:ph type="body" sz="half" idx="2"/>
          </p:nvPr>
        </p:nvSpPr>
        <p:spPr>
          <a:xfrm>
            <a:off x="4868863" y="1905000"/>
            <a:ext cx="3597275" cy="3741738"/>
          </a:xfrm>
          <a:noFill/>
          <a:ln/>
        </p:spPr>
        <p:txBody>
          <a:bodyPr lIns="92075" tIns="46038" rIns="92075" bIns="46038">
            <a:normAutofit lnSpcReduction="10000"/>
          </a:bodyPr>
          <a:lstStyle/>
          <a:p>
            <a:pPr>
              <a:lnSpc>
                <a:spcPct val="90000"/>
              </a:lnSpc>
            </a:pPr>
            <a:r>
              <a:rPr lang="en-US" altLang="en-US" sz="2000" b="1"/>
              <a:t>Consumer</a:t>
            </a:r>
            <a:endParaRPr lang="en-US" altLang="en-US" sz="2000"/>
          </a:p>
          <a:p>
            <a:pPr>
              <a:lnSpc>
                <a:spcPct val="90000"/>
              </a:lnSpc>
              <a:buFontTx/>
              <a:buNone/>
            </a:pPr>
            <a:r>
              <a:rPr lang="en-US" altLang="en-US" sz="2000"/>
              <a:t>repeat</a:t>
            </a:r>
          </a:p>
          <a:p>
            <a:pPr>
              <a:lnSpc>
                <a:spcPct val="90000"/>
              </a:lnSpc>
              <a:buFontTx/>
              <a:buNone/>
            </a:pPr>
            <a:r>
              <a:rPr lang="en-US" altLang="en-US" sz="2000"/>
              <a:t>AVAIL.wait();</a:t>
            </a:r>
          </a:p>
          <a:p>
            <a:pPr>
              <a:lnSpc>
                <a:spcPct val="90000"/>
              </a:lnSpc>
              <a:buFontTx/>
              <a:buNone/>
            </a:pPr>
            <a:r>
              <a:rPr lang="en-US" altLang="en-US" sz="2000"/>
              <a:t>MUTEX.wait();</a:t>
            </a:r>
          </a:p>
          <a:p>
            <a:pPr>
              <a:lnSpc>
                <a:spcPct val="90000"/>
              </a:lnSpc>
              <a:buFontTx/>
              <a:buNone/>
            </a:pPr>
            <a:r>
              <a:rPr lang="en-US" altLang="en-US" sz="2000"/>
              <a:t>w = b[out];</a:t>
            </a:r>
          </a:p>
          <a:p>
            <a:pPr>
              <a:lnSpc>
                <a:spcPct val="90000"/>
              </a:lnSpc>
              <a:buFontTx/>
              <a:buNone/>
            </a:pPr>
            <a:r>
              <a:rPr lang="en-US" altLang="en-US" sz="2000"/>
              <a:t>out = (out + 1)%n;</a:t>
            </a:r>
          </a:p>
          <a:p>
            <a:pPr>
              <a:lnSpc>
                <a:spcPct val="90000"/>
              </a:lnSpc>
              <a:buFontTx/>
              <a:buNone/>
            </a:pPr>
            <a:r>
              <a:rPr lang="en-US" altLang="en-US" sz="2000"/>
              <a:t>MUTEX.signal();</a:t>
            </a:r>
          </a:p>
          <a:p>
            <a:pPr>
              <a:lnSpc>
                <a:spcPct val="90000"/>
              </a:lnSpc>
              <a:buFontTx/>
              <a:buNone/>
            </a:pPr>
            <a:r>
              <a:rPr lang="en-US" altLang="en-US" sz="2000"/>
              <a:t>BUFSIZE.signal();</a:t>
            </a:r>
          </a:p>
          <a:p>
            <a:pPr>
              <a:lnSpc>
                <a:spcPct val="90000"/>
              </a:lnSpc>
              <a:buFontTx/>
              <a:buNone/>
            </a:pPr>
            <a:r>
              <a:rPr lang="en-US" altLang="en-US" sz="2000"/>
              <a:t>consume w;</a:t>
            </a:r>
          </a:p>
          <a:p>
            <a:pPr>
              <a:lnSpc>
                <a:spcPct val="90000"/>
              </a:lnSpc>
              <a:buFontTx/>
              <a:buNone/>
            </a:pPr>
            <a:r>
              <a:rPr lang="en-US" altLang="en-US" sz="2000"/>
              <a:t>forever;</a:t>
            </a:r>
          </a:p>
          <a:p>
            <a:pPr>
              <a:lnSpc>
                <a:spcPct val="90000"/>
              </a:lnSpc>
            </a:pPr>
            <a:r>
              <a:rPr lang="en-US" altLang="en-US" sz="2000" b="1"/>
              <a:t>ANS: size of the bounded buffer.</a:t>
            </a:r>
          </a:p>
        </p:txBody>
      </p:sp>
    </p:spTree>
    <p:extLst>
      <p:ext uri="{BB962C8B-B14F-4D97-AF65-F5344CB8AC3E}">
        <p14:creationId xmlns:p14="http://schemas.microsoft.com/office/powerpoint/2010/main" val="96193591"/>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AFC50E8-A692-4854-8F03-CC7547D78868}" type="datetime1">
              <a:rPr lang="en-US" altLang="en-US"/>
              <a:pPr/>
              <a:t>10/27/2014</a:t>
            </a:fld>
            <a:endParaRPr lang="en-US" altLang="en-US"/>
          </a:p>
        </p:txBody>
      </p:sp>
      <p:sp>
        <p:nvSpPr>
          <p:cNvPr id="6" name="Slide Number Placeholder 5"/>
          <p:cNvSpPr>
            <a:spLocks noGrp="1"/>
          </p:cNvSpPr>
          <p:nvPr>
            <p:ph type="sldNum" sz="quarter" idx="12"/>
          </p:nvPr>
        </p:nvSpPr>
        <p:spPr/>
        <p:txBody>
          <a:bodyPr/>
          <a:lstStyle/>
          <a:p>
            <a:r>
              <a:rPr lang="en-US" altLang="en-US"/>
              <a:t>Page </a:t>
            </a:r>
            <a:fld id="{2CC9D6EC-B7C3-4060-B4BC-8C6DCE136834}" type="slidenum">
              <a:rPr lang="en-US" altLang="en-US"/>
              <a:pPr/>
              <a:t>24</a:t>
            </a:fld>
            <a:endParaRPr lang="en-US" altLang="en-US"/>
          </a:p>
        </p:txBody>
      </p:sp>
      <p:sp>
        <p:nvSpPr>
          <p:cNvPr id="57346" name="Rectangle 2"/>
          <p:cNvSpPr>
            <a:spLocks noGrp="1" noChangeArrowheads="1"/>
          </p:cNvSpPr>
          <p:nvPr>
            <p:ph type="title"/>
          </p:nvPr>
        </p:nvSpPr>
        <p:spPr>
          <a:noFill/>
          <a:ln/>
        </p:spPr>
        <p:txBody>
          <a:bodyPr lIns="92075" tIns="46038" rIns="92075" bIns="46038"/>
          <a:lstStyle/>
          <a:p>
            <a:r>
              <a:rPr lang="en-US" altLang="en-US"/>
              <a:t>Semaphores - comments</a:t>
            </a:r>
          </a:p>
        </p:txBody>
      </p:sp>
      <p:sp>
        <p:nvSpPr>
          <p:cNvPr id="57347" name="Rectangle 3" descr="Rectangle: Click to edit Master text styles&#10;Second level&#10;Third level&#10;Fourth level&#10;Fifth level"/>
          <p:cNvSpPr>
            <a:spLocks noGrp="1" noChangeArrowheads="1"/>
          </p:cNvSpPr>
          <p:nvPr>
            <p:ph type="body" idx="1"/>
          </p:nvPr>
        </p:nvSpPr>
        <p:spPr>
          <a:noFill/>
          <a:ln/>
        </p:spPr>
        <p:txBody>
          <a:bodyPr lIns="92075" tIns="46038" rIns="92075" bIns="46038"/>
          <a:lstStyle/>
          <a:p>
            <a:r>
              <a:rPr lang="en-US" altLang="en-US" sz="2400"/>
              <a:t>Intuitively easy to use.</a:t>
            </a:r>
          </a:p>
          <a:p>
            <a:r>
              <a:rPr lang="en-US" altLang="en-US" sz="2400"/>
              <a:t>wait() and signal() are to be implemented as atomic operations.</a:t>
            </a:r>
          </a:p>
          <a:p>
            <a:r>
              <a:rPr lang="en-US" altLang="en-US" sz="2400"/>
              <a:t>Difficulties: </a:t>
            </a:r>
          </a:p>
          <a:p>
            <a:pPr lvl="1"/>
            <a:r>
              <a:rPr lang="en-US" altLang="en-US" sz="2400"/>
              <a:t>signal() and wait() may be exchanged inadvertently by the programmer. This may result in deadlock or violation of mutual exclusion.</a:t>
            </a:r>
          </a:p>
          <a:p>
            <a:pPr lvl="1"/>
            <a:r>
              <a:rPr lang="en-US" altLang="en-US" sz="2400"/>
              <a:t>signal() and wait() may be left out.</a:t>
            </a:r>
          </a:p>
          <a:p>
            <a:r>
              <a:rPr lang="en-US" altLang="en-US" sz="2400"/>
              <a:t>Related wait() and signal() may be scattered all over the code among the processes.</a:t>
            </a:r>
          </a:p>
        </p:txBody>
      </p:sp>
    </p:spTree>
    <p:extLst>
      <p:ext uri="{BB962C8B-B14F-4D97-AF65-F5344CB8AC3E}">
        <p14:creationId xmlns:p14="http://schemas.microsoft.com/office/powerpoint/2010/main" val="4183704192"/>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normAutofit fontScale="90000"/>
          </a:bodyPr>
          <a:lstStyle/>
          <a:p>
            <a:r>
              <a:rPr lang="en-US" altLang="en-US" dirty="0" err="1" smtClean="0"/>
              <a:t>Xinu</a:t>
            </a:r>
            <a:r>
              <a:rPr lang="en-US" altLang="en-US" dirty="0" smtClean="0"/>
              <a:t> Resources &amp; Critical Resources </a:t>
            </a:r>
          </a:p>
        </p:txBody>
      </p:sp>
      <p:sp>
        <p:nvSpPr>
          <p:cNvPr id="14339" name="Content Placeholder 2" descr="Rectangle: Click to edit Master text styles&#10;Second level&#10;Third level&#10;Fourth level&#10;Fifth level"/>
          <p:cNvSpPr>
            <a:spLocks noGrp="1"/>
          </p:cNvSpPr>
          <p:nvPr>
            <p:ph idx="1"/>
          </p:nvPr>
        </p:nvSpPr>
        <p:spPr>
          <a:xfrm>
            <a:off x="838200" y="1524000"/>
            <a:ext cx="7772400" cy="4114800"/>
          </a:xfrm>
        </p:spPr>
        <p:txBody>
          <a:bodyPr>
            <a:normAutofit lnSpcReduction="10000"/>
          </a:bodyPr>
          <a:lstStyle/>
          <a:p>
            <a:r>
              <a:rPr lang="en-US" altLang="en-US" smtClean="0"/>
              <a:t>Shared resources: need mutual exclusion</a:t>
            </a:r>
          </a:p>
          <a:p>
            <a:r>
              <a:rPr lang="en-US" altLang="en-US" smtClean="0"/>
              <a:t>Tasks cooperating to complete a job</a:t>
            </a:r>
          </a:p>
          <a:p>
            <a:r>
              <a:rPr lang="en-US" altLang="en-US" smtClean="0"/>
              <a:t>Tasks contending to access a resource</a:t>
            </a:r>
          </a:p>
          <a:p>
            <a:r>
              <a:rPr lang="en-US" altLang="en-US" smtClean="0"/>
              <a:t>Tasks synchronizing </a:t>
            </a:r>
          </a:p>
          <a:p>
            <a:r>
              <a:rPr lang="en-US" altLang="en-US" smtClean="0"/>
              <a:t>Critical resources and critical region</a:t>
            </a:r>
          </a:p>
          <a:p>
            <a:r>
              <a:rPr lang="en-US" altLang="en-US" smtClean="0"/>
              <a:t>A important synchronization and mutual exclusion primitive / resource is “semaphore”</a:t>
            </a:r>
          </a:p>
        </p:txBody>
      </p:sp>
      <p:sp>
        <p:nvSpPr>
          <p:cNvPr id="4" name="Date Placeholder 3"/>
          <p:cNvSpPr>
            <a:spLocks noGrp="1"/>
          </p:cNvSpPr>
          <p:nvPr>
            <p:ph type="dt" sz="quarter" idx="10"/>
          </p:nvPr>
        </p:nvSpPr>
        <p:spPr/>
        <p:txBody>
          <a:bodyPr/>
          <a:lstStyle/>
          <a:p>
            <a:pPr>
              <a:defRPr/>
            </a:pPr>
            <a:fld id="{645B7F67-DD5F-4F91-8102-C9721FA6E630}" type="datetime1">
              <a:rPr lang="en-US" smtClean="0"/>
              <a:pPr>
                <a:defRPr/>
              </a:pPr>
              <a:t>10/27/2014</a:t>
            </a:fld>
            <a:endParaRPr lang="en-US" dirty="0"/>
          </a:p>
        </p:txBody>
      </p:sp>
      <p:sp>
        <p:nvSpPr>
          <p:cNvPr id="5" name="Slide Number Placeholder 4"/>
          <p:cNvSpPr>
            <a:spLocks noGrp="1"/>
          </p:cNvSpPr>
          <p:nvPr>
            <p:ph type="sldNum" sz="quarter" idx="12"/>
          </p:nvPr>
        </p:nvSpPr>
        <p:spPr/>
        <p:txBody>
          <a:bodyPr/>
          <a:lstStyle/>
          <a:p>
            <a:pPr>
              <a:defRPr/>
            </a:pPr>
            <a:r>
              <a:rPr lang="en-US" smtClean="0"/>
              <a:t>Page </a:t>
            </a:r>
            <a:fld id="{8384BE3A-ADAE-48F5-A8A6-A1D47A535AC9}" type="slidenum">
              <a:rPr lang="en-US" smtClean="0"/>
              <a:pPr>
                <a:defRPr/>
              </a:pPr>
              <a:t>25</a:t>
            </a:fld>
            <a:endParaRPr lang="en-US"/>
          </a:p>
        </p:txBody>
      </p:sp>
    </p:spTree>
    <p:extLst>
      <p:ext uri="{BB962C8B-B14F-4D97-AF65-F5344CB8AC3E}">
        <p14:creationId xmlns:p14="http://schemas.microsoft.com/office/powerpoint/2010/main" val="426735714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Date Placeholder 3"/>
          <p:cNvSpPr>
            <a:spLocks noGrp="1"/>
          </p:cNvSpPr>
          <p:nvPr>
            <p:ph type="dt" sz="quarter" idx="10"/>
          </p:nvPr>
        </p:nvSpPr>
        <p:spPr/>
        <p:txBody>
          <a:bodyPr/>
          <a:lstStyle/>
          <a:p>
            <a:pPr>
              <a:defRPr/>
            </a:pPr>
            <a:fld id="{21C11CEE-BA7F-4ADD-AB64-038117D0DC72}" type="datetime1">
              <a:rPr lang="en-US" smtClean="0"/>
              <a:pPr>
                <a:defRPr/>
              </a:pPr>
              <a:t>10/27/2014</a:t>
            </a:fld>
            <a:endParaRPr lang="en-US" smtClean="0"/>
          </a:p>
        </p:txBody>
      </p:sp>
      <p:sp>
        <p:nvSpPr>
          <p:cNvPr id="5123" name="Slide Number Placeholder 5"/>
          <p:cNvSpPr>
            <a:spLocks noGrp="1"/>
          </p:cNvSpPr>
          <p:nvPr>
            <p:ph type="sldNum" sz="quarter" idx="12"/>
          </p:nvPr>
        </p:nvSpPr>
        <p:spPr/>
        <p:txBody>
          <a:bodyPr/>
          <a:lstStyle/>
          <a:p>
            <a:pPr>
              <a:defRPr/>
            </a:pPr>
            <a:r>
              <a:rPr lang="en-US" dirty="0" smtClean="0"/>
              <a:t>Page </a:t>
            </a:r>
            <a:fld id="{647C55B0-D95B-4AD5-809D-BAEFD50C6999}" type="slidenum">
              <a:rPr lang="en-US" dirty="0" smtClean="0"/>
              <a:pPr>
                <a:defRPr/>
              </a:pPr>
              <a:t>26</a:t>
            </a:fld>
            <a:endParaRPr lang="en-US" dirty="0" smtClean="0"/>
          </a:p>
        </p:txBody>
      </p:sp>
      <p:sp>
        <p:nvSpPr>
          <p:cNvPr id="15364" name="Rectangle 2"/>
          <p:cNvSpPr>
            <a:spLocks noGrp="1" noChangeArrowheads="1"/>
          </p:cNvSpPr>
          <p:nvPr>
            <p:ph type="title"/>
          </p:nvPr>
        </p:nvSpPr>
        <p:spPr/>
        <p:txBody>
          <a:bodyPr/>
          <a:lstStyle/>
          <a:p>
            <a:r>
              <a:rPr lang="en-US" altLang="en-US" sz="4000" smtClean="0"/>
              <a:t>Critical sections and Semaphores</a:t>
            </a:r>
          </a:p>
        </p:txBody>
      </p:sp>
      <p:sp>
        <p:nvSpPr>
          <p:cNvPr id="15365" name="Rectangle 3" descr="Rectangle: Click to edit Master text styles&#10;Second level&#10;Third level&#10;Fourth level&#10;Fifth level"/>
          <p:cNvSpPr>
            <a:spLocks noGrp="1" noChangeArrowheads="1"/>
          </p:cNvSpPr>
          <p:nvPr>
            <p:ph type="body" idx="1"/>
          </p:nvPr>
        </p:nvSpPr>
        <p:spPr/>
        <p:txBody>
          <a:bodyPr/>
          <a:lstStyle/>
          <a:p>
            <a:pPr>
              <a:lnSpc>
                <a:spcPct val="90000"/>
              </a:lnSpc>
            </a:pPr>
            <a:r>
              <a:rPr lang="en-US" altLang="en-US" sz="2800" smtClean="0"/>
              <a:t>When multiples tasks are executing there may be sections where only one task could execute at a given time: critical region or critical section</a:t>
            </a:r>
          </a:p>
          <a:p>
            <a:pPr>
              <a:lnSpc>
                <a:spcPct val="90000"/>
              </a:lnSpc>
            </a:pPr>
            <a:r>
              <a:rPr lang="en-US" altLang="en-US" sz="2800" smtClean="0"/>
              <a:t>There may be resources which can be accessed only be one of the processes: critical resource</a:t>
            </a:r>
          </a:p>
          <a:p>
            <a:pPr>
              <a:lnSpc>
                <a:spcPct val="90000"/>
              </a:lnSpc>
            </a:pPr>
            <a:r>
              <a:rPr lang="en-US" altLang="en-US" sz="2800" smtClean="0"/>
              <a:t>Semaphores can be used to ensure mutual exclusion to critical sections and critical resources</a:t>
            </a:r>
          </a:p>
        </p:txBody>
      </p:sp>
    </p:spTree>
    <p:extLst>
      <p:ext uri="{BB962C8B-B14F-4D97-AF65-F5344CB8AC3E}">
        <p14:creationId xmlns:p14="http://schemas.microsoft.com/office/powerpoint/2010/main" val="51640732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p:txBody>
          <a:bodyPr/>
          <a:lstStyle/>
          <a:p>
            <a:pPr>
              <a:defRPr/>
            </a:pPr>
            <a:fld id="{A02E4DEE-FFBB-4882-A979-E16A925CA4F1}" type="datetime1">
              <a:rPr lang="en-US" smtClean="0"/>
              <a:pPr>
                <a:defRPr/>
              </a:pPr>
              <a:t>10/27/2014</a:t>
            </a:fld>
            <a:endParaRPr lang="en-US" smtClean="0"/>
          </a:p>
        </p:txBody>
      </p:sp>
      <p:sp>
        <p:nvSpPr>
          <p:cNvPr id="6147" name="Slide Number Placeholder 5"/>
          <p:cNvSpPr>
            <a:spLocks noGrp="1"/>
          </p:cNvSpPr>
          <p:nvPr>
            <p:ph type="sldNum" sz="quarter" idx="12"/>
          </p:nvPr>
        </p:nvSpPr>
        <p:spPr/>
        <p:txBody>
          <a:bodyPr/>
          <a:lstStyle/>
          <a:p>
            <a:pPr>
              <a:defRPr/>
            </a:pPr>
            <a:r>
              <a:rPr lang="en-US" dirty="0" smtClean="0"/>
              <a:t>Page </a:t>
            </a:r>
            <a:fld id="{2425CF5D-9778-4146-B379-1E7DC336E363}" type="slidenum">
              <a:rPr lang="en-US" dirty="0" smtClean="0"/>
              <a:pPr>
                <a:defRPr/>
              </a:pPr>
              <a:t>27</a:t>
            </a:fld>
            <a:endParaRPr lang="en-US" dirty="0" smtClean="0"/>
          </a:p>
        </p:txBody>
      </p:sp>
      <p:sp>
        <p:nvSpPr>
          <p:cNvPr id="16388" name="Rectangle 2"/>
          <p:cNvSpPr>
            <a:spLocks noGrp="1" noChangeArrowheads="1"/>
          </p:cNvSpPr>
          <p:nvPr>
            <p:ph type="title"/>
          </p:nvPr>
        </p:nvSpPr>
        <p:spPr/>
        <p:txBody>
          <a:bodyPr/>
          <a:lstStyle/>
          <a:p>
            <a:r>
              <a:rPr lang="en-US" altLang="en-US" smtClean="0"/>
              <a:t>Semaphores</a:t>
            </a:r>
          </a:p>
        </p:txBody>
      </p:sp>
      <p:sp>
        <p:nvSpPr>
          <p:cNvPr id="16389" name="Rectangle 3" descr="Rectangle: Click to edit Master text styles&#10;Second level&#10;Third level&#10;Fourth level&#10;Fifth level"/>
          <p:cNvSpPr>
            <a:spLocks noGrp="1" noChangeArrowheads="1"/>
          </p:cNvSpPr>
          <p:nvPr>
            <p:ph type="body" idx="1"/>
          </p:nvPr>
        </p:nvSpPr>
        <p:spPr/>
        <p:txBody>
          <a:bodyPr/>
          <a:lstStyle/>
          <a:p>
            <a:pPr>
              <a:buFontTx/>
              <a:buNone/>
            </a:pPr>
            <a:r>
              <a:rPr lang="en-US" altLang="en-US" smtClean="0"/>
              <a:t>See semaphore.h of xinu</a:t>
            </a:r>
          </a:p>
        </p:txBody>
      </p:sp>
    </p:spTree>
    <p:extLst>
      <p:ext uri="{BB962C8B-B14F-4D97-AF65-F5344CB8AC3E}">
        <p14:creationId xmlns:p14="http://schemas.microsoft.com/office/powerpoint/2010/main" val="103043447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altLang="en-US" smtClean="0"/>
              <a:t>Semaphores in exinu</a:t>
            </a:r>
          </a:p>
        </p:txBody>
      </p:sp>
      <p:sp>
        <p:nvSpPr>
          <p:cNvPr id="3" name="Content Placeholder 2" descr="Rectangle: Click to edit Master text styles&#10;Second level&#10;Third level&#10;Fourth level&#10;Fifth level"/>
          <p:cNvSpPr>
            <a:spLocks noGrp="1"/>
          </p:cNvSpPr>
          <p:nvPr>
            <p:ph idx="1"/>
          </p:nvPr>
        </p:nvSpPr>
        <p:spPr/>
        <p:txBody>
          <a:bodyPr rtlCol="0">
            <a:normAutofit fontScale="47500" lnSpcReduction="20000"/>
          </a:bodyPr>
          <a:lstStyle/>
          <a:p>
            <a:pPr fontAlgn="auto">
              <a:spcAft>
                <a:spcPts val="0"/>
              </a:spcAft>
              <a:buFont typeface="Arial" pitchFamily="34" charset="0"/>
              <a:buChar char="•"/>
              <a:defRPr/>
            </a:pPr>
            <a:r>
              <a:rPr lang="en-US" dirty="0" smtClean="0"/>
              <a:t>#include &lt;</a:t>
            </a:r>
            <a:r>
              <a:rPr lang="en-US" dirty="0" err="1" smtClean="0"/>
              <a:t>kernel.h</a:t>
            </a:r>
            <a:r>
              <a:rPr lang="en-US" dirty="0" smtClean="0"/>
              <a:t>&gt;</a:t>
            </a:r>
          </a:p>
          <a:p>
            <a:pPr fontAlgn="auto">
              <a:spcAft>
                <a:spcPts val="0"/>
              </a:spcAft>
              <a:buFont typeface="Arial" pitchFamily="34" charset="0"/>
              <a:buChar char="•"/>
              <a:defRPr/>
            </a:pPr>
            <a:r>
              <a:rPr lang="en-US" dirty="0" smtClean="0"/>
              <a:t>#include &lt;</a:t>
            </a:r>
            <a:r>
              <a:rPr lang="en-US" dirty="0" err="1" smtClean="0"/>
              <a:t>queue.h</a:t>
            </a:r>
            <a:r>
              <a:rPr lang="en-US" dirty="0" smtClean="0"/>
              <a:t>&gt;     /**&lt; </a:t>
            </a:r>
            <a:r>
              <a:rPr lang="en-US" dirty="0" err="1" smtClean="0"/>
              <a:t>queue.h</a:t>
            </a:r>
            <a:r>
              <a:rPr lang="en-US" dirty="0" smtClean="0"/>
              <a:t> must define # of </a:t>
            </a:r>
            <a:r>
              <a:rPr lang="en-US" dirty="0" err="1" smtClean="0"/>
              <a:t>sem</a:t>
            </a:r>
            <a:r>
              <a:rPr lang="en-US" dirty="0" smtClean="0"/>
              <a:t> queues  */</a:t>
            </a:r>
          </a:p>
          <a:p>
            <a:pPr fontAlgn="auto">
              <a:spcAft>
                <a:spcPts val="0"/>
              </a:spcAft>
              <a:buFont typeface="Arial" pitchFamily="34" charset="0"/>
              <a:buChar char="•"/>
              <a:defRPr/>
            </a:pPr>
            <a:endParaRPr lang="en-US" dirty="0" smtClean="0"/>
          </a:p>
          <a:p>
            <a:pPr fontAlgn="auto">
              <a:spcAft>
                <a:spcPts val="0"/>
              </a:spcAft>
              <a:buFont typeface="Arial" pitchFamily="34" charset="0"/>
              <a:buChar char="•"/>
              <a:defRPr/>
            </a:pPr>
            <a:r>
              <a:rPr lang="en-US" dirty="0" smtClean="0"/>
              <a:t>/* Semaphore state definitions */</a:t>
            </a:r>
          </a:p>
          <a:p>
            <a:pPr fontAlgn="auto">
              <a:spcAft>
                <a:spcPts val="0"/>
              </a:spcAft>
              <a:buFont typeface="Arial" pitchFamily="34" charset="0"/>
              <a:buChar char="•"/>
              <a:defRPr/>
            </a:pPr>
            <a:r>
              <a:rPr lang="en-US" dirty="0" smtClean="0"/>
              <a:t>#define SFREE 0x01     /**&lt; this semaphore is free               */</a:t>
            </a:r>
          </a:p>
          <a:p>
            <a:pPr fontAlgn="auto">
              <a:spcAft>
                <a:spcPts val="0"/>
              </a:spcAft>
              <a:buFont typeface="Arial" pitchFamily="34" charset="0"/>
              <a:buChar char="•"/>
              <a:defRPr/>
            </a:pPr>
            <a:r>
              <a:rPr lang="en-US" dirty="0" smtClean="0"/>
              <a:t>#define SUSED 0x02     /**&lt; this semaphore is used               */</a:t>
            </a:r>
          </a:p>
          <a:p>
            <a:pPr fontAlgn="auto">
              <a:spcAft>
                <a:spcPts val="0"/>
              </a:spcAft>
              <a:buFont typeface="Arial" pitchFamily="34" charset="0"/>
              <a:buChar char="•"/>
              <a:defRPr/>
            </a:pPr>
            <a:endParaRPr lang="en-US" dirty="0" smtClean="0"/>
          </a:p>
          <a:p>
            <a:pPr fontAlgn="auto">
              <a:spcAft>
                <a:spcPts val="0"/>
              </a:spcAft>
              <a:buFont typeface="Arial" pitchFamily="34" charset="0"/>
              <a:buChar char="•"/>
              <a:defRPr/>
            </a:pPr>
            <a:r>
              <a:rPr lang="en-US" dirty="0" smtClean="0"/>
              <a:t>/* type definition of "semaphore" */</a:t>
            </a:r>
          </a:p>
          <a:p>
            <a:pPr fontAlgn="auto">
              <a:spcAft>
                <a:spcPts val="0"/>
              </a:spcAft>
              <a:buFont typeface="Arial" pitchFamily="34" charset="0"/>
              <a:buChar char="•"/>
              <a:defRPr/>
            </a:pPr>
            <a:r>
              <a:rPr lang="en-US" dirty="0" err="1" smtClean="0"/>
              <a:t>typedef</a:t>
            </a:r>
            <a:r>
              <a:rPr lang="en-US" dirty="0" smtClean="0"/>
              <a:t> </a:t>
            </a:r>
            <a:r>
              <a:rPr lang="en-US" dirty="0" err="1" smtClean="0"/>
              <a:t>ulong</a:t>
            </a:r>
            <a:r>
              <a:rPr lang="en-US" dirty="0" smtClean="0"/>
              <a:t> semaphore;</a:t>
            </a:r>
          </a:p>
          <a:p>
            <a:pPr fontAlgn="auto">
              <a:spcAft>
                <a:spcPts val="0"/>
              </a:spcAft>
              <a:buFont typeface="Arial" pitchFamily="34" charset="0"/>
              <a:buChar char="•"/>
              <a:defRPr/>
            </a:pPr>
            <a:endParaRPr lang="en-US" dirty="0" smtClean="0"/>
          </a:p>
          <a:p>
            <a:pPr fontAlgn="auto">
              <a:spcAft>
                <a:spcPts val="0"/>
              </a:spcAft>
              <a:buFont typeface="Arial" pitchFamily="34" charset="0"/>
              <a:buChar char="•"/>
              <a:defRPr/>
            </a:pPr>
            <a:r>
              <a:rPr lang="en-US" dirty="0" smtClean="0"/>
              <a:t>/* Semaphore table entry */</a:t>
            </a:r>
          </a:p>
          <a:p>
            <a:pPr fontAlgn="auto">
              <a:spcAft>
                <a:spcPts val="0"/>
              </a:spcAft>
              <a:buFont typeface="Arial" pitchFamily="34" charset="0"/>
              <a:buChar char="•"/>
              <a:defRPr/>
            </a:pPr>
            <a:r>
              <a:rPr lang="en-US" dirty="0" err="1" smtClean="0"/>
              <a:t>struct</a:t>
            </a:r>
            <a:r>
              <a:rPr lang="en-US" dirty="0" smtClean="0"/>
              <a:t> sentry</a:t>
            </a:r>
          </a:p>
          <a:p>
            <a:pPr fontAlgn="auto">
              <a:spcAft>
                <a:spcPts val="0"/>
              </a:spcAft>
              <a:buFont typeface="Arial" pitchFamily="34" charset="0"/>
              <a:buChar char="•"/>
              <a:defRPr/>
            </a:pPr>
            <a:r>
              <a:rPr lang="en-US" dirty="0" smtClean="0"/>
              <a:t>{</a:t>
            </a:r>
          </a:p>
          <a:p>
            <a:pPr fontAlgn="auto">
              <a:spcAft>
                <a:spcPts val="0"/>
              </a:spcAft>
              <a:buFont typeface="Arial" pitchFamily="34" charset="0"/>
              <a:buChar char="•"/>
              <a:defRPr/>
            </a:pPr>
            <a:r>
              <a:rPr lang="en-US" dirty="0" smtClean="0"/>
              <a:t>        char  state;       /**&lt; the state SFREE or SUSED             */</a:t>
            </a:r>
          </a:p>
          <a:p>
            <a:pPr fontAlgn="auto">
              <a:spcAft>
                <a:spcPts val="0"/>
              </a:spcAft>
              <a:buFont typeface="Arial" pitchFamily="34" charset="0"/>
              <a:buChar char="•"/>
              <a:defRPr/>
            </a:pPr>
            <a:r>
              <a:rPr lang="en-US" dirty="0" smtClean="0"/>
              <a:t>        short count;       /**&lt; count for this semaphore             */</a:t>
            </a:r>
          </a:p>
          <a:p>
            <a:pPr fontAlgn="auto">
              <a:spcAft>
                <a:spcPts val="0"/>
              </a:spcAft>
              <a:buFont typeface="Arial" pitchFamily="34" charset="0"/>
              <a:buChar char="•"/>
              <a:defRPr/>
            </a:pPr>
            <a:r>
              <a:rPr lang="en-US" dirty="0" smtClean="0"/>
              <a:t>        queue </a:t>
            </a:r>
            <a:r>
              <a:rPr lang="en-US" dirty="0" err="1" smtClean="0"/>
              <a:t>queue</a:t>
            </a:r>
            <a:r>
              <a:rPr lang="en-US" dirty="0" smtClean="0"/>
              <a:t>;       /**&lt; requires </a:t>
            </a:r>
            <a:r>
              <a:rPr lang="en-US" dirty="0" err="1" smtClean="0"/>
              <a:t>q.h</a:t>
            </a:r>
            <a:r>
              <a:rPr lang="en-US" dirty="0" smtClean="0"/>
              <a:t>.                        */</a:t>
            </a:r>
          </a:p>
          <a:p>
            <a:pPr fontAlgn="auto">
              <a:spcAft>
                <a:spcPts val="0"/>
              </a:spcAft>
              <a:buFont typeface="Arial" pitchFamily="34" charset="0"/>
              <a:buChar char="•"/>
              <a:defRPr/>
            </a:pPr>
            <a:r>
              <a:rPr lang="en-US" dirty="0" smtClean="0"/>
              <a:t>};</a:t>
            </a:r>
          </a:p>
          <a:p>
            <a:pPr fontAlgn="auto">
              <a:spcAft>
                <a:spcPts val="0"/>
              </a:spcAft>
              <a:buFont typeface="Arial" pitchFamily="34" charset="0"/>
              <a:buChar char="•"/>
              <a:defRPr/>
            </a:pPr>
            <a:endParaRPr lang="en-US" dirty="0"/>
          </a:p>
        </p:txBody>
      </p:sp>
      <p:sp>
        <p:nvSpPr>
          <p:cNvPr id="7172" name="Slide Number Placeholder 3"/>
          <p:cNvSpPr>
            <a:spLocks noGrp="1"/>
          </p:cNvSpPr>
          <p:nvPr>
            <p:ph type="sldNum" sz="quarter" idx="12"/>
          </p:nvPr>
        </p:nvSpPr>
        <p:spPr/>
        <p:txBody>
          <a:bodyPr/>
          <a:lstStyle/>
          <a:p>
            <a:pPr>
              <a:defRPr/>
            </a:pPr>
            <a:fld id="{E23C51C7-0A49-4364-A4C5-054D517734FD}" type="slidenum">
              <a:rPr lang="en-US" dirty="0" smtClean="0"/>
              <a:pPr>
                <a:defRPr/>
              </a:pPr>
              <a:t>28</a:t>
            </a:fld>
            <a:endParaRPr lang="en-US" dirty="0" smtClean="0"/>
          </a:p>
        </p:txBody>
      </p:sp>
    </p:spTree>
    <p:extLst>
      <p:ext uri="{BB962C8B-B14F-4D97-AF65-F5344CB8AC3E}">
        <p14:creationId xmlns:p14="http://schemas.microsoft.com/office/powerpoint/2010/main" val="414056378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altLang="en-US" smtClean="0"/>
              <a:t>Semaphores in exinu (contd.)</a:t>
            </a:r>
          </a:p>
        </p:txBody>
      </p:sp>
      <p:sp>
        <p:nvSpPr>
          <p:cNvPr id="3" name="Content Placeholder 2" descr="Rectangle: Click to edit Master text styles&#10;Second level&#10;Third level&#10;Fourth level&#10;Fifth level"/>
          <p:cNvSpPr>
            <a:spLocks noGrp="1"/>
          </p:cNvSpPr>
          <p:nvPr>
            <p:ph idx="1"/>
          </p:nvPr>
        </p:nvSpPr>
        <p:spPr/>
        <p:txBody>
          <a:bodyPr rtlCol="0">
            <a:normAutofit fontScale="55000" lnSpcReduction="20000"/>
          </a:bodyPr>
          <a:lstStyle/>
          <a:p>
            <a:pPr fontAlgn="auto">
              <a:spcAft>
                <a:spcPts val="0"/>
              </a:spcAft>
              <a:buFont typeface="Arial" pitchFamily="34" charset="0"/>
              <a:buChar char="•"/>
              <a:defRPr/>
            </a:pPr>
            <a:r>
              <a:rPr lang="en-US" dirty="0" smtClean="0"/>
              <a:t>extern </a:t>
            </a:r>
            <a:r>
              <a:rPr lang="en-US" dirty="0" err="1" smtClean="0"/>
              <a:t>struct</a:t>
            </a:r>
            <a:r>
              <a:rPr lang="en-US" dirty="0" smtClean="0"/>
              <a:t> sentry </a:t>
            </a:r>
            <a:r>
              <a:rPr lang="en-US" dirty="0" err="1" smtClean="0"/>
              <a:t>semtab</a:t>
            </a:r>
            <a:r>
              <a:rPr lang="en-US" dirty="0" smtClean="0"/>
              <a:t>[];</a:t>
            </a:r>
          </a:p>
          <a:p>
            <a:pPr fontAlgn="auto">
              <a:spcAft>
                <a:spcPts val="0"/>
              </a:spcAft>
              <a:buFont typeface="Arial" pitchFamily="34" charset="0"/>
              <a:buChar char="•"/>
              <a:defRPr/>
            </a:pPr>
            <a:endParaRPr lang="en-US" dirty="0" smtClean="0"/>
          </a:p>
          <a:p>
            <a:pPr fontAlgn="auto">
              <a:spcAft>
                <a:spcPts val="0"/>
              </a:spcAft>
              <a:buFont typeface="Arial" pitchFamily="34" charset="0"/>
              <a:buChar char="•"/>
              <a:defRPr/>
            </a:pPr>
            <a:r>
              <a:rPr lang="en-US" dirty="0" smtClean="0"/>
              <a:t>/**</a:t>
            </a:r>
          </a:p>
          <a:p>
            <a:pPr fontAlgn="auto">
              <a:spcAft>
                <a:spcPts val="0"/>
              </a:spcAft>
              <a:buFont typeface="Arial" pitchFamily="34" charset="0"/>
              <a:buChar char="•"/>
              <a:defRPr/>
            </a:pPr>
            <a:r>
              <a:rPr lang="en-US" dirty="0" smtClean="0"/>
              <a:t> * </a:t>
            </a:r>
            <a:r>
              <a:rPr lang="en-US" dirty="0" err="1" smtClean="0"/>
              <a:t>isbadsem</a:t>
            </a:r>
            <a:r>
              <a:rPr lang="en-US" dirty="0" smtClean="0"/>
              <a:t> - check validity of </a:t>
            </a:r>
            <a:r>
              <a:rPr lang="en-US" dirty="0" err="1" smtClean="0"/>
              <a:t>reqested</a:t>
            </a:r>
            <a:r>
              <a:rPr lang="en-US" dirty="0" smtClean="0"/>
              <a:t> semaphore id and state</a:t>
            </a:r>
          </a:p>
          <a:p>
            <a:pPr fontAlgn="auto">
              <a:spcAft>
                <a:spcPts val="0"/>
              </a:spcAft>
              <a:buFont typeface="Arial" pitchFamily="34" charset="0"/>
              <a:buChar char="•"/>
              <a:defRPr/>
            </a:pPr>
            <a:r>
              <a:rPr lang="en-US" dirty="0" smtClean="0"/>
              <a:t> * @</a:t>
            </a:r>
            <a:r>
              <a:rPr lang="en-US" dirty="0" err="1" smtClean="0"/>
              <a:t>param</a:t>
            </a:r>
            <a:r>
              <a:rPr lang="en-US" dirty="0" smtClean="0"/>
              <a:t> s id number to test; NSEM is declared to be 100 in </a:t>
            </a:r>
            <a:r>
              <a:rPr lang="en-US" dirty="0" err="1" smtClean="0"/>
              <a:t>kernel.h</a:t>
            </a:r>
            <a:endParaRPr lang="en-US" dirty="0" smtClean="0"/>
          </a:p>
          <a:p>
            <a:pPr fontAlgn="auto">
              <a:spcAft>
                <a:spcPts val="0"/>
              </a:spcAft>
              <a:buFont typeface="Arial" pitchFamily="34" charset="0"/>
              <a:buChar char="•"/>
              <a:defRPr/>
            </a:pPr>
            <a:r>
              <a:rPr lang="en-US" dirty="0"/>
              <a:t> </a:t>
            </a:r>
            <a:r>
              <a:rPr lang="en-US" dirty="0" smtClean="0"/>
              <a:t>    A system typically has a predetermined limited number of semaphores</a:t>
            </a:r>
          </a:p>
          <a:p>
            <a:pPr fontAlgn="auto">
              <a:spcAft>
                <a:spcPts val="0"/>
              </a:spcAft>
              <a:buFont typeface="Arial" pitchFamily="34" charset="0"/>
              <a:buChar char="•"/>
              <a:defRPr/>
            </a:pPr>
            <a:r>
              <a:rPr lang="en-US" dirty="0" smtClean="0"/>
              <a:t> */</a:t>
            </a:r>
          </a:p>
          <a:p>
            <a:pPr fontAlgn="auto">
              <a:spcAft>
                <a:spcPts val="0"/>
              </a:spcAft>
              <a:buFont typeface="Arial" pitchFamily="34" charset="0"/>
              <a:buChar char="•"/>
              <a:defRPr/>
            </a:pPr>
            <a:r>
              <a:rPr lang="en-US" dirty="0" smtClean="0"/>
              <a:t>#define </a:t>
            </a:r>
            <a:r>
              <a:rPr lang="en-US" dirty="0" err="1" smtClean="0"/>
              <a:t>isbadsem</a:t>
            </a:r>
            <a:r>
              <a:rPr lang="en-US" dirty="0" smtClean="0"/>
              <a:t>(s) (((</a:t>
            </a:r>
            <a:r>
              <a:rPr lang="en-US" dirty="0" err="1" smtClean="0"/>
              <a:t>ushort</a:t>
            </a:r>
            <a:r>
              <a:rPr lang="en-US" dirty="0" smtClean="0"/>
              <a:t>)(s) &gt;= NSEM) || (SFREE == </a:t>
            </a:r>
            <a:r>
              <a:rPr lang="en-US" dirty="0" err="1" smtClean="0"/>
              <a:t>semtab</a:t>
            </a:r>
            <a:r>
              <a:rPr lang="en-US" dirty="0" smtClean="0"/>
              <a:t>[s].state))</a:t>
            </a:r>
          </a:p>
          <a:p>
            <a:pPr fontAlgn="auto">
              <a:spcAft>
                <a:spcPts val="0"/>
              </a:spcAft>
              <a:buFont typeface="Arial" pitchFamily="34" charset="0"/>
              <a:buChar char="•"/>
              <a:defRPr/>
            </a:pPr>
            <a:endParaRPr lang="en-US" dirty="0" smtClean="0"/>
          </a:p>
          <a:p>
            <a:pPr fontAlgn="auto">
              <a:spcAft>
                <a:spcPts val="0"/>
              </a:spcAft>
              <a:buFont typeface="Arial" pitchFamily="34" charset="0"/>
              <a:buChar char="•"/>
              <a:defRPr/>
            </a:pPr>
            <a:r>
              <a:rPr lang="en-US" dirty="0" smtClean="0"/>
              <a:t>/* Semaphore function declarations */</a:t>
            </a:r>
          </a:p>
          <a:p>
            <a:pPr fontAlgn="auto">
              <a:spcAft>
                <a:spcPts val="0"/>
              </a:spcAft>
              <a:buFont typeface="Arial" pitchFamily="34" charset="0"/>
              <a:buChar char="•"/>
              <a:defRPr/>
            </a:pPr>
            <a:r>
              <a:rPr lang="en-US" dirty="0" err="1" smtClean="0"/>
              <a:t>syscall</a:t>
            </a:r>
            <a:r>
              <a:rPr lang="en-US" dirty="0" smtClean="0"/>
              <a:t>   wait(semaphore);</a:t>
            </a:r>
          </a:p>
          <a:p>
            <a:pPr fontAlgn="auto">
              <a:spcAft>
                <a:spcPts val="0"/>
              </a:spcAft>
              <a:buFont typeface="Arial" pitchFamily="34" charset="0"/>
              <a:buChar char="•"/>
              <a:defRPr/>
            </a:pPr>
            <a:r>
              <a:rPr lang="en-US" dirty="0" err="1" smtClean="0"/>
              <a:t>syscall</a:t>
            </a:r>
            <a:r>
              <a:rPr lang="en-US" dirty="0" smtClean="0"/>
              <a:t>   signal(semaphore);</a:t>
            </a:r>
          </a:p>
          <a:p>
            <a:pPr fontAlgn="auto">
              <a:spcAft>
                <a:spcPts val="0"/>
              </a:spcAft>
              <a:buFont typeface="Arial" pitchFamily="34" charset="0"/>
              <a:buChar char="•"/>
              <a:defRPr/>
            </a:pPr>
            <a:r>
              <a:rPr lang="en-US" dirty="0" err="1" smtClean="0"/>
              <a:t>syscall</a:t>
            </a:r>
            <a:r>
              <a:rPr lang="en-US" dirty="0" smtClean="0"/>
              <a:t>   </a:t>
            </a:r>
            <a:r>
              <a:rPr lang="en-US" dirty="0" err="1" smtClean="0"/>
              <a:t>signaln</a:t>
            </a:r>
            <a:r>
              <a:rPr lang="en-US" dirty="0" smtClean="0"/>
              <a:t>(semaphore, short);</a:t>
            </a:r>
          </a:p>
          <a:p>
            <a:pPr fontAlgn="auto">
              <a:spcAft>
                <a:spcPts val="0"/>
              </a:spcAft>
              <a:buFont typeface="Arial" pitchFamily="34" charset="0"/>
              <a:buChar char="•"/>
              <a:defRPr/>
            </a:pPr>
            <a:r>
              <a:rPr lang="en-US" dirty="0" smtClean="0"/>
              <a:t>semaphore </a:t>
            </a:r>
            <a:r>
              <a:rPr lang="en-US" dirty="0" err="1" smtClean="0"/>
              <a:t>newsem</a:t>
            </a:r>
            <a:r>
              <a:rPr lang="en-US" dirty="0" smtClean="0"/>
              <a:t>(short);</a:t>
            </a:r>
          </a:p>
          <a:p>
            <a:pPr fontAlgn="auto">
              <a:spcAft>
                <a:spcPts val="0"/>
              </a:spcAft>
              <a:buFont typeface="Arial" pitchFamily="34" charset="0"/>
              <a:buChar char="•"/>
              <a:defRPr/>
            </a:pPr>
            <a:r>
              <a:rPr lang="en-US" dirty="0" err="1" smtClean="0"/>
              <a:t>syscall</a:t>
            </a:r>
            <a:r>
              <a:rPr lang="en-US" dirty="0" smtClean="0"/>
              <a:t>   </a:t>
            </a:r>
            <a:r>
              <a:rPr lang="en-US" dirty="0" err="1" smtClean="0"/>
              <a:t>freesem</a:t>
            </a:r>
            <a:r>
              <a:rPr lang="en-US" dirty="0" smtClean="0"/>
              <a:t>(semaphore);</a:t>
            </a:r>
          </a:p>
          <a:p>
            <a:pPr fontAlgn="auto">
              <a:spcAft>
                <a:spcPts val="0"/>
              </a:spcAft>
              <a:buFont typeface="Arial" pitchFamily="34" charset="0"/>
              <a:buChar char="•"/>
              <a:defRPr/>
            </a:pPr>
            <a:r>
              <a:rPr lang="en-US" dirty="0" err="1" smtClean="0"/>
              <a:t>syscall</a:t>
            </a:r>
            <a:r>
              <a:rPr lang="en-US" dirty="0" smtClean="0"/>
              <a:t>   </a:t>
            </a:r>
            <a:r>
              <a:rPr lang="en-US" dirty="0" err="1" smtClean="0"/>
              <a:t>scount</a:t>
            </a:r>
            <a:r>
              <a:rPr lang="en-US" dirty="0" smtClean="0"/>
              <a:t>(semaphore);</a:t>
            </a:r>
          </a:p>
          <a:p>
            <a:pPr fontAlgn="auto">
              <a:spcAft>
                <a:spcPts val="0"/>
              </a:spcAft>
              <a:buFont typeface="Arial" pitchFamily="34" charset="0"/>
              <a:buChar char="•"/>
              <a:defRPr/>
            </a:pPr>
            <a:endParaRPr lang="en-US" dirty="0" smtClean="0"/>
          </a:p>
          <a:p>
            <a:pPr fontAlgn="auto">
              <a:spcAft>
                <a:spcPts val="0"/>
              </a:spcAft>
              <a:buFont typeface="Arial" pitchFamily="34" charset="0"/>
              <a:buChar char="•"/>
              <a:defRPr/>
            </a:pPr>
            <a:endParaRPr lang="en-US" dirty="0"/>
          </a:p>
        </p:txBody>
      </p:sp>
      <p:sp>
        <p:nvSpPr>
          <p:cNvPr id="8196" name="Slide Number Placeholder 3"/>
          <p:cNvSpPr>
            <a:spLocks noGrp="1"/>
          </p:cNvSpPr>
          <p:nvPr>
            <p:ph type="sldNum" sz="quarter" idx="12"/>
          </p:nvPr>
        </p:nvSpPr>
        <p:spPr/>
        <p:txBody>
          <a:bodyPr/>
          <a:lstStyle/>
          <a:p>
            <a:pPr>
              <a:defRPr/>
            </a:pPr>
            <a:fld id="{09C6BA4B-6807-4386-9021-939E158C3938}" type="slidenum">
              <a:rPr lang="en-US" dirty="0" smtClean="0"/>
              <a:pPr>
                <a:defRPr/>
              </a:pPr>
              <a:t>29</a:t>
            </a:fld>
            <a:endParaRPr lang="en-US" dirty="0" smtClean="0"/>
          </a:p>
        </p:txBody>
      </p:sp>
    </p:spTree>
    <p:extLst>
      <p:ext uri="{BB962C8B-B14F-4D97-AF65-F5344CB8AC3E}">
        <p14:creationId xmlns:p14="http://schemas.microsoft.com/office/powerpoint/2010/main" val="22093852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A6B1BA3-9389-4238-B0B4-1BB460592AC5}" type="datetime1">
              <a:rPr lang="en-US" altLang="en-US"/>
              <a:pPr/>
              <a:t>10/27/2014</a:t>
            </a:fld>
            <a:endParaRPr lang="en-US" altLang="en-US"/>
          </a:p>
        </p:txBody>
      </p:sp>
      <p:sp>
        <p:nvSpPr>
          <p:cNvPr id="6" name="Slide Number Placeholder 5"/>
          <p:cNvSpPr>
            <a:spLocks noGrp="1"/>
          </p:cNvSpPr>
          <p:nvPr>
            <p:ph type="sldNum" sz="quarter" idx="12"/>
          </p:nvPr>
        </p:nvSpPr>
        <p:spPr/>
        <p:txBody>
          <a:bodyPr/>
          <a:lstStyle/>
          <a:p>
            <a:r>
              <a:rPr lang="en-US" altLang="en-US"/>
              <a:t>Page </a:t>
            </a:r>
            <a:fld id="{F35BA84F-7869-4FAA-A43C-C70FC33EF313}" type="slidenum">
              <a:rPr lang="en-US" altLang="en-US"/>
              <a:pPr/>
              <a:t>3</a:t>
            </a:fld>
            <a:endParaRPr lang="en-US" altLang="en-US"/>
          </a:p>
        </p:txBody>
      </p:sp>
      <p:sp>
        <p:nvSpPr>
          <p:cNvPr id="14338" name="Rectangle 2"/>
          <p:cNvSpPr>
            <a:spLocks noGrp="1" noChangeArrowheads="1"/>
          </p:cNvSpPr>
          <p:nvPr>
            <p:ph type="title"/>
          </p:nvPr>
        </p:nvSpPr>
        <p:spPr>
          <a:noFill/>
          <a:ln/>
        </p:spPr>
        <p:txBody>
          <a:bodyPr lIns="92075" tIns="46038" rIns="92075" bIns="46038"/>
          <a:lstStyle/>
          <a:p>
            <a:r>
              <a:rPr lang="en-US" altLang="en-US"/>
              <a:t>Principles of Concurrency</a:t>
            </a:r>
          </a:p>
        </p:txBody>
      </p:sp>
      <p:sp>
        <p:nvSpPr>
          <p:cNvPr id="14339" name="Rectangle 3" descr="Rectangle: Click to edit Master text styles&#10;Second level&#10;Third level&#10;Fourth level&#10;Fifth level"/>
          <p:cNvSpPr>
            <a:spLocks noGrp="1" noChangeArrowheads="1"/>
          </p:cNvSpPr>
          <p:nvPr>
            <p:ph type="body" idx="1"/>
          </p:nvPr>
        </p:nvSpPr>
        <p:spPr>
          <a:xfrm>
            <a:off x="990600" y="1447800"/>
            <a:ext cx="7772400" cy="4114800"/>
          </a:xfrm>
          <a:noFill/>
          <a:ln/>
        </p:spPr>
        <p:txBody>
          <a:bodyPr lIns="92075" tIns="46038" rIns="92075" bIns="46038"/>
          <a:lstStyle/>
          <a:p>
            <a:pPr>
              <a:lnSpc>
                <a:spcPct val="90000"/>
              </a:lnSpc>
            </a:pPr>
            <a:r>
              <a:rPr lang="en-US" altLang="en-US" sz="2800"/>
              <a:t>Interleaving and overlapping the execution of processes.</a:t>
            </a:r>
          </a:p>
          <a:p>
            <a:pPr>
              <a:lnSpc>
                <a:spcPct val="90000"/>
              </a:lnSpc>
            </a:pPr>
            <a:r>
              <a:rPr lang="en-US" altLang="en-US" sz="2800"/>
              <a:t>Consider two processes P1 and P2 executing the function </a:t>
            </a:r>
            <a:r>
              <a:rPr lang="en-US" altLang="en-US" sz="2800" i="1"/>
              <a:t>echo</a:t>
            </a:r>
            <a:r>
              <a:rPr lang="en-US" altLang="en-US" sz="2800"/>
              <a:t>:</a:t>
            </a:r>
          </a:p>
          <a:p>
            <a:pPr>
              <a:lnSpc>
                <a:spcPct val="90000"/>
              </a:lnSpc>
              <a:buFontTx/>
              <a:buNone/>
            </a:pPr>
            <a:r>
              <a:rPr lang="en-US" altLang="en-US" sz="2800"/>
              <a:t>{</a:t>
            </a:r>
          </a:p>
          <a:p>
            <a:pPr>
              <a:lnSpc>
                <a:spcPct val="90000"/>
              </a:lnSpc>
              <a:buFontTx/>
              <a:buNone/>
            </a:pPr>
            <a:r>
              <a:rPr lang="en-US" altLang="en-US" sz="2800"/>
              <a:t>  input (in, keyboard);</a:t>
            </a:r>
          </a:p>
          <a:p>
            <a:pPr>
              <a:lnSpc>
                <a:spcPct val="90000"/>
              </a:lnSpc>
              <a:buFontTx/>
              <a:buNone/>
            </a:pPr>
            <a:r>
              <a:rPr lang="en-US" altLang="en-US" sz="2800"/>
              <a:t>  out = in;</a:t>
            </a:r>
          </a:p>
          <a:p>
            <a:pPr>
              <a:lnSpc>
                <a:spcPct val="90000"/>
              </a:lnSpc>
              <a:buFontTx/>
              <a:buNone/>
            </a:pPr>
            <a:r>
              <a:rPr lang="en-US" altLang="en-US" sz="2800"/>
              <a:t>  output (out, display);</a:t>
            </a:r>
          </a:p>
          <a:p>
            <a:pPr>
              <a:lnSpc>
                <a:spcPct val="90000"/>
              </a:lnSpc>
              <a:buFontTx/>
              <a:buNone/>
            </a:pPr>
            <a:r>
              <a:rPr lang="en-US" altLang="en-US" sz="2800"/>
              <a:t>}</a:t>
            </a:r>
          </a:p>
        </p:txBody>
      </p:sp>
    </p:spTree>
    <p:extLst>
      <p:ext uri="{BB962C8B-B14F-4D97-AF65-F5344CB8AC3E}">
        <p14:creationId xmlns:p14="http://schemas.microsoft.com/office/powerpoint/2010/main" val="2245726401"/>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altLang="en-US" smtClean="0"/>
              <a:t>Definition of Semaphores functions</a:t>
            </a:r>
          </a:p>
        </p:txBody>
      </p:sp>
      <p:sp>
        <p:nvSpPr>
          <p:cNvPr id="19459" name="Content Placeholder 2" descr="Rectangle: Click to edit Master text styles&#10;Second level&#10;Third level&#10;Fourth level&#10;Fifth level"/>
          <p:cNvSpPr>
            <a:spLocks noGrp="1"/>
          </p:cNvSpPr>
          <p:nvPr>
            <p:ph idx="1"/>
          </p:nvPr>
        </p:nvSpPr>
        <p:spPr>
          <a:xfrm>
            <a:off x="457200" y="1371600"/>
            <a:ext cx="8229600" cy="4525963"/>
          </a:xfrm>
        </p:spPr>
        <p:txBody>
          <a:bodyPr>
            <a:normAutofit fontScale="92500" lnSpcReduction="20000"/>
          </a:bodyPr>
          <a:lstStyle/>
          <a:p>
            <a:r>
              <a:rPr lang="en-US" altLang="en-US" sz="1400" smtClean="0"/>
              <a:t>static semaphore allocsem(void);</a:t>
            </a:r>
          </a:p>
          <a:p>
            <a:r>
              <a:rPr lang="en-US" altLang="en-US" sz="1400" smtClean="0"/>
              <a:t>/**</a:t>
            </a:r>
          </a:p>
          <a:p>
            <a:r>
              <a:rPr lang="en-US" altLang="en-US" sz="1400" smtClean="0"/>
              <a:t> * newsem - allocate and initialize a new semaphore.</a:t>
            </a:r>
          </a:p>
          <a:p>
            <a:r>
              <a:rPr lang="en-US" altLang="en-US" sz="1400" smtClean="0"/>
              <a:t> * @param count - number of resources available without waiting.</a:t>
            </a:r>
          </a:p>
          <a:p>
            <a:r>
              <a:rPr lang="en-US" altLang="en-US" sz="1400" smtClean="0"/>
              <a:t> *  example: count = 1 for mutual exclusion lock</a:t>
            </a:r>
          </a:p>
          <a:p>
            <a:r>
              <a:rPr lang="en-US" altLang="en-US" sz="1400" smtClean="0"/>
              <a:t> * @return new semaphore id on success, SYSERR on failure</a:t>
            </a:r>
          </a:p>
          <a:p>
            <a:r>
              <a:rPr lang="en-US" altLang="en-US" sz="1400" smtClean="0"/>
              <a:t> */</a:t>
            </a:r>
          </a:p>
          <a:p>
            <a:r>
              <a:rPr lang="en-US" altLang="en-US" sz="1400" smtClean="0"/>
              <a:t>semaphore newsem(short count)</a:t>
            </a:r>
          </a:p>
          <a:p>
            <a:r>
              <a:rPr lang="en-US" altLang="en-US" sz="1400" smtClean="0"/>
              <a:t>{</a:t>
            </a:r>
          </a:p>
          <a:p>
            <a:r>
              <a:rPr lang="en-US" altLang="en-US" sz="1400" smtClean="0"/>
              <a:t>        irqmask ps;</a:t>
            </a:r>
          </a:p>
          <a:p>
            <a:r>
              <a:rPr lang="en-US" altLang="en-US" sz="1400" smtClean="0"/>
              <a:t>        semaphore sem;</a:t>
            </a:r>
          </a:p>
          <a:p>
            <a:r>
              <a:rPr lang="en-US" altLang="en-US" sz="1400" smtClean="0"/>
              <a:t>        ps = disable();                     /* disable interrupts    */</a:t>
            </a:r>
          </a:p>
          <a:p>
            <a:r>
              <a:rPr lang="en-US" altLang="en-US" sz="1400" smtClean="0"/>
              <a:t>        sem = allocsem();                   /* request new semaphore */</a:t>
            </a:r>
          </a:p>
          <a:p>
            <a:r>
              <a:rPr lang="en-US" altLang="en-US" sz="1400" smtClean="0"/>
              <a:t>        if ( sem != SYSERR &amp;&amp; count &gt;= 0 )  /* safety check          */</a:t>
            </a:r>
          </a:p>
          <a:p>
            <a:r>
              <a:rPr lang="en-US" altLang="en-US" sz="1400" smtClean="0"/>
              <a:t>        {</a:t>
            </a:r>
          </a:p>
          <a:p>
            <a:r>
              <a:rPr lang="en-US" altLang="en-US" sz="1400" smtClean="0"/>
              <a:t>                semtab[sem].count = count;      /* initialize count      */</a:t>
            </a:r>
          </a:p>
          <a:p>
            <a:r>
              <a:rPr lang="en-US" altLang="en-US" sz="1400" smtClean="0"/>
              <a:t>                restore(ps);                    /* restore interrupts    */</a:t>
            </a:r>
          </a:p>
          <a:p>
            <a:r>
              <a:rPr lang="en-US" altLang="en-US" sz="1400" smtClean="0"/>
              <a:t>                return sem;                         /* return semaphore id   */</a:t>
            </a:r>
          </a:p>
          <a:p>
            <a:r>
              <a:rPr lang="en-US" altLang="en-US" sz="1400" smtClean="0"/>
              <a:t>        }</a:t>
            </a:r>
          </a:p>
          <a:p>
            <a:r>
              <a:rPr lang="en-US" altLang="en-US" sz="1400" smtClean="0"/>
              <a:t>        restore(ps);</a:t>
            </a:r>
          </a:p>
          <a:p>
            <a:r>
              <a:rPr lang="en-US" altLang="en-US" sz="1400" smtClean="0"/>
              <a:t>}</a:t>
            </a:r>
          </a:p>
        </p:txBody>
      </p:sp>
      <p:sp>
        <p:nvSpPr>
          <p:cNvPr id="9220" name="Slide Number Placeholder 3"/>
          <p:cNvSpPr>
            <a:spLocks noGrp="1"/>
          </p:cNvSpPr>
          <p:nvPr>
            <p:ph type="sldNum" sz="quarter" idx="12"/>
          </p:nvPr>
        </p:nvSpPr>
        <p:spPr/>
        <p:txBody>
          <a:bodyPr/>
          <a:lstStyle/>
          <a:p>
            <a:pPr>
              <a:defRPr/>
            </a:pPr>
            <a:fld id="{F4E36B7A-EF92-4329-B266-38D9CF0FB9FE}" type="slidenum">
              <a:rPr lang="en-US" dirty="0" smtClean="0"/>
              <a:pPr>
                <a:defRPr/>
              </a:pPr>
              <a:t>30</a:t>
            </a:fld>
            <a:endParaRPr lang="en-US" dirty="0" smtClean="0"/>
          </a:p>
        </p:txBody>
      </p:sp>
    </p:spTree>
    <p:extLst>
      <p:ext uri="{BB962C8B-B14F-4D97-AF65-F5344CB8AC3E}">
        <p14:creationId xmlns:p14="http://schemas.microsoft.com/office/powerpoint/2010/main" val="164842890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altLang="en-US" smtClean="0"/>
              <a:t>Semaphore: newsem contd. </a:t>
            </a:r>
          </a:p>
        </p:txBody>
      </p:sp>
      <p:sp>
        <p:nvSpPr>
          <p:cNvPr id="20483" name="Content Placeholder 2" descr="Rectangle: Click to edit Master text styles&#10;Second level&#10;Third level&#10;Fourth level&#10;Fifth level"/>
          <p:cNvSpPr>
            <a:spLocks noGrp="1"/>
          </p:cNvSpPr>
          <p:nvPr>
            <p:ph idx="1"/>
          </p:nvPr>
        </p:nvSpPr>
        <p:spPr>
          <a:xfrm>
            <a:off x="457200" y="1219200"/>
            <a:ext cx="8229600" cy="4525963"/>
          </a:xfrm>
        </p:spPr>
        <p:txBody>
          <a:bodyPr>
            <a:normAutofit fontScale="92500" lnSpcReduction="20000"/>
          </a:bodyPr>
          <a:lstStyle/>
          <a:p>
            <a:r>
              <a:rPr lang="en-US" altLang="en-US" sz="1600" smtClean="0"/>
              <a:t>/**</a:t>
            </a:r>
          </a:p>
          <a:p>
            <a:r>
              <a:rPr lang="en-US" altLang="en-US" sz="1600" smtClean="0"/>
              <a:t> * allocsem - allocate an unused semaphore and return its index.</a:t>
            </a:r>
          </a:p>
          <a:p>
            <a:r>
              <a:rPr lang="en-US" altLang="en-US" sz="1600" smtClean="0"/>
              <a:t> * Scan the global semaphore table for a free entry, mark the entry</a:t>
            </a:r>
          </a:p>
          <a:p>
            <a:r>
              <a:rPr lang="en-US" altLang="en-US" sz="1600" smtClean="0"/>
              <a:t> * used, and return the new semaphore</a:t>
            </a:r>
          </a:p>
          <a:p>
            <a:r>
              <a:rPr lang="en-US" altLang="en-US" sz="1600" smtClean="0"/>
              <a:t> * @return available semaphore id on success, SYSERR on failure</a:t>
            </a:r>
          </a:p>
          <a:p>
            <a:r>
              <a:rPr lang="en-US" altLang="en-US" sz="1600" smtClean="0"/>
              <a:t> */</a:t>
            </a:r>
          </a:p>
          <a:p>
            <a:r>
              <a:rPr lang="en-US" altLang="en-US" sz="1600" smtClean="0"/>
              <a:t>static semaphore allocsem(void)</a:t>
            </a:r>
          </a:p>
          <a:p>
            <a:r>
              <a:rPr lang="en-US" altLang="en-US" sz="1600" smtClean="0"/>
              <a:t>{</a:t>
            </a:r>
          </a:p>
          <a:p>
            <a:r>
              <a:rPr lang="en-US" altLang="en-US" sz="1600" smtClean="0"/>
              <a:t>        int i = 0;</a:t>
            </a:r>
          </a:p>
          <a:p>
            <a:r>
              <a:rPr lang="en-US" altLang="en-US" sz="1600" smtClean="0"/>
              <a:t>        while(i &lt; NSEM)                     /* loop through semaphore table */</a:t>
            </a:r>
          </a:p>
          <a:p>
            <a:r>
              <a:rPr lang="en-US" altLang="en-US" sz="1600" smtClean="0"/>
              <a:t>        {                                   /*  to find SFREE semaphore     */</a:t>
            </a:r>
          </a:p>
          <a:p>
            <a:r>
              <a:rPr lang="en-US" altLang="en-US" sz="1600" smtClean="0"/>
              <a:t>                if( semtab[i].state == SFREE )</a:t>
            </a:r>
          </a:p>
          <a:p>
            <a:r>
              <a:rPr lang="en-US" altLang="en-US" sz="1600" smtClean="0"/>
              <a:t>                {</a:t>
            </a:r>
          </a:p>
          <a:p>
            <a:r>
              <a:rPr lang="en-US" altLang="en-US" sz="1600" smtClean="0"/>
              <a:t>                        semtab[i].state = SUSED;</a:t>
            </a:r>
          </a:p>
          <a:p>
            <a:r>
              <a:rPr lang="en-US" altLang="en-US" sz="1600" smtClean="0"/>
              <a:t>                        return i;</a:t>
            </a:r>
          </a:p>
          <a:p>
            <a:r>
              <a:rPr lang="en-US" altLang="en-US" sz="1600" smtClean="0"/>
              <a:t>                }</a:t>
            </a:r>
          </a:p>
          <a:p>
            <a:r>
              <a:rPr lang="en-US" altLang="en-US" sz="1600" smtClean="0"/>
              <a:t>                i++;</a:t>
            </a:r>
          </a:p>
          <a:p>
            <a:r>
              <a:rPr lang="en-US" altLang="en-US" sz="1600" smtClean="0"/>
              <a:t>        }</a:t>
            </a:r>
          </a:p>
          <a:p>
            <a:r>
              <a:rPr lang="en-US" altLang="en-US" sz="1600" smtClean="0"/>
              <a:t>        return SYSERR; }</a:t>
            </a:r>
          </a:p>
          <a:p>
            <a:endParaRPr lang="en-US" altLang="en-US" sz="1400" smtClean="0"/>
          </a:p>
        </p:txBody>
      </p:sp>
      <p:sp>
        <p:nvSpPr>
          <p:cNvPr id="10244" name="Slide Number Placeholder 3"/>
          <p:cNvSpPr>
            <a:spLocks noGrp="1"/>
          </p:cNvSpPr>
          <p:nvPr>
            <p:ph type="sldNum" sz="quarter" idx="12"/>
          </p:nvPr>
        </p:nvSpPr>
        <p:spPr/>
        <p:txBody>
          <a:bodyPr/>
          <a:lstStyle/>
          <a:p>
            <a:pPr>
              <a:defRPr/>
            </a:pPr>
            <a:fld id="{96572715-E712-49BB-9D25-848FBE106BC8}" type="slidenum">
              <a:rPr lang="en-US" dirty="0" smtClean="0"/>
              <a:pPr>
                <a:defRPr/>
              </a:pPr>
              <a:t>31</a:t>
            </a:fld>
            <a:endParaRPr lang="en-US" dirty="0" smtClean="0"/>
          </a:p>
        </p:txBody>
      </p:sp>
    </p:spTree>
    <p:extLst>
      <p:ext uri="{BB962C8B-B14F-4D97-AF65-F5344CB8AC3E}">
        <p14:creationId xmlns:p14="http://schemas.microsoft.com/office/powerpoint/2010/main" val="428261616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altLang="en-US" smtClean="0"/>
              <a:t>Semaphore: wait(…)</a:t>
            </a:r>
          </a:p>
        </p:txBody>
      </p:sp>
      <p:sp>
        <p:nvSpPr>
          <p:cNvPr id="3" name="Content Placeholder 2" descr="Rectangle: Click to edit Master text styles&#10;Second level&#10;Third level&#10;Fourth level&#10;Fifth level"/>
          <p:cNvSpPr>
            <a:spLocks noGrp="1"/>
          </p:cNvSpPr>
          <p:nvPr>
            <p:ph idx="1"/>
          </p:nvPr>
        </p:nvSpPr>
        <p:spPr>
          <a:xfrm>
            <a:off x="457200" y="1295400"/>
            <a:ext cx="8229600" cy="4525963"/>
          </a:xfrm>
        </p:spPr>
        <p:txBody>
          <a:bodyPr rtlCol="0">
            <a:normAutofit fontScale="25000" lnSpcReduction="20000"/>
          </a:bodyPr>
          <a:lstStyle/>
          <a:p>
            <a:pPr fontAlgn="auto">
              <a:spcAft>
                <a:spcPts val="0"/>
              </a:spcAft>
              <a:buFont typeface="Arial" pitchFamily="34" charset="0"/>
              <a:buChar char="•"/>
              <a:defRPr/>
            </a:pPr>
            <a:r>
              <a:rPr lang="en-US" sz="6400" dirty="0" smtClean="0"/>
              <a:t>/**</a:t>
            </a:r>
          </a:p>
          <a:p>
            <a:pPr fontAlgn="auto">
              <a:spcAft>
                <a:spcPts val="0"/>
              </a:spcAft>
              <a:buFont typeface="Arial" pitchFamily="34" charset="0"/>
              <a:buChar char="•"/>
              <a:defRPr/>
            </a:pPr>
            <a:r>
              <a:rPr lang="en-US" sz="6400" dirty="0" smtClean="0"/>
              <a:t> * wait - make current process wait on a semaphore</a:t>
            </a:r>
          </a:p>
          <a:p>
            <a:pPr fontAlgn="auto">
              <a:spcAft>
                <a:spcPts val="0"/>
              </a:spcAft>
              <a:buFont typeface="Arial" pitchFamily="34" charset="0"/>
              <a:buChar char="•"/>
              <a:defRPr/>
            </a:pPr>
            <a:r>
              <a:rPr lang="en-US" sz="6400" dirty="0" smtClean="0"/>
              <a:t> * @</a:t>
            </a:r>
            <a:r>
              <a:rPr lang="en-US" sz="6400" dirty="0" err="1" smtClean="0"/>
              <a:t>param</a:t>
            </a:r>
            <a:r>
              <a:rPr lang="en-US" sz="6400" dirty="0" smtClean="0"/>
              <a:t> </a:t>
            </a:r>
            <a:r>
              <a:rPr lang="en-US" sz="6400" dirty="0" err="1" smtClean="0"/>
              <a:t>sem</a:t>
            </a:r>
            <a:r>
              <a:rPr lang="en-US" sz="6400" dirty="0" smtClean="0"/>
              <a:t> semaphore for which to wait</a:t>
            </a:r>
          </a:p>
          <a:p>
            <a:pPr fontAlgn="auto">
              <a:spcAft>
                <a:spcPts val="0"/>
              </a:spcAft>
              <a:buFont typeface="Arial" pitchFamily="34" charset="0"/>
              <a:buChar char="•"/>
              <a:defRPr/>
            </a:pPr>
            <a:r>
              <a:rPr lang="en-US" sz="6400" dirty="0" smtClean="0"/>
              <a:t> * @return OK on success, SYSERR on failure</a:t>
            </a:r>
          </a:p>
          <a:p>
            <a:pPr fontAlgn="auto">
              <a:spcAft>
                <a:spcPts val="0"/>
              </a:spcAft>
              <a:buFont typeface="Arial" pitchFamily="34" charset="0"/>
              <a:buChar char="•"/>
              <a:defRPr/>
            </a:pPr>
            <a:r>
              <a:rPr lang="en-US" sz="6400" dirty="0" smtClean="0"/>
              <a:t> */</a:t>
            </a:r>
          </a:p>
          <a:p>
            <a:pPr fontAlgn="auto">
              <a:spcAft>
                <a:spcPts val="0"/>
              </a:spcAft>
              <a:buFont typeface="Arial" pitchFamily="34" charset="0"/>
              <a:buChar char="•"/>
              <a:defRPr/>
            </a:pPr>
            <a:r>
              <a:rPr lang="en-US" sz="6400" dirty="0" err="1" smtClean="0"/>
              <a:t>syscall</a:t>
            </a:r>
            <a:r>
              <a:rPr lang="en-US" sz="6400" dirty="0" smtClean="0"/>
              <a:t> wait(semaphore </a:t>
            </a:r>
            <a:r>
              <a:rPr lang="en-US" sz="6400" dirty="0" err="1" smtClean="0"/>
              <a:t>sem</a:t>
            </a:r>
            <a:r>
              <a:rPr lang="en-US" sz="6400" dirty="0" smtClean="0"/>
              <a:t>)</a:t>
            </a:r>
          </a:p>
          <a:p>
            <a:pPr fontAlgn="auto">
              <a:spcAft>
                <a:spcPts val="0"/>
              </a:spcAft>
              <a:buFont typeface="Arial" pitchFamily="34" charset="0"/>
              <a:buChar char="•"/>
              <a:defRPr/>
            </a:pPr>
            <a:r>
              <a:rPr lang="en-US" sz="6400" dirty="0" smtClean="0"/>
              <a:t>{</a:t>
            </a:r>
          </a:p>
          <a:p>
            <a:pPr fontAlgn="auto">
              <a:spcAft>
                <a:spcPts val="0"/>
              </a:spcAft>
              <a:buFont typeface="Arial" pitchFamily="34" charset="0"/>
              <a:buChar char="•"/>
              <a:defRPr/>
            </a:pPr>
            <a:r>
              <a:rPr lang="en-US" sz="6400" dirty="0" smtClean="0"/>
              <a:t>        </a:t>
            </a:r>
            <a:r>
              <a:rPr lang="en-US" sz="6400" dirty="0" err="1" smtClean="0"/>
              <a:t>irqmask</a:t>
            </a:r>
            <a:r>
              <a:rPr lang="en-US" sz="6400" dirty="0" smtClean="0"/>
              <a:t> </a:t>
            </a:r>
            <a:r>
              <a:rPr lang="en-US" sz="6400" dirty="0" err="1" smtClean="0"/>
              <a:t>ps</a:t>
            </a:r>
            <a:r>
              <a:rPr lang="en-US" sz="6400" dirty="0" smtClean="0"/>
              <a:t>;</a:t>
            </a:r>
          </a:p>
          <a:p>
            <a:pPr fontAlgn="auto">
              <a:spcAft>
                <a:spcPts val="0"/>
              </a:spcAft>
              <a:buFont typeface="Arial" pitchFamily="34" charset="0"/>
              <a:buChar char="•"/>
              <a:defRPr/>
            </a:pPr>
            <a:r>
              <a:rPr lang="en-US" sz="6400" dirty="0" smtClean="0"/>
              <a:t>        </a:t>
            </a:r>
            <a:r>
              <a:rPr lang="en-US" sz="6400" dirty="0" err="1" smtClean="0"/>
              <a:t>struct</a:t>
            </a:r>
            <a:r>
              <a:rPr lang="en-US" sz="6400" dirty="0" smtClean="0"/>
              <a:t> sentry *</a:t>
            </a:r>
            <a:r>
              <a:rPr lang="en-US" sz="6400" dirty="0" err="1" smtClean="0"/>
              <a:t>psem</a:t>
            </a:r>
            <a:r>
              <a:rPr lang="en-US" sz="6400" dirty="0" smtClean="0"/>
              <a:t>;</a:t>
            </a:r>
          </a:p>
          <a:p>
            <a:pPr fontAlgn="auto">
              <a:spcAft>
                <a:spcPts val="0"/>
              </a:spcAft>
              <a:buFont typeface="Arial" pitchFamily="34" charset="0"/>
              <a:buChar char="•"/>
              <a:defRPr/>
            </a:pPr>
            <a:r>
              <a:rPr lang="en-US" sz="6400" dirty="0" smtClean="0"/>
              <a:t>        </a:t>
            </a:r>
            <a:r>
              <a:rPr lang="en-US" sz="6400" dirty="0" err="1" smtClean="0"/>
              <a:t>pcb</a:t>
            </a:r>
            <a:r>
              <a:rPr lang="en-US" sz="6400" dirty="0" smtClean="0"/>
              <a:t> *</a:t>
            </a:r>
            <a:r>
              <a:rPr lang="en-US" sz="6400" dirty="0" err="1" smtClean="0"/>
              <a:t>ppcb</a:t>
            </a:r>
            <a:r>
              <a:rPr lang="en-US" sz="6400" dirty="0" smtClean="0"/>
              <a:t>;</a:t>
            </a:r>
          </a:p>
          <a:p>
            <a:pPr fontAlgn="auto">
              <a:spcAft>
                <a:spcPts val="0"/>
              </a:spcAft>
              <a:buFont typeface="Arial" pitchFamily="34" charset="0"/>
              <a:buChar char="•"/>
              <a:defRPr/>
            </a:pPr>
            <a:r>
              <a:rPr lang="en-US" sz="6400" dirty="0" smtClean="0"/>
              <a:t>        </a:t>
            </a:r>
            <a:r>
              <a:rPr lang="en-US" sz="6400" dirty="0" err="1" smtClean="0"/>
              <a:t>ps</a:t>
            </a:r>
            <a:r>
              <a:rPr lang="en-US" sz="6400" dirty="0" smtClean="0"/>
              <a:t> = disable();              /* disable interrupts                   */</a:t>
            </a:r>
          </a:p>
          <a:p>
            <a:pPr fontAlgn="auto">
              <a:spcAft>
                <a:spcPts val="0"/>
              </a:spcAft>
              <a:buFont typeface="Arial" pitchFamily="34" charset="0"/>
              <a:buChar char="•"/>
              <a:defRPr/>
            </a:pPr>
            <a:r>
              <a:rPr lang="en-US" sz="6400" dirty="0" smtClean="0"/>
              <a:t>        if ( </a:t>
            </a:r>
            <a:r>
              <a:rPr lang="en-US" sz="6400" dirty="0" err="1" smtClean="0"/>
              <a:t>isbadsem</a:t>
            </a:r>
            <a:r>
              <a:rPr lang="en-US" sz="6400" dirty="0" smtClean="0"/>
              <a:t>(</a:t>
            </a:r>
            <a:r>
              <a:rPr lang="en-US" sz="6400" dirty="0" err="1" smtClean="0"/>
              <a:t>sem</a:t>
            </a:r>
            <a:r>
              <a:rPr lang="en-US" sz="6400" dirty="0" smtClean="0"/>
              <a:t>) )         /* safety check                         */</a:t>
            </a:r>
          </a:p>
          <a:p>
            <a:pPr fontAlgn="auto">
              <a:spcAft>
                <a:spcPts val="0"/>
              </a:spcAft>
              <a:buFont typeface="Arial" pitchFamily="34" charset="0"/>
              <a:buChar char="•"/>
              <a:defRPr/>
            </a:pPr>
            <a:r>
              <a:rPr lang="en-US" sz="6400" dirty="0" smtClean="0"/>
              <a:t>        {</a:t>
            </a:r>
          </a:p>
          <a:p>
            <a:pPr fontAlgn="auto">
              <a:spcAft>
                <a:spcPts val="0"/>
              </a:spcAft>
              <a:buFont typeface="Arial" pitchFamily="34" charset="0"/>
              <a:buChar char="•"/>
              <a:defRPr/>
            </a:pPr>
            <a:r>
              <a:rPr lang="en-US" sz="6400" dirty="0" smtClean="0"/>
              <a:t>                restore(</a:t>
            </a:r>
            <a:r>
              <a:rPr lang="en-US" sz="6400" dirty="0" err="1" smtClean="0"/>
              <a:t>ps</a:t>
            </a:r>
            <a:r>
              <a:rPr lang="en-US" sz="6400" dirty="0" smtClean="0"/>
              <a:t>);</a:t>
            </a:r>
          </a:p>
          <a:p>
            <a:pPr fontAlgn="auto">
              <a:spcAft>
                <a:spcPts val="0"/>
              </a:spcAft>
              <a:buFont typeface="Arial" pitchFamily="34" charset="0"/>
              <a:buChar char="•"/>
              <a:defRPr/>
            </a:pPr>
            <a:r>
              <a:rPr lang="en-US" sz="6400" dirty="0" smtClean="0"/>
              <a:t>                return SYSERR;</a:t>
            </a:r>
          </a:p>
          <a:p>
            <a:pPr fontAlgn="auto">
              <a:spcAft>
                <a:spcPts val="0"/>
              </a:spcAft>
              <a:buFont typeface="Arial" pitchFamily="34" charset="0"/>
              <a:buChar char="•"/>
              <a:defRPr/>
            </a:pPr>
            <a:r>
              <a:rPr lang="en-US" sz="6400" dirty="0" smtClean="0"/>
              <a:t>        }</a:t>
            </a:r>
          </a:p>
          <a:p>
            <a:pPr fontAlgn="auto">
              <a:spcAft>
                <a:spcPts val="0"/>
              </a:spcAft>
              <a:buFont typeface="Arial" pitchFamily="34" charset="0"/>
              <a:buChar char="•"/>
              <a:defRPr/>
            </a:pPr>
            <a:r>
              <a:rPr lang="en-US" sz="6400" dirty="0" smtClean="0"/>
              <a:t>        </a:t>
            </a:r>
            <a:r>
              <a:rPr lang="en-US" sz="6400" dirty="0" err="1" smtClean="0"/>
              <a:t>ppcb</a:t>
            </a:r>
            <a:r>
              <a:rPr lang="en-US" sz="6400" dirty="0" smtClean="0"/>
              <a:t> = &amp;</a:t>
            </a:r>
            <a:r>
              <a:rPr lang="en-US" sz="6400" dirty="0" err="1" smtClean="0"/>
              <a:t>proctab</a:t>
            </a:r>
            <a:r>
              <a:rPr lang="en-US" sz="6400" dirty="0" smtClean="0"/>
              <a:t>[</a:t>
            </a:r>
            <a:r>
              <a:rPr lang="en-US" sz="6400" dirty="0" err="1" smtClean="0"/>
              <a:t>currpid</a:t>
            </a:r>
            <a:r>
              <a:rPr lang="en-US" sz="6400" dirty="0" smtClean="0"/>
              <a:t>];    /* retrieve </a:t>
            </a:r>
            <a:r>
              <a:rPr lang="en-US" sz="6400" dirty="0" err="1" smtClean="0"/>
              <a:t>pcb</a:t>
            </a:r>
            <a:r>
              <a:rPr lang="en-US" sz="6400" dirty="0" smtClean="0"/>
              <a:t> from process table      */</a:t>
            </a:r>
          </a:p>
          <a:p>
            <a:pPr fontAlgn="auto">
              <a:spcAft>
                <a:spcPts val="0"/>
              </a:spcAft>
              <a:buFont typeface="Arial" pitchFamily="34" charset="0"/>
              <a:buChar char="•"/>
              <a:defRPr/>
            </a:pPr>
            <a:r>
              <a:rPr lang="en-US" sz="6400" dirty="0" smtClean="0"/>
              <a:t>        </a:t>
            </a:r>
            <a:r>
              <a:rPr lang="en-US" sz="6400" dirty="0" err="1" smtClean="0"/>
              <a:t>psem</a:t>
            </a:r>
            <a:r>
              <a:rPr lang="en-US" sz="6400" dirty="0" smtClean="0"/>
              <a:t> = &amp;</a:t>
            </a:r>
            <a:r>
              <a:rPr lang="en-US" sz="6400" dirty="0" err="1" smtClean="0"/>
              <a:t>semtab</a:t>
            </a:r>
            <a:r>
              <a:rPr lang="en-US" sz="6400" dirty="0" smtClean="0"/>
              <a:t>[</a:t>
            </a:r>
            <a:r>
              <a:rPr lang="en-US" sz="6400" dirty="0" err="1" smtClean="0"/>
              <a:t>sem</a:t>
            </a:r>
            <a:r>
              <a:rPr lang="en-US" sz="6400" dirty="0" smtClean="0"/>
              <a:t>];         /* retrieve semaphore entry             */</a:t>
            </a:r>
          </a:p>
          <a:p>
            <a:pPr fontAlgn="auto">
              <a:spcAft>
                <a:spcPts val="0"/>
              </a:spcAft>
              <a:buFont typeface="Arial" pitchFamily="34" charset="0"/>
              <a:buChar char="•"/>
              <a:defRPr/>
            </a:pPr>
            <a:r>
              <a:rPr lang="en-US" sz="6400" dirty="0" smtClean="0"/>
              <a:t>        if( --(</a:t>
            </a:r>
            <a:r>
              <a:rPr lang="en-US" sz="6400" dirty="0" err="1" smtClean="0"/>
              <a:t>psem</a:t>
            </a:r>
            <a:r>
              <a:rPr lang="en-US" sz="6400" dirty="0" smtClean="0"/>
              <a:t>-&gt;count) &lt; 0 )    /* if requested resource is unavailable */</a:t>
            </a:r>
          </a:p>
          <a:p>
            <a:pPr fontAlgn="auto">
              <a:spcAft>
                <a:spcPts val="0"/>
              </a:spcAft>
              <a:buFont typeface="Arial" pitchFamily="34" charset="0"/>
              <a:buChar char="•"/>
              <a:defRPr/>
            </a:pPr>
            <a:r>
              <a:rPr lang="en-US" sz="6400" dirty="0" smtClean="0"/>
              <a:t>        {</a:t>
            </a:r>
          </a:p>
          <a:p>
            <a:pPr fontAlgn="auto">
              <a:spcAft>
                <a:spcPts val="0"/>
              </a:spcAft>
              <a:buFont typeface="Arial" pitchFamily="34" charset="0"/>
              <a:buChar char="•"/>
              <a:defRPr/>
            </a:pPr>
            <a:r>
              <a:rPr lang="en-US" sz="6400" dirty="0" smtClean="0"/>
              <a:t>                </a:t>
            </a:r>
            <a:r>
              <a:rPr lang="en-US" sz="6400" dirty="0" err="1" smtClean="0"/>
              <a:t>ppcb</a:t>
            </a:r>
            <a:r>
              <a:rPr lang="en-US" sz="6400" dirty="0" smtClean="0"/>
              <a:t>-&gt;state = PRWAIT;    /* set process state to PRWAIT*/</a:t>
            </a:r>
          </a:p>
          <a:p>
            <a:pPr fontAlgn="auto">
              <a:spcAft>
                <a:spcPts val="0"/>
              </a:spcAft>
              <a:buFont typeface="Arial" pitchFamily="34" charset="0"/>
              <a:buChar char="•"/>
              <a:defRPr/>
            </a:pPr>
            <a:endParaRPr lang="en-US" dirty="0"/>
          </a:p>
        </p:txBody>
      </p:sp>
      <p:sp>
        <p:nvSpPr>
          <p:cNvPr id="11268" name="Slide Number Placeholder 3"/>
          <p:cNvSpPr>
            <a:spLocks noGrp="1"/>
          </p:cNvSpPr>
          <p:nvPr>
            <p:ph type="sldNum" sz="quarter" idx="12"/>
          </p:nvPr>
        </p:nvSpPr>
        <p:spPr/>
        <p:txBody>
          <a:bodyPr/>
          <a:lstStyle/>
          <a:p>
            <a:pPr>
              <a:defRPr/>
            </a:pPr>
            <a:fld id="{BFC4D6D5-EC88-44F1-A8A5-24C52678E043}" type="slidenum">
              <a:rPr lang="en-US" dirty="0" smtClean="0"/>
              <a:pPr>
                <a:defRPr/>
              </a:pPr>
              <a:t>32</a:t>
            </a:fld>
            <a:endParaRPr lang="en-US" dirty="0" smtClean="0"/>
          </a:p>
        </p:txBody>
      </p:sp>
    </p:spTree>
    <p:extLst>
      <p:ext uri="{BB962C8B-B14F-4D97-AF65-F5344CB8AC3E}">
        <p14:creationId xmlns:p14="http://schemas.microsoft.com/office/powerpoint/2010/main" val="177459136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altLang="en-US" smtClean="0"/>
              <a:t>Semaphore: wait()</a:t>
            </a:r>
          </a:p>
        </p:txBody>
      </p:sp>
      <p:sp>
        <p:nvSpPr>
          <p:cNvPr id="22531" name="Content Placeholder 2" descr="Rectangle: Click to edit Master text styles&#10;Second level&#10;Third level&#10;Fourth level&#10;Fifth level"/>
          <p:cNvSpPr>
            <a:spLocks noGrp="1"/>
          </p:cNvSpPr>
          <p:nvPr>
            <p:ph idx="1"/>
          </p:nvPr>
        </p:nvSpPr>
        <p:spPr/>
        <p:txBody>
          <a:bodyPr/>
          <a:lstStyle/>
          <a:p>
            <a:r>
              <a:rPr lang="en-US" altLang="en-US" sz="1600" smtClean="0"/>
              <a:t>ppcb-&gt;sem = sem; /* record semaphore id in pcb */</a:t>
            </a:r>
          </a:p>
          <a:p>
            <a:r>
              <a:rPr lang="en-US" altLang="en-US" sz="1600" smtClean="0"/>
              <a:t>                enqueue(currpid, psem-&gt;queue);</a:t>
            </a:r>
          </a:p>
          <a:p>
            <a:r>
              <a:rPr lang="en-US" altLang="en-US" sz="1600" smtClean="0"/>
              <a:t>                resched();               /* place in wait queue and reschedule */</a:t>
            </a:r>
          </a:p>
          <a:p>
            <a:r>
              <a:rPr lang="en-US" altLang="en-US" sz="1600" smtClean="0"/>
              <a:t>        }</a:t>
            </a:r>
          </a:p>
          <a:p>
            <a:r>
              <a:rPr lang="en-US" altLang="en-US" sz="1600" smtClean="0"/>
              <a:t>        restore(ps);                 /* restore interrupts                   */</a:t>
            </a:r>
          </a:p>
          <a:p>
            <a:r>
              <a:rPr lang="en-US" altLang="en-US" sz="1600" smtClean="0"/>
              <a:t>        return OK;</a:t>
            </a:r>
          </a:p>
          <a:p>
            <a:r>
              <a:rPr lang="en-US" altLang="en-US" sz="1600" smtClean="0"/>
              <a:t>}</a:t>
            </a:r>
          </a:p>
        </p:txBody>
      </p:sp>
      <p:sp>
        <p:nvSpPr>
          <p:cNvPr id="12292" name="Slide Number Placeholder 3"/>
          <p:cNvSpPr>
            <a:spLocks noGrp="1"/>
          </p:cNvSpPr>
          <p:nvPr>
            <p:ph type="sldNum" sz="quarter" idx="12"/>
          </p:nvPr>
        </p:nvSpPr>
        <p:spPr/>
        <p:txBody>
          <a:bodyPr/>
          <a:lstStyle/>
          <a:p>
            <a:pPr>
              <a:defRPr/>
            </a:pPr>
            <a:fld id="{0B6A5866-7F98-4967-9D98-9C8BC6102608}" type="slidenum">
              <a:rPr lang="en-US" dirty="0" smtClean="0"/>
              <a:pPr>
                <a:defRPr/>
              </a:pPr>
              <a:t>33</a:t>
            </a:fld>
            <a:endParaRPr lang="en-US" dirty="0" smtClean="0"/>
          </a:p>
        </p:txBody>
      </p:sp>
    </p:spTree>
    <p:extLst>
      <p:ext uri="{BB962C8B-B14F-4D97-AF65-F5344CB8AC3E}">
        <p14:creationId xmlns:p14="http://schemas.microsoft.com/office/powerpoint/2010/main" val="390454791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altLang="en-US" smtClean="0"/>
              <a:t>Semaphore: signal()</a:t>
            </a:r>
          </a:p>
        </p:txBody>
      </p:sp>
      <p:sp>
        <p:nvSpPr>
          <p:cNvPr id="3" name="Content Placeholder 2" descr="Rectangle: Click to edit Master text styles&#10;Second level&#10;Third level&#10;Fourth level&#10;Fifth level"/>
          <p:cNvSpPr>
            <a:spLocks noGrp="1"/>
          </p:cNvSpPr>
          <p:nvPr>
            <p:ph idx="1"/>
          </p:nvPr>
        </p:nvSpPr>
        <p:spPr/>
        <p:txBody>
          <a:bodyPr rtlCol="0">
            <a:normAutofit fontScale="25000" lnSpcReduction="20000"/>
          </a:bodyPr>
          <a:lstStyle/>
          <a:p>
            <a:pPr fontAlgn="auto">
              <a:spcAft>
                <a:spcPts val="0"/>
              </a:spcAft>
              <a:buFont typeface="Arial" pitchFamily="34" charset="0"/>
              <a:buChar char="•"/>
              <a:defRPr/>
            </a:pPr>
            <a:r>
              <a:rPr lang="en-US" sz="5600" dirty="0" smtClean="0"/>
              <a:t>/*signal - signal a semaphore, releasing one waiting process, and block</a:t>
            </a:r>
          </a:p>
          <a:p>
            <a:pPr fontAlgn="auto">
              <a:spcAft>
                <a:spcPts val="0"/>
              </a:spcAft>
              <a:buFont typeface="Arial" pitchFamily="34" charset="0"/>
              <a:buChar char="•"/>
              <a:defRPr/>
            </a:pPr>
            <a:r>
              <a:rPr lang="en-US" sz="5600" dirty="0" smtClean="0"/>
              <a:t> * @</a:t>
            </a:r>
            <a:r>
              <a:rPr lang="en-US" sz="5600" dirty="0" err="1" smtClean="0"/>
              <a:t>param</a:t>
            </a:r>
            <a:r>
              <a:rPr lang="en-US" sz="5600" dirty="0" smtClean="0"/>
              <a:t> </a:t>
            </a:r>
            <a:r>
              <a:rPr lang="en-US" sz="5600" dirty="0" err="1" smtClean="0"/>
              <a:t>sem</a:t>
            </a:r>
            <a:r>
              <a:rPr lang="en-US" sz="5600" dirty="0" smtClean="0"/>
              <a:t> id of semaphore to signal</a:t>
            </a:r>
          </a:p>
          <a:p>
            <a:pPr fontAlgn="auto">
              <a:spcAft>
                <a:spcPts val="0"/>
              </a:spcAft>
              <a:buFont typeface="Arial" pitchFamily="34" charset="0"/>
              <a:buChar char="•"/>
              <a:defRPr/>
            </a:pPr>
            <a:r>
              <a:rPr lang="en-US" sz="5600" dirty="0" smtClean="0"/>
              <a:t> * @return OK on success, SYSERR on failure</a:t>
            </a:r>
          </a:p>
          <a:p>
            <a:pPr fontAlgn="auto">
              <a:spcAft>
                <a:spcPts val="0"/>
              </a:spcAft>
              <a:buFont typeface="Arial" pitchFamily="34" charset="0"/>
              <a:buChar char="•"/>
              <a:defRPr/>
            </a:pPr>
            <a:r>
              <a:rPr lang="en-US" sz="5600" dirty="0" smtClean="0"/>
              <a:t> */</a:t>
            </a:r>
          </a:p>
          <a:p>
            <a:pPr fontAlgn="auto">
              <a:spcAft>
                <a:spcPts val="0"/>
              </a:spcAft>
              <a:buFont typeface="Arial" pitchFamily="34" charset="0"/>
              <a:buChar char="•"/>
              <a:defRPr/>
            </a:pPr>
            <a:r>
              <a:rPr lang="en-US" sz="5600" dirty="0" err="1" smtClean="0"/>
              <a:t>syscall</a:t>
            </a:r>
            <a:r>
              <a:rPr lang="en-US" sz="5600" dirty="0" smtClean="0"/>
              <a:t> signal(semaphore </a:t>
            </a:r>
            <a:r>
              <a:rPr lang="en-US" sz="5600" dirty="0" err="1" smtClean="0"/>
              <a:t>sem</a:t>
            </a:r>
            <a:r>
              <a:rPr lang="en-US" sz="5600" dirty="0" smtClean="0"/>
              <a:t>)</a:t>
            </a:r>
          </a:p>
          <a:p>
            <a:pPr fontAlgn="auto">
              <a:spcAft>
                <a:spcPts val="0"/>
              </a:spcAft>
              <a:buFont typeface="Arial" pitchFamily="34" charset="0"/>
              <a:buChar char="•"/>
              <a:defRPr/>
            </a:pPr>
            <a:r>
              <a:rPr lang="en-US" sz="5600" dirty="0" smtClean="0"/>
              <a:t>{</a:t>
            </a:r>
          </a:p>
          <a:p>
            <a:pPr fontAlgn="auto">
              <a:spcAft>
                <a:spcPts val="0"/>
              </a:spcAft>
              <a:buFont typeface="Arial" pitchFamily="34" charset="0"/>
              <a:buChar char="•"/>
              <a:defRPr/>
            </a:pPr>
            <a:r>
              <a:rPr lang="en-US" sz="5600" dirty="0" smtClean="0"/>
              <a:t>        </a:t>
            </a:r>
            <a:r>
              <a:rPr lang="en-US" sz="5600" dirty="0" err="1" smtClean="0"/>
              <a:t>irqmask</a:t>
            </a:r>
            <a:r>
              <a:rPr lang="en-US" sz="5600" dirty="0" smtClean="0"/>
              <a:t> </a:t>
            </a:r>
            <a:r>
              <a:rPr lang="en-US" sz="5600" dirty="0" err="1" smtClean="0"/>
              <a:t>ps</a:t>
            </a:r>
            <a:r>
              <a:rPr lang="en-US" sz="5600" dirty="0" smtClean="0"/>
              <a:t>;</a:t>
            </a:r>
          </a:p>
          <a:p>
            <a:pPr fontAlgn="auto">
              <a:spcAft>
                <a:spcPts val="0"/>
              </a:spcAft>
              <a:buFont typeface="Arial" pitchFamily="34" charset="0"/>
              <a:buChar char="•"/>
              <a:defRPr/>
            </a:pPr>
            <a:r>
              <a:rPr lang="en-US" sz="5600" dirty="0" smtClean="0"/>
              <a:t>        register </a:t>
            </a:r>
            <a:r>
              <a:rPr lang="en-US" sz="5600" dirty="0" err="1" smtClean="0"/>
              <a:t>struct</a:t>
            </a:r>
            <a:r>
              <a:rPr lang="en-US" sz="5600" dirty="0" smtClean="0"/>
              <a:t> sentry *</a:t>
            </a:r>
            <a:r>
              <a:rPr lang="en-US" sz="5600" dirty="0" err="1" smtClean="0"/>
              <a:t>psem</a:t>
            </a:r>
            <a:r>
              <a:rPr lang="en-US" sz="5600" dirty="0" smtClean="0"/>
              <a:t>;</a:t>
            </a:r>
          </a:p>
          <a:p>
            <a:pPr fontAlgn="auto">
              <a:spcAft>
                <a:spcPts val="0"/>
              </a:spcAft>
              <a:buFont typeface="Arial" pitchFamily="34" charset="0"/>
              <a:buChar char="•"/>
              <a:defRPr/>
            </a:pPr>
            <a:endParaRPr lang="en-US" sz="5600" dirty="0" smtClean="0"/>
          </a:p>
          <a:p>
            <a:pPr fontAlgn="auto">
              <a:spcAft>
                <a:spcPts val="0"/>
              </a:spcAft>
              <a:buFont typeface="Arial" pitchFamily="34" charset="0"/>
              <a:buChar char="•"/>
              <a:defRPr/>
            </a:pPr>
            <a:r>
              <a:rPr lang="en-US" sz="5600" dirty="0" smtClean="0"/>
              <a:t>        </a:t>
            </a:r>
            <a:r>
              <a:rPr lang="en-US" sz="5600" dirty="0" err="1" smtClean="0"/>
              <a:t>ps</a:t>
            </a:r>
            <a:r>
              <a:rPr lang="en-US" sz="5600" dirty="0" smtClean="0"/>
              <a:t> = disable();                /* disable interrupts                  */</a:t>
            </a:r>
          </a:p>
          <a:p>
            <a:pPr fontAlgn="auto">
              <a:spcAft>
                <a:spcPts val="0"/>
              </a:spcAft>
              <a:buFont typeface="Arial" pitchFamily="34" charset="0"/>
              <a:buChar char="•"/>
              <a:defRPr/>
            </a:pPr>
            <a:r>
              <a:rPr lang="en-US" sz="5600" dirty="0" smtClean="0"/>
              <a:t>        if ( </a:t>
            </a:r>
            <a:r>
              <a:rPr lang="en-US" sz="5600" dirty="0" err="1" smtClean="0"/>
              <a:t>isbadsem</a:t>
            </a:r>
            <a:r>
              <a:rPr lang="en-US" sz="5600" dirty="0" smtClean="0"/>
              <a:t>(</a:t>
            </a:r>
            <a:r>
              <a:rPr lang="en-US" sz="5600" dirty="0" err="1" smtClean="0"/>
              <a:t>sem</a:t>
            </a:r>
            <a:r>
              <a:rPr lang="en-US" sz="5600" dirty="0" smtClean="0"/>
              <a:t>) )           /* safety check                        */</a:t>
            </a:r>
          </a:p>
          <a:p>
            <a:pPr fontAlgn="auto">
              <a:spcAft>
                <a:spcPts val="0"/>
              </a:spcAft>
              <a:buFont typeface="Arial" pitchFamily="34" charset="0"/>
              <a:buChar char="•"/>
              <a:defRPr/>
            </a:pPr>
            <a:r>
              <a:rPr lang="en-US" sz="5600" dirty="0" smtClean="0"/>
              <a:t>        {</a:t>
            </a:r>
          </a:p>
          <a:p>
            <a:pPr fontAlgn="auto">
              <a:spcAft>
                <a:spcPts val="0"/>
              </a:spcAft>
              <a:buFont typeface="Arial" pitchFamily="34" charset="0"/>
              <a:buChar char="•"/>
              <a:defRPr/>
            </a:pPr>
            <a:r>
              <a:rPr lang="en-US" sz="5600" dirty="0" smtClean="0"/>
              <a:t>                restore(</a:t>
            </a:r>
            <a:r>
              <a:rPr lang="en-US" sz="5600" dirty="0" err="1" smtClean="0"/>
              <a:t>ps</a:t>
            </a:r>
            <a:r>
              <a:rPr lang="en-US" sz="5600" dirty="0" smtClean="0"/>
              <a:t>);</a:t>
            </a:r>
          </a:p>
          <a:p>
            <a:pPr fontAlgn="auto">
              <a:spcAft>
                <a:spcPts val="0"/>
              </a:spcAft>
              <a:buFont typeface="Arial" pitchFamily="34" charset="0"/>
              <a:buChar char="•"/>
              <a:defRPr/>
            </a:pPr>
            <a:r>
              <a:rPr lang="en-US" sz="5600" dirty="0" smtClean="0"/>
              <a:t>                return SYSERR;</a:t>
            </a:r>
          </a:p>
          <a:p>
            <a:pPr fontAlgn="auto">
              <a:spcAft>
                <a:spcPts val="0"/>
              </a:spcAft>
              <a:buFont typeface="Arial" pitchFamily="34" charset="0"/>
              <a:buChar char="•"/>
              <a:defRPr/>
            </a:pPr>
            <a:r>
              <a:rPr lang="en-US" sz="5600" dirty="0" smtClean="0"/>
              <a:t>        }</a:t>
            </a:r>
          </a:p>
          <a:p>
            <a:pPr fontAlgn="auto">
              <a:spcAft>
                <a:spcPts val="0"/>
              </a:spcAft>
              <a:buFont typeface="Arial" pitchFamily="34" charset="0"/>
              <a:buChar char="•"/>
              <a:defRPr/>
            </a:pPr>
            <a:r>
              <a:rPr lang="en-US" sz="5600" dirty="0" smtClean="0"/>
              <a:t>        </a:t>
            </a:r>
            <a:r>
              <a:rPr lang="en-US" sz="5600" dirty="0" err="1" smtClean="0"/>
              <a:t>psem</a:t>
            </a:r>
            <a:r>
              <a:rPr lang="en-US" sz="5600" dirty="0" smtClean="0"/>
              <a:t> = &amp;</a:t>
            </a:r>
            <a:r>
              <a:rPr lang="en-US" sz="5600" dirty="0" err="1" smtClean="0"/>
              <a:t>semtab</a:t>
            </a:r>
            <a:r>
              <a:rPr lang="en-US" sz="5600" dirty="0" smtClean="0"/>
              <a:t>[</a:t>
            </a:r>
            <a:r>
              <a:rPr lang="en-US" sz="5600" dirty="0" err="1" smtClean="0"/>
              <a:t>sem</a:t>
            </a:r>
            <a:r>
              <a:rPr lang="en-US" sz="5600" dirty="0" smtClean="0"/>
              <a:t>];           /* retrieve semaphore entry            */</a:t>
            </a:r>
          </a:p>
          <a:p>
            <a:pPr fontAlgn="auto">
              <a:spcAft>
                <a:spcPts val="0"/>
              </a:spcAft>
              <a:buFont typeface="Arial" pitchFamily="34" charset="0"/>
              <a:buChar char="•"/>
              <a:defRPr/>
            </a:pPr>
            <a:r>
              <a:rPr lang="en-US" sz="5600" dirty="0" smtClean="0"/>
              <a:t>        if ( (</a:t>
            </a:r>
            <a:r>
              <a:rPr lang="en-US" sz="5600" dirty="0" err="1" smtClean="0"/>
              <a:t>psem</a:t>
            </a:r>
            <a:r>
              <a:rPr lang="en-US" sz="5600" dirty="0" smtClean="0"/>
              <a:t>-&gt;count++) &lt; 0 )     /* release one process from wait queue */</a:t>
            </a:r>
          </a:p>
          <a:p>
            <a:pPr fontAlgn="auto">
              <a:spcAft>
                <a:spcPts val="0"/>
              </a:spcAft>
              <a:buFont typeface="Arial" pitchFamily="34" charset="0"/>
              <a:buChar char="•"/>
              <a:defRPr/>
            </a:pPr>
            <a:r>
              <a:rPr lang="en-US" sz="5600" dirty="0" smtClean="0"/>
              <a:t>        { ready(</a:t>
            </a:r>
            <a:r>
              <a:rPr lang="en-US" sz="5600" dirty="0" err="1" smtClean="0"/>
              <a:t>dequeue</a:t>
            </a:r>
            <a:r>
              <a:rPr lang="en-US" sz="5600" dirty="0" smtClean="0"/>
              <a:t>(</a:t>
            </a:r>
            <a:r>
              <a:rPr lang="en-US" sz="5600" dirty="0" err="1" smtClean="0"/>
              <a:t>psem</a:t>
            </a:r>
            <a:r>
              <a:rPr lang="en-US" sz="5600" dirty="0" smtClean="0"/>
              <a:t>-&gt;queue), RESCHED_YES); }</a:t>
            </a:r>
          </a:p>
          <a:p>
            <a:pPr fontAlgn="auto">
              <a:spcAft>
                <a:spcPts val="0"/>
              </a:spcAft>
              <a:buFont typeface="Arial" pitchFamily="34" charset="0"/>
              <a:buChar char="•"/>
              <a:defRPr/>
            </a:pPr>
            <a:r>
              <a:rPr lang="en-US" sz="5600" dirty="0" smtClean="0"/>
              <a:t>        restore(</a:t>
            </a:r>
            <a:r>
              <a:rPr lang="en-US" sz="5600" dirty="0" err="1" smtClean="0"/>
              <a:t>ps</a:t>
            </a:r>
            <a:r>
              <a:rPr lang="en-US" sz="5600" dirty="0" smtClean="0"/>
              <a:t>);                   /* restore interrupts                  */</a:t>
            </a:r>
          </a:p>
          <a:p>
            <a:pPr fontAlgn="auto">
              <a:spcAft>
                <a:spcPts val="0"/>
              </a:spcAft>
              <a:buFont typeface="Arial" pitchFamily="34" charset="0"/>
              <a:buChar char="•"/>
              <a:defRPr/>
            </a:pPr>
            <a:r>
              <a:rPr lang="en-US" sz="5600" dirty="0" smtClean="0"/>
              <a:t>        return OK;</a:t>
            </a:r>
          </a:p>
          <a:p>
            <a:pPr fontAlgn="auto">
              <a:spcAft>
                <a:spcPts val="0"/>
              </a:spcAft>
              <a:buFont typeface="Arial" pitchFamily="34" charset="0"/>
              <a:buChar char="•"/>
              <a:defRPr/>
            </a:pPr>
            <a:r>
              <a:rPr lang="en-US" sz="5600" dirty="0" smtClean="0"/>
              <a:t>}</a:t>
            </a:r>
          </a:p>
          <a:p>
            <a:pPr fontAlgn="auto">
              <a:spcAft>
                <a:spcPts val="0"/>
              </a:spcAft>
              <a:buFont typeface="Arial" pitchFamily="34" charset="0"/>
              <a:buChar char="•"/>
              <a:defRPr/>
            </a:pPr>
            <a:endParaRPr lang="en-US" dirty="0"/>
          </a:p>
        </p:txBody>
      </p:sp>
      <p:sp>
        <p:nvSpPr>
          <p:cNvPr id="13316" name="Slide Number Placeholder 3"/>
          <p:cNvSpPr>
            <a:spLocks noGrp="1"/>
          </p:cNvSpPr>
          <p:nvPr>
            <p:ph type="sldNum" sz="quarter" idx="12"/>
          </p:nvPr>
        </p:nvSpPr>
        <p:spPr/>
        <p:txBody>
          <a:bodyPr/>
          <a:lstStyle/>
          <a:p>
            <a:pPr>
              <a:defRPr/>
            </a:pPr>
            <a:fld id="{247C3048-F519-43F3-A91E-866C732C570A}" type="slidenum">
              <a:rPr lang="en-US" dirty="0" smtClean="0"/>
              <a:pPr>
                <a:defRPr/>
              </a:pPr>
              <a:t>34</a:t>
            </a:fld>
            <a:endParaRPr lang="en-US" dirty="0" smtClean="0"/>
          </a:p>
        </p:txBody>
      </p:sp>
    </p:spTree>
    <p:extLst>
      <p:ext uri="{BB962C8B-B14F-4D97-AF65-F5344CB8AC3E}">
        <p14:creationId xmlns:p14="http://schemas.microsoft.com/office/powerpoint/2010/main" val="417038913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altLang="en-US" smtClean="0"/>
              <a:t>Semaphore: usage</a:t>
            </a:r>
          </a:p>
        </p:txBody>
      </p:sp>
      <p:sp>
        <p:nvSpPr>
          <p:cNvPr id="3" name="Content Placeholder 2" descr="Rectangle: Click to edit Master text styles&#10;Second level&#10;Third level&#10;Fourth level&#10;Fifth level"/>
          <p:cNvSpPr>
            <a:spLocks noGrp="1"/>
          </p:cNvSpPr>
          <p:nvPr>
            <p:ph idx="1"/>
          </p:nvPr>
        </p:nvSpPr>
        <p:spPr/>
        <p:txBody>
          <a:bodyPr rtlCol="0">
            <a:normAutofit fontScale="92500" lnSpcReduction="10000"/>
          </a:bodyPr>
          <a:lstStyle/>
          <a:p>
            <a:pPr fontAlgn="auto">
              <a:spcAft>
                <a:spcPts val="0"/>
              </a:spcAft>
              <a:buFont typeface="Arial" pitchFamily="34" charset="0"/>
              <a:buChar char="•"/>
              <a:defRPr/>
            </a:pPr>
            <a:r>
              <a:rPr lang="en-US" sz="2800" dirty="0" smtClean="0"/>
              <a:t>Problem 1: </a:t>
            </a:r>
          </a:p>
          <a:p>
            <a:pPr lvl="1" fontAlgn="auto">
              <a:spcAft>
                <a:spcPts val="0"/>
              </a:spcAft>
              <a:buFont typeface="Arial" pitchFamily="34" charset="0"/>
              <a:buChar char="–"/>
              <a:defRPr/>
            </a:pPr>
            <a:r>
              <a:rPr lang="en-US" dirty="0"/>
              <a:t>C</a:t>
            </a:r>
            <a:r>
              <a:rPr lang="en-US" dirty="0" smtClean="0"/>
              <a:t>reate 3 tasks that each sleep for a random time and update a counter. </a:t>
            </a:r>
          </a:p>
          <a:p>
            <a:pPr lvl="1" fontAlgn="auto">
              <a:spcAft>
                <a:spcPts val="0"/>
              </a:spcAft>
              <a:buFont typeface="Arial" pitchFamily="34" charset="0"/>
              <a:buChar char="–"/>
              <a:defRPr/>
            </a:pPr>
            <a:r>
              <a:rPr lang="en-US" dirty="0" smtClean="0"/>
              <a:t>Counter is the critical resources shared among the processes.</a:t>
            </a:r>
          </a:p>
          <a:p>
            <a:pPr lvl="1" fontAlgn="auto">
              <a:spcAft>
                <a:spcPts val="0"/>
              </a:spcAft>
              <a:buFont typeface="Arial" pitchFamily="34" charset="0"/>
              <a:buChar char="–"/>
              <a:defRPr/>
            </a:pPr>
            <a:r>
              <a:rPr lang="en-US" dirty="0" smtClean="0"/>
              <a:t>Only one task can update the counter at a time so that counter value is correct.</a:t>
            </a:r>
          </a:p>
          <a:p>
            <a:pPr fontAlgn="auto">
              <a:spcAft>
                <a:spcPts val="0"/>
              </a:spcAft>
              <a:buFont typeface="Arial" pitchFamily="34" charset="0"/>
              <a:buChar char="•"/>
              <a:defRPr/>
            </a:pPr>
            <a:r>
              <a:rPr lang="en-US" sz="2800" dirty="0" smtClean="0"/>
              <a:t>Problem 2: </a:t>
            </a:r>
          </a:p>
          <a:p>
            <a:pPr lvl="1" fontAlgn="auto">
              <a:spcAft>
                <a:spcPts val="0"/>
              </a:spcAft>
              <a:buFont typeface="Arial" pitchFamily="34" charset="0"/>
              <a:buChar char="–"/>
              <a:defRPr/>
            </a:pPr>
            <a:r>
              <a:rPr lang="en-US" dirty="0" smtClean="0"/>
              <a:t>Create 3 tasks; task 1 updates the counter by 1  and then signal task 2 that updates the counter by 2 and then signals task 3 to update the counter by 3. </a:t>
            </a:r>
            <a:endParaRPr lang="en-US" dirty="0"/>
          </a:p>
        </p:txBody>
      </p:sp>
      <p:sp>
        <p:nvSpPr>
          <p:cNvPr id="14340" name="Slide Number Placeholder 3"/>
          <p:cNvSpPr>
            <a:spLocks noGrp="1"/>
          </p:cNvSpPr>
          <p:nvPr>
            <p:ph type="sldNum" sz="quarter" idx="12"/>
          </p:nvPr>
        </p:nvSpPr>
        <p:spPr/>
        <p:txBody>
          <a:bodyPr/>
          <a:lstStyle/>
          <a:p>
            <a:pPr>
              <a:defRPr/>
            </a:pPr>
            <a:fld id="{8B836314-4E75-4FF8-8738-9A89F5FC1D08}" type="slidenum">
              <a:rPr lang="en-US" dirty="0" smtClean="0"/>
              <a:pPr>
                <a:defRPr/>
              </a:pPr>
              <a:t>35</a:t>
            </a:fld>
            <a:endParaRPr lang="en-US" dirty="0" smtClean="0"/>
          </a:p>
        </p:txBody>
      </p:sp>
    </p:spTree>
    <p:extLst>
      <p:ext uri="{BB962C8B-B14F-4D97-AF65-F5344CB8AC3E}">
        <p14:creationId xmlns:p14="http://schemas.microsoft.com/office/powerpoint/2010/main" val="355395905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altLang="en-US" smtClean="0"/>
              <a:t>Problem 1</a:t>
            </a:r>
          </a:p>
        </p:txBody>
      </p:sp>
      <p:sp>
        <p:nvSpPr>
          <p:cNvPr id="3" name="Content Placeholder 2" descr="Rectangle: Click to edit Master text styles&#10;Second level&#10;Third level&#10;Fourth level&#10;Fifth level"/>
          <p:cNvSpPr>
            <a:spLocks noGrp="1"/>
          </p:cNvSpPr>
          <p:nvPr>
            <p:ph idx="1"/>
          </p:nvPr>
        </p:nvSpPr>
        <p:spPr/>
        <p:txBody>
          <a:bodyPr rtlCol="0">
            <a:normAutofit fontScale="85000" lnSpcReduction="20000"/>
          </a:bodyPr>
          <a:lstStyle/>
          <a:p>
            <a:pPr fontAlgn="auto">
              <a:spcAft>
                <a:spcPts val="0"/>
              </a:spcAft>
              <a:buFont typeface="Arial" pitchFamily="34" charset="0"/>
              <a:buNone/>
              <a:defRPr/>
            </a:pPr>
            <a:r>
              <a:rPr lang="en-US" dirty="0" smtClean="0"/>
              <a:t>#include &lt;..&gt;</a:t>
            </a:r>
          </a:p>
          <a:p>
            <a:pPr fontAlgn="auto">
              <a:spcAft>
                <a:spcPts val="0"/>
              </a:spcAft>
              <a:buFont typeface="Arial" pitchFamily="34" charset="0"/>
              <a:buNone/>
              <a:defRPr/>
            </a:pPr>
            <a:r>
              <a:rPr lang="en-US" dirty="0" smtClean="0"/>
              <a:t>//declare semaphore</a:t>
            </a:r>
          </a:p>
          <a:p>
            <a:pPr fontAlgn="auto">
              <a:spcAft>
                <a:spcPts val="0"/>
              </a:spcAft>
              <a:buFont typeface="Arial" pitchFamily="34" charset="0"/>
              <a:buNone/>
              <a:defRPr/>
            </a:pPr>
            <a:r>
              <a:rPr lang="en-US" dirty="0"/>
              <a:t>s</a:t>
            </a:r>
            <a:r>
              <a:rPr lang="en-US" dirty="0" smtClean="0"/>
              <a:t>emaphore mutex1 = </a:t>
            </a:r>
            <a:r>
              <a:rPr lang="en-US" dirty="0" err="1" smtClean="0"/>
              <a:t>newsem</a:t>
            </a:r>
            <a:r>
              <a:rPr lang="en-US" dirty="0" smtClean="0"/>
              <a:t>(1);</a:t>
            </a:r>
          </a:p>
          <a:p>
            <a:pPr fontAlgn="auto">
              <a:spcAft>
                <a:spcPts val="0"/>
              </a:spcAft>
              <a:buFont typeface="Arial" pitchFamily="34" charset="0"/>
              <a:buNone/>
              <a:defRPr/>
            </a:pPr>
            <a:r>
              <a:rPr lang="en-US" dirty="0" err="1" smtClean="0"/>
              <a:t>int</a:t>
            </a:r>
            <a:r>
              <a:rPr lang="en-US" dirty="0" smtClean="0"/>
              <a:t> counter = 0;</a:t>
            </a:r>
          </a:p>
          <a:p>
            <a:pPr fontAlgn="auto">
              <a:spcAft>
                <a:spcPts val="0"/>
              </a:spcAft>
              <a:buFont typeface="Arial" pitchFamily="34" charset="0"/>
              <a:buNone/>
              <a:defRPr/>
            </a:pPr>
            <a:r>
              <a:rPr lang="en-US" dirty="0" smtClean="0"/>
              <a:t>//declare functions: proc1,proc1, proc3</a:t>
            </a:r>
          </a:p>
          <a:p>
            <a:pPr fontAlgn="auto">
              <a:spcAft>
                <a:spcPts val="0"/>
              </a:spcAft>
              <a:buFont typeface="Arial" pitchFamily="34" charset="0"/>
              <a:buNone/>
              <a:defRPr/>
            </a:pPr>
            <a:r>
              <a:rPr lang="en-US" dirty="0" smtClean="0"/>
              <a:t>ready(create((void *)proc1, INITSTK, INITPRIO, “PROC1",, 2, 0, NULL), RESCHED_NO);</a:t>
            </a:r>
            <a:endParaRPr lang="en-US" dirty="0"/>
          </a:p>
          <a:p>
            <a:pPr fontAlgn="auto">
              <a:spcAft>
                <a:spcPts val="0"/>
              </a:spcAft>
              <a:buFont typeface="Arial" pitchFamily="34" charset="0"/>
              <a:buNone/>
              <a:defRPr/>
            </a:pPr>
            <a:r>
              <a:rPr lang="en-US" dirty="0" smtClean="0"/>
              <a:t>ready(create((void *)proc2, INITSTK, INITPRIO, “PROC2",, 2, 0, NULL), RESCHED_NO); </a:t>
            </a:r>
          </a:p>
          <a:p>
            <a:pPr fontAlgn="auto">
              <a:spcAft>
                <a:spcPts val="0"/>
              </a:spcAft>
              <a:buFont typeface="Arial" pitchFamily="34" charset="0"/>
              <a:buNone/>
              <a:defRPr/>
            </a:pPr>
            <a:r>
              <a:rPr lang="en-US" dirty="0" smtClean="0"/>
              <a:t>ready(create((void *)proc3, INITSTK, INITPRIO, “PROC3",, 2, 0, NULL), RESCHED_NO);</a:t>
            </a:r>
          </a:p>
          <a:p>
            <a:pPr fontAlgn="auto">
              <a:spcAft>
                <a:spcPts val="0"/>
              </a:spcAft>
              <a:buFont typeface="Arial" pitchFamily="34" charset="0"/>
              <a:buNone/>
              <a:defRPr/>
            </a:pPr>
            <a:endParaRPr lang="en-US" dirty="0" smtClean="0"/>
          </a:p>
          <a:p>
            <a:pPr fontAlgn="auto">
              <a:spcAft>
                <a:spcPts val="0"/>
              </a:spcAft>
              <a:buFont typeface="Arial" pitchFamily="34" charset="0"/>
              <a:buNone/>
              <a:defRPr/>
            </a:pPr>
            <a:endParaRPr lang="en-US" dirty="0" smtClean="0"/>
          </a:p>
          <a:p>
            <a:pPr fontAlgn="auto">
              <a:spcAft>
                <a:spcPts val="0"/>
              </a:spcAft>
              <a:buFont typeface="Arial" pitchFamily="34" charset="0"/>
              <a:buNone/>
              <a:defRPr/>
            </a:pPr>
            <a:endParaRPr lang="en-US" dirty="0" smtClean="0"/>
          </a:p>
          <a:p>
            <a:pPr fontAlgn="auto">
              <a:spcAft>
                <a:spcPts val="0"/>
              </a:spcAft>
              <a:buFont typeface="Arial" pitchFamily="34" charset="0"/>
              <a:buNone/>
              <a:defRPr/>
            </a:pPr>
            <a:endParaRPr lang="en-US" dirty="0"/>
          </a:p>
        </p:txBody>
      </p:sp>
      <p:sp>
        <p:nvSpPr>
          <p:cNvPr id="15364" name="Slide Number Placeholder 3"/>
          <p:cNvSpPr>
            <a:spLocks noGrp="1"/>
          </p:cNvSpPr>
          <p:nvPr>
            <p:ph type="sldNum" sz="quarter" idx="12"/>
          </p:nvPr>
        </p:nvSpPr>
        <p:spPr/>
        <p:txBody>
          <a:bodyPr/>
          <a:lstStyle/>
          <a:p>
            <a:pPr>
              <a:defRPr/>
            </a:pPr>
            <a:fld id="{5674DC4A-7482-40FE-BCA2-F68BE32933E7}" type="slidenum">
              <a:rPr lang="en-US" dirty="0" smtClean="0"/>
              <a:pPr>
                <a:defRPr/>
              </a:pPr>
              <a:t>36</a:t>
            </a:fld>
            <a:endParaRPr lang="en-US" dirty="0" smtClean="0"/>
          </a:p>
        </p:txBody>
      </p:sp>
    </p:spTree>
    <p:extLst>
      <p:ext uri="{BB962C8B-B14F-4D97-AF65-F5344CB8AC3E}">
        <p14:creationId xmlns:p14="http://schemas.microsoft.com/office/powerpoint/2010/main" val="400672562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altLang="en-US" smtClean="0"/>
              <a:t>Problem 1: multi-tasks</a:t>
            </a:r>
          </a:p>
        </p:txBody>
      </p:sp>
      <p:sp>
        <p:nvSpPr>
          <p:cNvPr id="3" name="Content Placeholder 2" descr="Rectangle: Click to edit Master text styles&#10;Second level&#10;Third level&#10;Fourth level&#10;Fifth level"/>
          <p:cNvSpPr>
            <a:spLocks noGrp="1"/>
          </p:cNvSpPr>
          <p:nvPr>
            <p:ph idx="1"/>
          </p:nvPr>
        </p:nvSpPr>
        <p:spPr/>
        <p:txBody>
          <a:bodyPr rtlCol="0">
            <a:normAutofit fontScale="92500" lnSpcReduction="20000"/>
          </a:bodyPr>
          <a:lstStyle/>
          <a:p>
            <a:pPr fontAlgn="auto">
              <a:spcAft>
                <a:spcPts val="0"/>
              </a:spcAft>
              <a:buFont typeface="Arial" pitchFamily="34" charset="0"/>
              <a:buNone/>
              <a:defRPr/>
            </a:pPr>
            <a:r>
              <a:rPr lang="en-US" sz="2000" dirty="0"/>
              <a:t>v</a:t>
            </a:r>
            <a:r>
              <a:rPr lang="en-US" sz="2000" dirty="0" smtClean="0"/>
              <a:t>oid proc1()</a:t>
            </a:r>
          </a:p>
          <a:p>
            <a:pPr fontAlgn="auto">
              <a:spcAft>
                <a:spcPts val="0"/>
              </a:spcAft>
              <a:buFont typeface="Arial" pitchFamily="34" charset="0"/>
              <a:buNone/>
              <a:defRPr/>
            </a:pPr>
            <a:r>
              <a:rPr lang="en-US" sz="2000" dirty="0" smtClean="0"/>
              <a:t>{ </a:t>
            </a:r>
            <a:r>
              <a:rPr lang="en-US" sz="2000" dirty="0"/>
              <a:t> </a:t>
            </a:r>
            <a:r>
              <a:rPr lang="en-US" sz="2000" dirty="0" smtClean="0"/>
              <a:t> while (1) {</a:t>
            </a:r>
          </a:p>
          <a:p>
            <a:pPr fontAlgn="auto">
              <a:spcAft>
                <a:spcPts val="0"/>
              </a:spcAft>
              <a:buFont typeface="Arial" pitchFamily="34" charset="0"/>
              <a:buNone/>
              <a:defRPr/>
            </a:pPr>
            <a:r>
              <a:rPr lang="en-US" sz="2000" dirty="0" smtClean="0"/>
              <a:t>    sleep (rand()%10);</a:t>
            </a:r>
          </a:p>
          <a:p>
            <a:pPr fontAlgn="auto">
              <a:spcAft>
                <a:spcPts val="0"/>
              </a:spcAft>
              <a:buFont typeface="Arial" pitchFamily="34" charset="0"/>
              <a:buNone/>
              <a:defRPr/>
            </a:pPr>
            <a:r>
              <a:rPr lang="en-US" sz="2000" dirty="0"/>
              <a:t> </a:t>
            </a:r>
            <a:r>
              <a:rPr lang="en-US" sz="2000" dirty="0" smtClean="0"/>
              <a:t>   wait(mutex1);</a:t>
            </a:r>
          </a:p>
          <a:p>
            <a:pPr fontAlgn="auto">
              <a:spcAft>
                <a:spcPts val="0"/>
              </a:spcAft>
              <a:buFont typeface="Arial" pitchFamily="34" charset="0"/>
              <a:buNone/>
              <a:defRPr/>
            </a:pPr>
            <a:r>
              <a:rPr lang="en-US" sz="2000" dirty="0"/>
              <a:t> </a:t>
            </a:r>
            <a:r>
              <a:rPr lang="en-US" sz="2000" dirty="0" smtClean="0"/>
              <a:t>     counter++;</a:t>
            </a:r>
          </a:p>
          <a:p>
            <a:pPr fontAlgn="auto">
              <a:spcAft>
                <a:spcPts val="0"/>
              </a:spcAft>
              <a:buFont typeface="Arial" pitchFamily="34" charset="0"/>
              <a:buNone/>
              <a:defRPr/>
            </a:pPr>
            <a:r>
              <a:rPr lang="en-US" sz="2000" dirty="0"/>
              <a:t> </a:t>
            </a:r>
            <a:r>
              <a:rPr lang="en-US" sz="2000" dirty="0" smtClean="0"/>
              <a:t>   signal(mutex1);</a:t>
            </a:r>
          </a:p>
          <a:p>
            <a:pPr fontAlgn="auto">
              <a:spcAft>
                <a:spcPts val="0"/>
              </a:spcAft>
              <a:buFont typeface="Arial" pitchFamily="34" charset="0"/>
              <a:buNone/>
              <a:defRPr/>
            </a:pPr>
            <a:r>
              <a:rPr lang="en-US" sz="2000" dirty="0" smtClean="0"/>
              <a:t>} } </a:t>
            </a:r>
          </a:p>
          <a:p>
            <a:pPr fontAlgn="auto">
              <a:spcAft>
                <a:spcPts val="0"/>
              </a:spcAft>
              <a:buFont typeface="Arial" pitchFamily="34" charset="0"/>
              <a:buNone/>
              <a:defRPr/>
            </a:pPr>
            <a:r>
              <a:rPr lang="en-US" sz="2000" dirty="0" smtClean="0"/>
              <a:t>void proc2()</a:t>
            </a:r>
          </a:p>
          <a:p>
            <a:pPr fontAlgn="auto">
              <a:spcAft>
                <a:spcPts val="0"/>
              </a:spcAft>
              <a:buFont typeface="Arial" pitchFamily="34" charset="0"/>
              <a:buNone/>
              <a:defRPr/>
            </a:pPr>
            <a:r>
              <a:rPr lang="en-US" sz="2000" dirty="0" smtClean="0"/>
              <a:t>{   while (1) {</a:t>
            </a:r>
          </a:p>
          <a:p>
            <a:pPr fontAlgn="auto">
              <a:spcAft>
                <a:spcPts val="0"/>
              </a:spcAft>
              <a:buFont typeface="Arial" pitchFamily="34" charset="0"/>
              <a:buNone/>
              <a:defRPr/>
            </a:pPr>
            <a:r>
              <a:rPr lang="en-US" sz="2000" dirty="0" smtClean="0"/>
              <a:t>    sleep (rand()%10);</a:t>
            </a:r>
          </a:p>
          <a:p>
            <a:pPr fontAlgn="auto">
              <a:spcAft>
                <a:spcPts val="0"/>
              </a:spcAft>
              <a:buFont typeface="Arial" pitchFamily="34" charset="0"/>
              <a:buNone/>
              <a:defRPr/>
            </a:pPr>
            <a:r>
              <a:rPr lang="en-US" sz="2000" dirty="0" smtClean="0"/>
              <a:t>    wait(mutex1);</a:t>
            </a:r>
          </a:p>
          <a:p>
            <a:pPr fontAlgn="auto">
              <a:spcAft>
                <a:spcPts val="0"/>
              </a:spcAft>
              <a:buFont typeface="Arial" pitchFamily="34" charset="0"/>
              <a:buNone/>
              <a:defRPr/>
            </a:pPr>
            <a:r>
              <a:rPr lang="en-US" sz="2000" dirty="0" smtClean="0"/>
              <a:t>      counter++;</a:t>
            </a:r>
          </a:p>
          <a:p>
            <a:pPr fontAlgn="auto">
              <a:spcAft>
                <a:spcPts val="0"/>
              </a:spcAft>
              <a:buFont typeface="Arial" pitchFamily="34" charset="0"/>
              <a:buNone/>
              <a:defRPr/>
            </a:pPr>
            <a:r>
              <a:rPr lang="en-US" sz="2000" dirty="0" smtClean="0"/>
              <a:t>    signal(mutex1);</a:t>
            </a:r>
          </a:p>
          <a:p>
            <a:pPr fontAlgn="auto">
              <a:spcAft>
                <a:spcPts val="0"/>
              </a:spcAft>
              <a:buFont typeface="Arial" pitchFamily="34" charset="0"/>
              <a:buNone/>
              <a:defRPr/>
            </a:pPr>
            <a:r>
              <a:rPr lang="en-US" sz="2000" dirty="0" smtClean="0"/>
              <a:t>} } </a:t>
            </a:r>
          </a:p>
          <a:p>
            <a:pPr fontAlgn="auto">
              <a:spcAft>
                <a:spcPts val="0"/>
              </a:spcAft>
              <a:buFont typeface="Arial" pitchFamily="34" charset="0"/>
              <a:buNone/>
              <a:defRPr/>
            </a:pPr>
            <a:r>
              <a:rPr lang="en-US" sz="2000" dirty="0" smtClean="0"/>
              <a:t>//similarly proc3</a:t>
            </a:r>
          </a:p>
          <a:p>
            <a:pPr fontAlgn="auto">
              <a:spcAft>
                <a:spcPts val="0"/>
              </a:spcAft>
              <a:buFont typeface="Arial" pitchFamily="34" charset="0"/>
              <a:buNone/>
              <a:defRPr/>
            </a:pPr>
            <a:endParaRPr lang="en-US" sz="2000" dirty="0" smtClean="0"/>
          </a:p>
          <a:p>
            <a:pPr fontAlgn="auto">
              <a:spcAft>
                <a:spcPts val="0"/>
              </a:spcAft>
              <a:buFont typeface="Arial" pitchFamily="34" charset="0"/>
              <a:buNone/>
              <a:defRPr/>
            </a:pPr>
            <a:endParaRPr lang="en-US" sz="2000" dirty="0" smtClean="0"/>
          </a:p>
          <a:p>
            <a:pPr fontAlgn="auto">
              <a:spcAft>
                <a:spcPts val="0"/>
              </a:spcAft>
              <a:buFont typeface="Arial" pitchFamily="34" charset="0"/>
              <a:buNone/>
              <a:defRPr/>
            </a:pPr>
            <a:endParaRPr lang="en-US" sz="2000" dirty="0" smtClean="0"/>
          </a:p>
          <a:p>
            <a:pPr fontAlgn="auto">
              <a:spcAft>
                <a:spcPts val="0"/>
              </a:spcAft>
              <a:buFont typeface="Arial" pitchFamily="34" charset="0"/>
              <a:buNone/>
              <a:defRPr/>
            </a:pPr>
            <a:endParaRPr lang="en-US" sz="1600" dirty="0"/>
          </a:p>
        </p:txBody>
      </p:sp>
      <p:sp>
        <p:nvSpPr>
          <p:cNvPr id="16388" name="Slide Number Placeholder 3"/>
          <p:cNvSpPr>
            <a:spLocks noGrp="1"/>
          </p:cNvSpPr>
          <p:nvPr>
            <p:ph type="sldNum" sz="quarter" idx="12"/>
          </p:nvPr>
        </p:nvSpPr>
        <p:spPr/>
        <p:txBody>
          <a:bodyPr/>
          <a:lstStyle/>
          <a:p>
            <a:pPr>
              <a:defRPr/>
            </a:pPr>
            <a:fld id="{D614181C-7A5B-4894-B8A0-17EBA09ED7B2}" type="slidenum">
              <a:rPr lang="en-US" dirty="0" smtClean="0"/>
              <a:pPr>
                <a:defRPr/>
              </a:pPr>
              <a:t>37</a:t>
            </a:fld>
            <a:endParaRPr lang="en-US" dirty="0" smtClean="0"/>
          </a:p>
        </p:txBody>
      </p:sp>
    </p:spTree>
    <p:extLst>
      <p:ext uri="{BB962C8B-B14F-4D97-AF65-F5344CB8AC3E}">
        <p14:creationId xmlns:p14="http://schemas.microsoft.com/office/powerpoint/2010/main" val="394251920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altLang="en-US" smtClean="0"/>
              <a:t>Problem 1</a:t>
            </a:r>
          </a:p>
        </p:txBody>
      </p:sp>
      <p:sp>
        <p:nvSpPr>
          <p:cNvPr id="17411" name="Slide Number Placeholder 3"/>
          <p:cNvSpPr>
            <a:spLocks noGrp="1"/>
          </p:cNvSpPr>
          <p:nvPr>
            <p:ph type="sldNum" sz="quarter" idx="12"/>
          </p:nvPr>
        </p:nvSpPr>
        <p:spPr/>
        <p:txBody>
          <a:bodyPr/>
          <a:lstStyle/>
          <a:p>
            <a:pPr>
              <a:defRPr/>
            </a:pPr>
            <a:fld id="{3E9C90B4-E332-41C5-A5E6-615780B5014E}" type="slidenum">
              <a:rPr lang="en-US" dirty="0" smtClean="0"/>
              <a:pPr>
                <a:defRPr/>
              </a:pPr>
              <a:t>38</a:t>
            </a:fld>
            <a:endParaRPr lang="en-US" dirty="0" smtClean="0"/>
          </a:p>
        </p:txBody>
      </p:sp>
      <p:sp>
        <p:nvSpPr>
          <p:cNvPr id="5" name="Rounded Rectangle 4"/>
          <p:cNvSpPr/>
          <p:nvPr/>
        </p:nvSpPr>
        <p:spPr>
          <a:xfrm>
            <a:off x="685800" y="3200400"/>
            <a:ext cx="22860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Task 1</a:t>
            </a:r>
          </a:p>
        </p:txBody>
      </p:sp>
      <p:sp>
        <p:nvSpPr>
          <p:cNvPr id="7" name="Rounded Rectangle 6"/>
          <p:cNvSpPr/>
          <p:nvPr/>
        </p:nvSpPr>
        <p:spPr>
          <a:xfrm>
            <a:off x="6400800" y="3200400"/>
            <a:ext cx="2286000" cy="914400"/>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Task 2</a:t>
            </a:r>
          </a:p>
        </p:txBody>
      </p:sp>
      <p:sp>
        <p:nvSpPr>
          <p:cNvPr id="8" name="Rounded Rectangle 7"/>
          <p:cNvSpPr/>
          <p:nvPr/>
        </p:nvSpPr>
        <p:spPr>
          <a:xfrm>
            <a:off x="3429000" y="5105400"/>
            <a:ext cx="2286000" cy="914400"/>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Task 3</a:t>
            </a:r>
          </a:p>
        </p:txBody>
      </p:sp>
      <p:sp>
        <p:nvSpPr>
          <p:cNvPr id="9" name="Rectangle 8"/>
          <p:cNvSpPr/>
          <p:nvPr/>
        </p:nvSpPr>
        <p:spPr>
          <a:xfrm>
            <a:off x="3886200" y="3429000"/>
            <a:ext cx="1371600" cy="4572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Counter1</a:t>
            </a:r>
          </a:p>
        </p:txBody>
      </p:sp>
      <p:cxnSp>
        <p:nvCxnSpPr>
          <p:cNvPr id="11" name="Straight Arrow Connector 10"/>
          <p:cNvCxnSpPr>
            <a:stCxn id="5" idx="3"/>
            <a:endCxn id="9" idx="1"/>
          </p:cNvCxnSpPr>
          <p:nvPr/>
        </p:nvCxnSpPr>
        <p:spPr>
          <a:xfrm>
            <a:off x="2971800" y="3657600"/>
            <a:ext cx="914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7" idx="1"/>
            <a:endCxn id="9" idx="3"/>
          </p:cNvCxnSpPr>
          <p:nvPr/>
        </p:nvCxnSpPr>
        <p:spPr>
          <a:xfrm rot="10800000">
            <a:off x="5257800" y="3657600"/>
            <a:ext cx="1143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8" idx="0"/>
            <a:endCxn id="9" idx="2"/>
          </p:cNvCxnSpPr>
          <p:nvPr/>
        </p:nvCxnSpPr>
        <p:spPr>
          <a:xfrm rot="5400000" flipH="1" flipV="1">
            <a:off x="3962401" y="4495800"/>
            <a:ext cx="1219200" cy="31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27659" name="Picture 2" descr="C:\Users\bina\AppData\Local\Microsoft\Windows\Temporary Internet Files\Content.IE5\HWFLI8FS\MCj0136469000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3733800" y="2743200"/>
            <a:ext cx="355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5061857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altLang="en-US" smtClean="0"/>
              <a:t>Problem 2</a:t>
            </a:r>
          </a:p>
        </p:txBody>
      </p:sp>
      <p:sp>
        <p:nvSpPr>
          <p:cNvPr id="3" name="Content Placeholder 2" descr="Rectangle: Click to edit Master text styles&#10;Second level&#10;Third level&#10;Fourth level&#10;Fifth level"/>
          <p:cNvSpPr>
            <a:spLocks noGrp="1"/>
          </p:cNvSpPr>
          <p:nvPr>
            <p:ph idx="1"/>
          </p:nvPr>
        </p:nvSpPr>
        <p:spPr/>
        <p:txBody>
          <a:bodyPr rtlCol="0">
            <a:normAutofit fontScale="92500" lnSpcReduction="20000"/>
          </a:bodyPr>
          <a:lstStyle/>
          <a:p>
            <a:pPr fontAlgn="auto">
              <a:spcAft>
                <a:spcPts val="0"/>
              </a:spcAft>
              <a:buFont typeface="Arial" pitchFamily="34" charset="0"/>
              <a:buNone/>
              <a:defRPr/>
            </a:pPr>
            <a:r>
              <a:rPr lang="en-US" dirty="0"/>
              <a:t>s</a:t>
            </a:r>
            <a:r>
              <a:rPr lang="en-US" dirty="0" smtClean="0"/>
              <a:t>emaphore synch12 = </a:t>
            </a:r>
            <a:r>
              <a:rPr lang="en-US" dirty="0" err="1" smtClean="0"/>
              <a:t>newsem</a:t>
            </a:r>
            <a:r>
              <a:rPr lang="en-US" dirty="0" smtClean="0"/>
              <a:t>(0);</a:t>
            </a:r>
          </a:p>
          <a:p>
            <a:pPr fontAlgn="auto">
              <a:spcAft>
                <a:spcPts val="0"/>
              </a:spcAft>
              <a:buFont typeface="Arial" pitchFamily="34" charset="0"/>
              <a:buNone/>
              <a:defRPr/>
            </a:pPr>
            <a:r>
              <a:rPr lang="en-US" dirty="0"/>
              <a:t>s</a:t>
            </a:r>
            <a:r>
              <a:rPr lang="en-US" dirty="0" smtClean="0"/>
              <a:t>emaphore synch23 = </a:t>
            </a:r>
            <a:r>
              <a:rPr lang="en-US" dirty="0" err="1" smtClean="0"/>
              <a:t>newsem</a:t>
            </a:r>
            <a:r>
              <a:rPr lang="en-US" dirty="0" smtClean="0"/>
              <a:t>(0);</a:t>
            </a:r>
          </a:p>
          <a:p>
            <a:pPr fontAlgn="auto">
              <a:spcAft>
                <a:spcPts val="0"/>
              </a:spcAft>
              <a:buFont typeface="Arial" pitchFamily="34" charset="0"/>
              <a:buNone/>
              <a:defRPr/>
            </a:pPr>
            <a:r>
              <a:rPr lang="en-US" dirty="0"/>
              <a:t>s</a:t>
            </a:r>
            <a:r>
              <a:rPr lang="en-US" dirty="0" smtClean="0"/>
              <a:t>emaphore synch31 = </a:t>
            </a:r>
            <a:r>
              <a:rPr lang="en-US" dirty="0" err="1" smtClean="0"/>
              <a:t>newsem</a:t>
            </a:r>
            <a:r>
              <a:rPr lang="en-US" dirty="0" smtClean="0"/>
              <a:t>(0);</a:t>
            </a:r>
            <a:endParaRPr lang="en-US" dirty="0"/>
          </a:p>
          <a:p>
            <a:pPr fontAlgn="auto">
              <a:spcAft>
                <a:spcPts val="0"/>
              </a:spcAft>
              <a:buFont typeface="Arial" pitchFamily="34" charset="0"/>
              <a:buNone/>
              <a:defRPr/>
            </a:pPr>
            <a:r>
              <a:rPr lang="en-US" dirty="0" smtClean="0"/>
              <a:t>ready(create((void *)proc1, INITSTK, INITPRIO, “PROC1",, 2, 0, NULL), RESCHED_NO);</a:t>
            </a:r>
          </a:p>
          <a:p>
            <a:pPr fontAlgn="auto">
              <a:spcAft>
                <a:spcPts val="0"/>
              </a:spcAft>
              <a:buFont typeface="Arial" pitchFamily="34" charset="0"/>
              <a:buNone/>
              <a:defRPr/>
            </a:pPr>
            <a:r>
              <a:rPr lang="en-US" dirty="0" smtClean="0"/>
              <a:t>ready(create((void *)proc2, INITSTK, INITPRIO, “PROC2",, 2, 0, NULL), RESCHED_NO); </a:t>
            </a:r>
          </a:p>
          <a:p>
            <a:pPr fontAlgn="auto">
              <a:spcAft>
                <a:spcPts val="0"/>
              </a:spcAft>
              <a:buFont typeface="Arial" pitchFamily="34" charset="0"/>
              <a:buNone/>
              <a:defRPr/>
            </a:pPr>
            <a:r>
              <a:rPr lang="en-US" dirty="0" smtClean="0"/>
              <a:t>ready(create((void *)proc3, INITSTK, INITPRIO, “PROC3",, 2, 0, NULL), RESCHED_NO);</a:t>
            </a:r>
          </a:p>
          <a:p>
            <a:pPr fontAlgn="auto">
              <a:spcAft>
                <a:spcPts val="0"/>
              </a:spcAft>
              <a:buFont typeface="Arial" pitchFamily="34" charset="0"/>
              <a:buNone/>
              <a:defRPr/>
            </a:pPr>
            <a:r>
              <a:rPr lang="en-US" dirty="0"/>
              <a:t>s</a:t>
            </a:r>
            <a:r>
              <a:rPr lang="en-US" dirty="0" smtClean="0"/>
              <a:t>ignal(synch31);</a:t>
            </a:r>
          </a:p>
          <a:p>
            <a:pPr fontAlgn="auto">
              <a:spcAft>
                <a:spcPts val="0"/>
              </a:spcAft>
              <a:buFont typeface="Arial" pitchFamily="34" charset="0"/>
              <a:buNone/>
              <a:defRPr/>
            </a:pPr>
            <a:endParaRPr lang="en-US" dirty="0" smtClean="0"/>
          </a:p>
          <a:p>
            <a:pPr fontAlgn="auto">
              <a:spcAft>
                <a:spcPts val="0"/>
              </a:spcAft>
              <a:buFont typeface="Arial" pitchFamily="34" charset="0"/>
              <a:buNone/>
              <a:defRPr/>
            </a:pPr>
            <a:endParaRPr lang="en-US" dirty="0" smtClean="0"/>
          </a:p>
        </p:txBody>
      </p:sp>
      <p:sp>
        <p:nvSpPr>
          <p:cNvPr id="18436" name="Slide Number Placeholder 3"/>
          <p:cNvSpPr>
            <a:spLocks noGrp="1"/>
          </p:cNvSpPr>
          <p:nvPr>
            <p:ph type="sldNum" sz="quarter" idx="12"/>
          </p:nvPr>
        </p:nvSpPr>
        <p:spPr/>
        <p:txBody>
          <a:bodyPr/>
          <a:lstStyle/>
          <a:p>
            <a:pPr>
              <a:defRPr/>
            </a:pPr>
            <a:fld id="{AC15F8C6-4689-485E-954D-510B136720C1}" type="slidenum">
              <a:rPr lang="en-US" dirty="0" smtClean="0"/>
              <a:pPr>
                <a:defRPr/>
              </a:pPr>
              <a:t>39</a:t>
            </a:fld>
            <a:endParaRPr lang="en-US" dirty="0" smtClean="0"/>
          </a:p>
        </p:txBody>
      </p:sp>
    </p:spTree>
    <p:extLst>
      <p:ext uri="{BB962C8B-B14F-4D97-AF65-F5344CB8AC3E}">
        <p14:creationId xmlns:p14="http://schemas.microsoft.com/office/powerpoint/2010/main" val="9357834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E52FDE2-1735-4625-A3D8-E3B254E161C2}" type="datetime1">
              <a:rPr lang="en-US" altLang="en-US"/>
              <a:pPr/>
              <a:t>10/27/2014</a:t>
            </a:fld>
            <a:endParaRPr lang="en-US" altLang="en-US"/>
          </a:p>
        </p:txBody>
      </p:sp>
      <p:sp>
        <p:nvSpPr>
          <p:cNvPr id="6" name="Slide Number Placeholder 5"/>
          <p:cNvSpPr>
            <a:spLocks noGrp="1"/>
          </p:cNvSpPr>
          <p:nvPr>
            <p:ph type="sldNum" sz="quarter" idx="12"/>
          </p:nvPr>
        </p:nvSpPr>
        <p:spPr/>
        <p:txBody>
          <a:bodyPr/>
          <a:lstStyle/>
          <a:p>
            <a:r>
              <a:rPr lang="en-US" altLang="en-US"/>
              <a:t>Page </a:t>
            </a:r>
            <a:fld id="{9E525059-2CC6-4AF6-895E-DDA00299FA31}" type="slidenum">
              <a:rPr lang="en-US" altLang="en-US"/>
              <a:pPr/>
              <a:t>4</a:t>
            </a:fld>
            <a:endParaRPr lang="en-US" altLang="en-US"/>
          </a:p>
        </p:txBody>
      </p:sp>
      <p:sp>
        <p:nvSpPr>
          <p:cNvPr id="16386" name="Rectangle 2"/>
          <p:cNvSpPr>
            <a:spLocks noGrp="1" noChangeArrowheads="1"/>
          </p:cNvSpPr>
          <p:nvPr>
            <p:ph type="title"/>
          </p:nvPr>
        </p:nvSpPr>
        <p:spPr>
          <a:noFill/>
          <a:ln/>
        </p:spPr>
        <p:txBody>
          <a:bodyPr lIns="92075" tIns="46038" rIns="92075" bIns="46038"/>
          <a:lstStyle/>
          <a:p>
            <a:r>
              <a:rPr lang="en-US" altLang="en-US"/>
              <a:t>...Concurrency (contd.)</a:t>
            </a:r>
          </a:p>
        </p:txBody>
      </p:sp>
      <p:sp>
        <p:nvSpPr>
          <p:cNvPr id="16387" name="Rectangle 3" descr="Rectangle: Click to edit Master text styles&#10;Second level&#10;Third level&#10;Fourth level&#10;Fifth level"/>
          <p:cNvSpPr>
            <a:spLocks noGrp="1" noChangeArrowheads="1"/>
          </p:cNvSpPr>
          <p:nvPr>
            <p:ph type="body" idx="1"/>
          </p:nvPr>
        </p:nvSpPr>
        <p:spPr>
          <a:xfrm>
            <a:off x="533400" y="1828800"/>
            <a:ext cx="8229600" cy="4191000"/>
          </a:xfrm>
          <a:noFill/>
          <a:ln/>
        </p:spPr>
        <p:txBody>
          <a:bodyPr lIns="92075" tIns="46038" rIns="92075" bIns="46038"/>
          <a:lstStyle/>
          <a:p>
            <a:r>
              <a:rPr lang="en-US" altLang="en-US" sz="2000"/>
              <a:t>P1 invokes </a:t>
            </a:r>
            <a:r>
              <a:rPr lang="en-US" altLang="en-US" sz="2000" i="1"/>
              <a:t>echo, </a:t>
            </a:r>
            <a:r>
              <a:rPr lang="en-US" altLang="en-US" sz="2000"/>
              <a:t>after it inputs into </a:t>
            </a:r>
            <a:r>
              <a:rPr lang="en-US" altLang="en-US" sz="2000" i="1"/>
              <a:t>in </a:t>
            </a:r>
            <a:r>
              <a:rPr lang="en-US" altLang="en-US" sz="2000"/>
              <a:t>, gets interrupted (switched). P2 invokes </a:t>
            </a:r>
            <a:r>
              <a:rPr lang="en-US" altLang="en-US" sz="2000" i="1"/>
              <a:t>echo</a:t>
            </a:r>
            <a:r>
              <a:rPr lang="en-US" altLang="en-US" sz="2000"/>
              <a:t>, inputs into </a:t>
            </a:r>
            <a:r>
              <a:rPr lang="en-US" altLang="en-US" sz="2000" i="1"/>
              <a:t>in </a:t>
            </a:r>
            <a:r>
              <a:rPr lang="en-US" altLang="en-US" sz="2000"/>
              <a:t>and completes the execution and exits. When P1 returns in is overwritten and gone. Result: first ch is lost and second ch is written twice.</a:t>
            </a:r>
          </a:p>
          <a:p>
            <a:r>
              <a:rPr lang="en-US" altLang="en-US" sz="2000"/>
              <a:t>This type of situation is even more probable in multiprocessing systems where real concurrency is realizable thru’ multiple processes executing on multiple processors.</a:t>
            </a:r>
          </a:p>
          <a:p>
            <a:r>
              <a:rPr lang="en-US" altLang="en-US" sz="2000"/>
              <a:t>Solution: Controlled access to shared resource</a:t>
            </a:r>
          </a:p>
          <a:p>
            <a:pPr lvl="1"/>
            <a:r>
              <a:rPr lang="en-US" altLang="en-US" sz="2000"/>
              <a:t>Protect the shared resource : </a:t>
            </a:r>
            <a:r>
              <a:rPr lang="en-US" altLang="en-US" sz="2000" i="1"/>
              <a:t>in</a:t>
            </a:r>
            <a:r>
              <a:rPr lang="en-US" altLang="en-US" sz="2000"/>
              <a:t> buffer;  “critical resource”</a:t>
            </a:r>
          </a:p>
          <a:p>
            <a:pPr lvl="1"/>
            <a:r>
              <a:rPr lang="en-US" altLang="en-US" sz="2000"/>
              <a:t>one process/shared code. “critical region”</a:t>
            </a:r>
          </a:p>
        </p:txBody>
      </p:sp>
    </p:spTree>
    <p:extLst>
      <p:ext uri="{BB962C8B-B14F-4D97-AF65-F5344CB8AC3E}">
        <p14:creationId xmlns:p14="http://schemas.microsoft.com/office/powerpoint/2010/main" val="3461575421"/>
      </p:ext>
    </p:extLst>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altLang="en-US" smtClean="0"/>
              <a:t>Task flow</a:t>
            </a:r>
          </a:p>
        </p:txBody>
      </p:sp>
      <p:graphicFrame>
        <p:nvGraphicFramePr>
          <p:cNvPr id="6" name="Content Placeholder 5"/>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9460" name="Slide Number Placeholder 3"/>
          <p:cNvSpPr>
            <a:spLocks noGrp="1"/>
          </p:cNvSpPr>
          <p:nvPr>
            <p:ph type="sldNum" sz="quarter" idx="12"/>
          </p:nvPr>
        </p:nvSpPr>
        <p:spPr/>
        <p:txBody>
          <a:bodyPr/>
          <a:lstStyle/>
          <a:p>
            <a:pPr>
              <a:defRPr/>
            </a:pPr>
            <a:fld id="{D3BB8C3F-864E-402F-8A3B-7E6F994A1CFC}" type="slidenum">
              <a:rPr lang="en-US" dirty="0" smtClean="0"/>
              <a:pPr>
                <a:defRPr/>
              </a:pPr>
              <a:t>40</a:t>
            </a:fld>
            <a:endParaRPr lang="en-US" dirty="0" smtClean="0"/>
          </a:p>
        </p:txBody>
      </p:sp>
      <p:sp>
        <p:nvSpPr>
          <p:cNvPr id="9" name="Bent Arrow 8"/>
          <p:cNvSpPr/>
          <p:nvPr/>
        </p:nvSpPr>
        <p:spPr>
          <a:xfrm>
            <a:off x="2286000" y="4267200"/>
            <a:ext cx="1676400" cy="457200"/>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chemeClr val="tx1"/>
              </a:solidFill>
            </a:endParaRPr>
          </a:p>
        </p:txBody>
      </p:sp>
      <p:sp>
        <p:nvSpPr>
          <p:cNvPr id="10" name="Bent Arrow 9"/>
          <p:cNvSpPr/>
          <p:nvPr/>
        </p:nvSpPr>
        <p:spPr>
          <a:xfrm>
            <a:off x="5029200" y="4267200"/>
            <a:ext cx="1752600" cy="533400"/>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chemeClr val="tx1"/>
              </a:solidFill>
            </a:endParaRPr>
          </a:p>
        </p:txBody>
      </p:sp>
      <p:sp>
        <p:nvSpPr>
          <p:cNvPr id="16" name="U-Turn Arrow 15"/>
          <p:cNvSpPr/>
          <p:nvPr/>
        </p:nvSpPr>
        <p:spPr>
          <a:xfrm rot="16200000">
            <a:off x="2933700" y="1181100"/>
            <a:ext cx="1066800" cy="6934200"/>
          </a:xfrm>
          <a:prstGeom prst="uturnArrow">
            <a:avLst>
              <a:gd name="adj1" fmla="val 9762"/>
              <a:gd name="adj2" fmla="val 25000"/>
              <a:gd name="adj3" fmla="val 2597"/>
              <a:gd name="adj4" fmla="val 43750"/>
              <a:gd name="adj5" fmla="val 17959"/>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chemeClr val="tx1"/>
              </a:solidFill>
            </a:endParaRPr>
          </a:p>
        </p:txBody>
      </p:sp>
    </p:spTree>
    <p:extLst>
      <p:ext uri="{BB962C8B-B14F-4D97-AF65-F5344CB8AC3E}">
        <p14:creationId xmlns:p14="http://schemas.microsoft.com/office/powerpoint/2010/main" val="22963215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5FA59B1-2162-43A9-A80D-11290CC2D6B5}" type="datetime1">
              <a:rPr lang="en-US" altLang="en-US"/>
              <a:pPr/>
              <a:t>10/27/2014</a:t>
            </a:fld>
            <a:endParaRPr lang="en-US" altLang="en-US"/>
          </a:p>
        </p:txBody>
      </p:sp>
      <p:sp>
        <p:nvSpPr>
          <p:cNvPr id="6" name="Slide Number Placeholder 5"/>
          <p:cNvSpPr>
            <a:spLocks noGrp="1"/>
          </p:cNvSpPr>
          <p:nvPr>
            <p:ph type="sldNum" sz="quarter" idx="12"/>
          </p:nvPr>
        </p:nvSpPr>
        <p:spPr/>
        <p:txBody>
          <a:bodyPr/>
          <a:lstStyle/>
          <a:p>
            <a:r>
              <a:rPr lang="en-US" altLang="en-US"/>
              <a:t>Page </a:t>
            </a:r>
            <a:fld id="{9D28BABE-42BE-4AF0-9648-639E84C1C353}" type="slidenum">
              <a:rPr lang="en-US" altLang="en-US"/>
              <a:pPr/>
              <a:t>5</a:t>
            </a:fld>
            <a:endParaRPr lang="en-US" altLang="en-US"/>
          </a:p>
        </p:txBody>
      </p:sp>
      <p:sp>
        <p:nvSpPr>
          <p:cNvPr id="18434" name="Rectangle 2"/>
          <p:cNvSpPr>
            <a:spLocks noGrp="1" noChangeArrowheads="1"/>
          </p:cNvSpPr>
          <p:nvPr>
            <p:ph type="title"/>
          </p:nvPr>
        </p:nvSpPr>
        <p:spPr>
          <a:noFill/>
          <a:ln/>
        </p:spPr>
        <p:txBody>
          <a:bodyPr lIns="92075" tIns="46038" rIns="92075" bIns="46038"/>
          <a:lstStyle/>
          <a:p>
            <a:r>
              <a:rPr lang="en-US" altLang="en-US"/>
              <a:t>Interactions among processes</a:t>
            </a:r>
          </a:p>
        </p:txBody>
      </p:sp>
      <p:sp>
        <p:nvSpPr>
          <p:cNvPr id="18435" name="Rectangle 3" descr="Rectangle: Click to edit Master text styles&#10;Second level&#10;Third level&#10;Fourth level&#10;Fifth level"/>
          <p:cNvSpPr>
            <a:spLocks noGrp="1" noChangeArrowheads="1"/>
          </p:cNvSpPr>
          <p:nvPr>
            <p:ph type="body" idx="1"/>
          </p:nvPr>
        </p:nvSpPr>
        <p:spPr>
          <a:xfrm>
            <a:off x="533400" y="1676400"/>
            <a:ext cx="8229600" cy="4114800"/>
          </a:xfrm>
          <a:noFill/>
          <a:ln/>
        </p:spPr>
        <p:txBody>
          <a:bodyPr lIns="92075" tIns="46038" rIns="92075" bIns="46038"/>
          <a:lstStyle/>
          <a:p>
            <a:pPr marL="609600" indent="-609600">
              <a:lnSpc>
                <a:spcPct val="90000"/>
              </a:lnSpc>
            </a:pPr>
            <a:r>
              <a:rPr lang="en-US" altLang="en-US" sz="2000" dirty="0"/>
              <a:t>In a multi-process application these are the various degrees of interaction:</a:t>
            </a:r>
          </a:p>
          <a:p>
            <a:pPr marL="990600" lvl="1" indent="-533400">
              <a:lnSpc>
                <a:spcPct val="90000"/>
              </a:lnSpc>
              <a:buFont typeface="Wingdings" pitchFamily="2" charset="2"/>
              <a:buNone/>
            </a:pPr>
            <a:r>
              <a:rPr lang="en-US" altLang="en-US" sz="2000" b="1" dirty="0"/>
              <a:t>1. Competing processes</a:t>
            </a:r>
            <a:r>
              <a:rPr lang="en-US" altLang="en-US" sz="2000" dirty="0"/>
              <a:t>:  Processes themselves do not share anything. But OS has to share the system resources among these processes  “competing” for system resources such as disk, file or printer.</a:t>
            </a:r>
          </a:p>
          <a:p>
            <a:pPr marL="990600" lvl="1" indent="-533400">
              <a:lnSpc>
                <a:spcPct val="90000"/>
              </a:lnSpc>
              <a:buFont typeface="Wingdings" pitchFamily="2" charset="2"/>
              <a:buNone/>
            </a:pPr>
            <a:r>
              <a:rPr lang="en-US" altLang="en-US" sz="2000" b="1" dirty="0"/>
              <a:t> </a:t>
            </a:r>
            <a:r>
              <a:rPr lang="en-US" altLang="en-US" sz="2000" b="1" dirty="0" smtClean="0"/>
              <a:t>  Co-operating </a:t>
            </a:r>
            <a:r>
              <a:rPr lang="en-US" altLang="en-US" sz="2000" b="1" dirty="0"/>
              <a:t>processes</a:t>
            </a:r>
            <a:r>
              <a:rPr lang="en-US" altLang="en-US" sz="2000" dirty="0"/>
              <a:t> : Results of one or more processes may be needed for another process. </a:t>
            </a:r>
          </a:p>
          <a:p>
            <a:pPr marL="990600" lvl="1" indent="-533400">
              <a:lnSpc>
                <a:spcPct val="90000"/>
              </a:lnSpc>
              <a:buFontTx/>
              <a:buNone/>
            </a:pPr>
            <a:r>
              <a:rPr lang="en-US" altLang="en-US" sz="2000" b="1" dirty="0"/>
              <a:t>2</a:t>
            </a:r>
            <a:r>
              <a:rPr lang="en-US" altLang="en-US" sz="2000" b="1" dirty="0" smtClean="0"/>
              <a:t>. </a:t>
            </a:r>
            <a:r>
              <a:rPr lang="en-US" altLang="en-US" sz="2000" b="1" dirty="0"/>
              <a:t>Co-operation by sharing</a:t>
            </a:r>
            <a:r>
              <a:rPr lang="en-US" altLang="en-US" sz="2000" dirty="0"/>
              <a:t> : Example: Sharing of an IO buffer. Concept of critical section. (indirect)</a:t>
            </a:r>
          </a:p>
          <a:p>
            <a:pPr marL="990600" lvl="1" indent="-533400">
              <a:lnSpc>
                <a:spcPct val="90000"/>
              </a:lnSpc>
              <a:buFontTx/>
              <a:buNone/>
            </a:pPr>
            <a:r>
              <a:rPr lang="en-US" altLang="en-US" sz="2000" b="1" dirty="0"/>
              <a:t>3</a:t>
            </a:r>
            <a:r>
              <a:rPr lang="en-US" altLang="en-US" sz="2000" b="1" dirty="0" smtClean="0"/>
              <a:t>. </a:t>
            </a:r>
            <a:r>
              <a:rPr lang="en-US" altLang="en-US" sz="2000" b="1" dirty="0"/>
              <a:t>Co-operation by communication</a:t>
            </a:r>
            <a:r>
              <a:rPr lang="en-US" altLang="en-US" sz="2000" dirty="0"/>
              <a:t> : Example: typically no data sharing, but co-ordination thru’ synchronization becomes essential in certain applications. (direct)</a:t>
            </a:r>
          </a:p>
        </p:txBody>
      </p:sp>
    </p:spTree>
    <p:extLst>
      <p:ext uri="{BB962C8B-B14F-4D97-AF65-F5344CB8AC3E}">
        <p14:creationId xmlns:p14="http://schemas.microsoft.com/office/powerpoint/2010/main" val="9124234"/>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88BA032-615C-4295-BA81-924D826708C2}" type="datetime1">
              <a:rPr lang="en-US" altLang="en-US"/>
              <a:pPr/>
              <a:t>10/27/2014</a:t>
            </a:fld>
            <a:endParaRPr lang="en-US" altLang="en-US"/>
          </a:p>
        </p:txBody>
      </p:sp>
      <p:sp>
        <p:nvSpPr>
          <p:cNvPr id="6" name="Slide Number Placeholder 5"/>
          <p:cNvSpPr>
            <a:spLocks noGrp="1"/>
          </p:cNvSpPr>
          <p:nvPr>
            <p:ph type="sldNum" sz="quarter" idx="12"/>
          </p:nvPr>
        </p:nvSpPr>
        <p:spPr/>
        <p:txBody>
          <a:bodyPr/>
          <a:lstStyle/>
          <a:p>
            <a:r>
              <a:rPr lang="en-US" altLang="en-US"/>
              <a:t>Page </a:t>
            </a:r>
            <a:fld id="{1F88156C-AA8A-4A13-8C72-E47BA1F984A3}" type="slidenum">
              <a:rPr lang="en-US" altLang="en-US"/>
              <a:pPr/>
              <a:t>6</a:t>
            </a:fld>
            <a:endParaRPr lang="en-US" altLang="en-US"/>
          </a:p>
        </p:txBody>
      </p:sp>
      <p:sp>
        <p:nvSpPr>
          <p:cNvPr id="20482" name="Rectangle 2"/>
          <p:cNvSpPr>
            <a:spLocks noGrp="1" noChangeArrowheads="1"/>
          </p:cNvSpPr>
          <p:nvPr>
            <p:ph type="title"/>
          </p:nvPr>
        </p:nvSpPr>
        <p:spPr>
          <a:noFill/>
          <a:ln/>
        </p:spPr>
        <p:txBody>
          <a:bodyPr lIns="92075" tIns="46038" rIns="92075" bIns="46038"/>
          <a:lstStyle/>
          <a:p>
            <a:r>
              <a:rPr lang="en-US" altLang="en-US"/>
              <a:t>Interactions ...(contd.)</a:t>
            </a:r>
          </a:p>
        </p:txBody>
      </p:sp>
      <p:sp>
        <p:nvSpPr>
          <p:cNvPr id="20483" name="Rectangle 3" descr="Rectangle: Click to edit Master text styles&#10;Second level&#10;Third level&#10;Fourth level&#10;Fifth level"/>
          <p:cNvSpPr>
            <a:spLocks noGrp="1" noChangeArrowheads="1"/>
          </p:cNvSpPr>
          <p:nvPr>
            <p:ph type="body" idx="1"/>
          </p:nvPr>
        </p:nvSpPr>
        <p:spPr>
          <a:xfrm>
            <a:off x="838200" y="1974850"/>
            <a:ext cx="7724775" cy="3792538"/>
          </a:xfrm>
          <a:noFill/>
          <a:ln/>
        </p:spPr>
        <p:txBody>
          <a:bodyPr lIns="92075" tIns="46038" rIns="92075" bIns="46038">
            <a:normAutofit fontScale="92500" lnSpcReduction="10000"/>
          </a:bodyPr>
          <a:lstStyle/>
          <a:p>
            <a:pPr>
              <a:lnSpc>
                <a:spcPct val="90000"/>
              </a:lnSpc>
            </a:pPr>
            <a:r>
              <a:rPr lang="en-US" altLang="en-US" sz="2800"/>
              <a:t>Among the three kinds of interactions indicated by 1, 2 and 3 above:</a:t>
            </a:r>
          </a:p>
          <a:p>
            <a:pPr>
              <a:lnSpc>
                <a:spcPct val="90000"/>
              </a:lnSpc>
            </a:pPr>
            <a:r>
              <a:rPr lang="en-US" altLang="en-US" sz="2800"/>
              <a:t>1 is at the system level: potential problems : deadlock and starvation.</a:t>
            </a:r>
          </a:p>
          <a:p>
            <a:pPr>
              <a:lnSpc>
                <a:spcPct val="90000"/>
              </a:lnSpc>
            </a:pPr>
            <a:r>
              <a:rPr lang="en-US" altLang="en-US" sz="2800"/>
              <a:t>2 is at the process level : significant problem is in realizing </a:t>
            </a:r>
            <a:r>
              <a:rPr lang="en-US" altLang="en-US" sz="2800" b="1"/>
              <a:t>mutual exclusion</a:t>
            </a:r>
            <a:r>
              <a:rPr lang="en-US" altLang="en-US" sz="2800"/>
              <a:t>.</a:t>
            </a:r>
          </a:p>
          <a:p>
            <a:pPr>
              <a:lnSpc>
                <a:spcPct val="90000"/>
              </a:lnSpc>
            </a:pPr>
            <a:r>
              <a:rPr lang="en-US" altLang="en-US" sz="2800"/>
              <a:t>3 is more a </a:t>
            </a:r>
            <a:r>
              <a:rPr lang="en-US" altLang="en-US" sz="2800" b="1"/>
              <a:t>synchronization</a:t>
            </a:r>
            <a:r>
              <a:rPr lang="en-US" altLang="en-US" sz="2800"/>
              <a:t> problem.</a:t>
            </a:r>
          </a:p>
          <a:p>
            <a:pPr>
              <a:lnSpc>
                <a:spcPct val="90000"/>
              </a:lnSpc>
            </a:pPr>
            <a:r>
              <a:rPr lang="en-US" altLang="en-US" sz="2800"/>
              <a:t>We will study mutual exclusion and synchronization here, and defer deadlock, and starvation for a later time</a:t>
            </a:r>
            <a:r>
              <a:rPr lang="en-US" altLang="en-US"/>
              <a:t>.</a:t>
            </a:r>
          </a:p>
        </p:txBody>
      </p:sp>
    </p:spTree>
    <p:extLst>
      <p:ext uri="{BB962C8B-B14F-4D97-AF65-F5344CB8AC3E}">
        <p14:creationId xmlns:p14="http://schemas.microsoft.com/office/powerpoint/2010/main" val="3514607032"/>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0AA196D-3B41-4283-924F-81B489338AD6}" type="datetime1">
              <a:rPr lang="en-US" altLang="en-US"/>
              <a:pPr/>
              <a:t>10/27/2014</a:t>
            </a:fld>
            <a:endParaRPr lang="en-US" altLang="en-US"/>
          </a:p>
        </p:txBody>
      </p:sp>
      <p:sp>
        <p:nvSpPr>
          <p:cNvPr id="6" name="Slide Number Placeholder 5"/>
          <p:cNvSpPr>
            <a:spLocks noGrp="1"/>
          </p:cNvSpPr>
          <p:nvPr>
            <p:ph type="sldNum" sz="quarter" idx="12"/>
          </p:nvPr>
        </p:nvSpPr>
        <p:spPr/>
        <p:txBody>
          <a:bodyPr/>
          <a:lstStyle/>
          <a:p>
            <a:r>
              <a:rPr lang="en-US" altLang="en-US"/>
              <a:t>Page </a:t>
            </a:r>
            <a:fld id="{CD8440A8-0897-46F9-968D-80C52FF347D5}" type="slidenum">
              <a:rPr lang="en-US" altLang="en-US"/>
              <a:pPr/>
              <a:t>7</a:t>
            </a:fld>
            <a:endParaRPr lang="en-US" altLang="en-US"/>
          </a:p>
        </p:txBody>
      </p:sp>
      <p:sp>
        <p:nvSpPr>
          <p:cNvPr id="23554" name="Rectangle 2"/>
          <p:cNvSpPr>
            <a:spLocks noGrp="1" noChangeArrowheads="1"/>
          </p:cNvSpPr>
          <p:nvPr>
            <p:ph type="title"/>
          </p:nvPr>
        </p:nvSpPr>
        <p:spPr>
          <a:noFill/>
          <a:ln/>
        </p:spPr>
        <p:txBody>
          <a:bodyPr lIns="92075" tIns="46038" rIns="92075" bIns="46038"/>
          <a:lstStyle/>
          <a:p>
            <a:r>
              <a:rPr lang="en-US" altLang="en-US"/>
              <a:t>Mutual exclusion problem</a:t>
            </a:r>
          </a:p>
        </p:txBody>
      </p:sp>
      <p:sp>
        <p:nvSpPr>
          <p:cNvPr id="23555" name="Rectangle 3" descr="Rectangle: Click to edit Master text styles&#10;Second level&#10;Third level&#10;Fourth level&#10;Fifth level"/>
          <p:cNvSpPr>
            <a:spLocks noGrp="1" noChangeArrowheads="1"/>
          </p:cNvSpPr>
          <p:nvPr>
            <p:ph type="body" idx="1"/>
          </p:nvPr>
        </p:nvSpPr>
        <p:spPr>
          <a:xfrm>
            <a:off x="990600" y="1524000"/>
            <a:ext cx="7700963" cy="3810000"/>
          </a:xfrm>
          <a:noFill/>
          <a:ln/>
        </p:spPr>
        <p:txBody>
          <a:bodyPr lIns="92075" tIns="46038" rIns="92075" bIns="46038">
            <a:normAutofit fontScale="92500" lnSpcReduction="10000"/>
          </a:bodyPr>
          <a:lstStyle/>
          <a:p>
            <a:pPr>
              <a:lnSpc>
                <a:spcPct val="90000"/>
              </a:lnSpc>
            </a:pPr>
            <a:r>
              <a:rPr lang="en-US" altLang="en-US" sz="2800"/>
              <a:t>Successful use of concurrency among processes requires the ability to define critical sections and enforce mutual exclusion.</a:t>
            </a:r>
          </a:p>
          <a:p>
            <a:pPr>
              <a:lnSpc>
                <a:spcPct val="90000"/>
              </a:lnSpc>
            </a:pPr>
            <a:r>
              <a:rPr lang="en-US" altLang="en-US" sz="2800" b="1"/>
              <a:t>Critical section</a:t>
            </a:r>
            <a:r>
              <a:rPr lang="en-US" altLang="en-US" sz="2800"/>
              <a:t> : is that part of the process code that affects the shared resource.</a:t>
            </a:r>
          </a:p>
          <a:p>
            <a:pPr>
              <a:lnSpc>
                <a:spcPct val="90000"/>
              </a:lnSpc>
            </a:pPr>
            <a:r>
              <a:rPr lang="en-US" altLang="en-US" sz="2800" b="1"/>
              <a:t>Mutual exclusion</a:t>
            </a:r>
            <a:r>
              <a:rPr lang="en-US" altLang="en-US" sz="2800"/>
              <a:t>: in the use of a shared resource is provided by making its access mutually exclusive among the processes that share the resource.</a:t>
            </a:r>
          </a:p>
          <a:p>
            <a:pPr>
              <a:lnSpc>
                <a:spcPct val="90000"/>
              </a:lnSpc>
            </a:pPr>
            <a:r>
              <a:rPr lang="en-US" altLang="en-US" sz="2800"/>
              <a:t>This is also known as the Critical Section (CS) problem.</a:t>
            </a:r>
          </a:p>
        </p:txBody>
      </p:sp>
    </p:spTree>
    <p:extLst>
      <p:ext uri="{BB962C8B-B14F-4D97-AF65-F5344CB8AC3E}">
        <p14:creationId xmlns:p14="http://schemas.microsoft.com/office/powerpoint/2010/main" val="2906099410"/>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2E210A4-49CE-446D-AEEA-70394E5B2B8C}" type="datetime1">
              <a:rPr lang="en-US" altLang="en-US"/>
              <a:pPr/>
              <a:t>10/27/2014</a:t>
            </a:fld>
            <a:endParaRPr lang="en-US" altLang="en-US"/>
          </a:p>
        </p:txBody>
      </p:sp>
      <p:sp>
        <p:nvSpPr>
          <p:cNvPr id="7" name="Slide Number Placeholder 6"/>
          <p:cNvSpPr>
            <a:spLocks noGrp="1"/>
          </p:cNvSpPr>
          <p:nvPr>
            <p:ph type="sldNum" sz="quarter" idx="12"/>
          </p:nvPr>
        </p:nvSpPr>
        <p:spPr/>
        <p:txBody>
          <a:bodyPr/>
          <a:lstStyle/>
          <a:p>
            <a:r>
              <a:rPr lang="en-US" altLang="en-US"/>
              <a:t>Page </a:t>
            </a:r>
            <a:fld id="{6EE675BE-5A02-42B3-AC84-551894BEF1C6}" type="slidenum">
              <a:rPr lang="en-US" altLang="en-US"/>
              <a:pPr/>
              <a:t>8</a:t>
            </a:fld>
            <a:endParaRPr lang="en-US" altLang="en-US"/>
          </a:p>
        </p:txBody>
      </p:sp>
      <p:sp>
        <p:nvSpPr>
          <p:cNvPr id="27650" name="Rectangle 2"/>
          <p:cNvSpPr>
            <a:spLocks noGrp="1" noChangeArrowheads="1"/>
          </p:cNvSpPr>
          <p:nvPr>
            <p:ph type="title"/>
          </p:nvPr>
        </p:nvSpPr>
        <p:spPr>
          <a:noFill/>
          <a:ln/>
        </p:spPr>
        <p:txBody>
          <a:bodyPr lIns="92075" tIns="46038" rIns="92075" bIns="46038"/>
          <a:lstStyle/>
          <a:p>
            <a:r>
              <a:rPr lang="en-US" altLang="en-US" sz="4000"/>
              <a:t>Software Solutions: Algorithm 1</a:t>
            </a:r>
          </a:p>
        </p:txBody>
      </p:sp>
      <p:sp>
        <p:nvSpPr>
          <p:cNvPr id="27651" name="Rectangle 3" descr="Rectangle: Click to edit Master text styles&#10;Second level&#10;Third level&#10;Fourth level&#10;Fifth level"/>
          <p:cNvSpPr>
            <a:spLocks noGrp="1" noChangeArrowheads="1"/>
          </p:cNvSpPr>
          <p:nvPr>
            <p:ph type="body" sz="half" idx="1"/>
          </p:nvPr>
        </p:nvSpPr>
        <p:spPr>
          <a:noFill/>
          <a:ln/>
        </p:spPr>
        <p:txBody>
          <a:bodyPr lIns="92075" tIns="46038" rIns="92075" bIns="46038"/>
          <a:lstStyle/>
          <a:p>
            <a:pPr>
              <a:lnSpc>
                <a:spcPct val="90000"/>
              </a:lnSpc>
            </a:pPr>
            <a:r>
              <a:rPr lang="en-US" altLang="en-US" sz="2400"/>
              <a:t>Process 0</a:t>
            </a:r>
          </a:p>
          <a:p>
            <a:pPr>
              <a:lnSpc>
                <a:spcPct val="90000"/>
              </a:lnSpc>
            </a:pPr>
            <a:r>
              <a:rPr lang="en-US" altLang="en-US" sz="2400"/>
              <a:t>...</a:t>
            </a:r>
          </a:p>
          <a:p>
            <a:pPr>
              <a:lnSpc>
                <a:spcPct val="90000"/>
              </a:lnSpc>
            </a:pPr>
            <a:r>
              <a:rPr lang="en-US" altLang="en-US" sz="2400"/>
              <a:t>while turn != 0  do</a:t>
            </a:r>
          </a:p>
          <a:p>
            <a:pPr>
              <a:lnSpc>
                <a:spcPct val="90000"/>
              </a:lnSpc>
            </a:pPr>
            <a:r>
              <a:rPr lang="en-US" altLang="en-US" sz="2400"/>
              <a:t>                 nothing;</a:t>
            </a:r>
          </a:p>
          <a:p>
            <a:pPr>
              <a:lnSpc>
                <a:spcPct val="90000"/>
              </a:lnSpc>
            </a:pPr>
            <a:r>
              <a:rPr lang="en-US" altLang="en-US" sz="2400"/>
              <a:t>// busy waiting</a:t>
            </a:r>
          </a:p>
          <a:p>
            <a:pPr>
              <a:lnSpc>
                <a:spcPct val="90000"/>
              </a:lnSpc>
            </a:pPr>
            <a:r>
              <a:rPr lang="en-US" altLang="en-US" sz="2400"/>
              <a:t>&lt; Critical Section&gt;</a:t>
            </a:r>
          </a:p>
          <a:p>
            <a:pPr>
              <a:lnSpc>
                <a:spcPct val="90000"/>
              </a:lnSpc>
            </a:pPr>
            <a:r>
              <a:rPr lang="en-US" altLang="en-US" sz="2400"/>
              <a:t>turn = 1;</a:t>
            </a:r>
          </a:p>
          <a:p>
            <a:pPr>
              <a:lnSpc>
                <a:spcPct val="90000"/>
              </a:lnSpc>
            </a:pPr>
            <a:r>
              <a:rPr lang="en-US" altLang="en-US" sz="2400"/>
              <a:t>...</a:t>
            </a:r>
          </a:p>
          <a:p>
            <a:pPr>
              <a:lnSpc>
                <a:spcPct val="90000"/>
              </a:lnSpc>
              <a:buFontTx/>
              <a:buNone/>
            </a:pPr>
            <a:r>
              <a:rPr lang="en-US" altLang="en-US" sz="2400" b="1"/>
              <a:t>Problems : Strict alternation, Busy Waiting</a:t>
            </a:r>
          </a:p>
        </p:txBody>
      </p:sp>
      <p:sp>
        <p:nvSpPr>
          <p:cNvPr id="27652" name="Rectangle 4" descr="Rectangle: Click to edit Master text styles&#10;Second level&#10;Third level&#10;Fourth level&#10;Fifth level"/>
          <p:cNvSpPr>
            <a:spLocks noGrp="1" noChangeArrowheads="1"/>
          </p:cNvSpPr>
          <p:nvPr>
            <p:ph type="body" sz="half" idx="2"/>
          </p:nvPr>
        </p:nvSpPr>
        <p:spPr>
          <a:noFill/>
          <a:ln/>
        </p:spPr>
        <p:txBody>
          <a:bodyPr lIns="92075" tIns="46038" rIns="92075" bIns="46038"/>
          <a:lstStyle/>
          <a:p>
            <a:r>
              <a:rPr lang="en-US" altLang="en-US" sz="2400"/>
              <a:t>Process 1</a:t>
            </a:r>
          </a:p>
          <a:p>
            <a:r>
              <a:rPr lang="en-US" altLang="en-US" sz="2400"/>
              <a:t>...</a:t>
            </a:r>
          </a:p>
          <a:p>
            <a:r>
              <a:rPr lang="en-US" altLang="en-US" sz="2400"/>
              <a:t>while turn != 1  do</a:t>
            </a:r>
          </a:p>
          <a:p>
            <a:r>
              <a:rPr lang="en-US" altLang="en-US" sz="2400"/>
              <a:t>                 nothing;</a:t>
            </a:r>
          </a:p>
          <a:p>
            <a:r>
              <a:rPr lang="en-US" altLang="en-US" sz="2400"/>
              <a:t>// busy waiting</a:t>
            </a:r>
          </a:p>
          <a:p>
            <a:r>
              <a:rPr lang="en-US" altLang="en-US" sz="2400"/>
              <a:t>&lt; Critical Section&gt;</a:t>
            </a:r>
          </a:p>
          <a:p>
            <a:r>
              <a:rPr lang="en-US" altLang="en-US" sz="2400"/>
              <a:t>turn = 0;</a:t>
            </a:r>
          </a:p>
          <a:p>
            <a:r>
              <a:rPr lang="en-US" altLang="en-US" sz="2400"/>
              <a:t>...</a:t>
            </a:r>
          </a:p>
        </p:txBody>
      </p:sp>
    </p:spTree>
    <p:extLst>
      <p:ext uri="{BB962C8B-B14F-4D97-AF65-F5344CB8AC3E}">
        <p14:creationId xmlns:p14="http://schemas.microsoft.com/office/powerpoint/2010/main" val="609556652"/>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3921DAF3-34DC-4CC5-BB84-F80641102910}" type="datetime1">
              <a:rPr lang="en-US" altLang="en-US"/>
              <a:pPr/>
              <a:t>10/27/2014</a:t>
            </a:fld>
            <a:endParaRPr lang="en-US" altLang="en-US"/>
          </a:p>
        </p:txBody>
      </p:sp>
      <p:sp>
        <p:nvSpPr>
          <p:cNvPr id="7" name="Slide Number Placeholder 6"/>
          <p:cNvSpPr>
            <a:spLocks noGrp="1"/>
          </p:cNvSpPr>
          <p:nvPr>
            <p:ph type="sldNum" sz="quarter" idx="12"/>
          </p:nvPr>
        </p:nvSpPr>
        <p:spPr/>
        <p:txBody>
          <a:bodyPr/>
          <a:lstStyle/>
          <a:p>
            <a:r>
              <a:rPr lang="en-US" altLang="en-US"/>
              <a:t>Page </a:t>
            </a:r>
            <a:fld id="{1A5A67AC-F9B8-4212-90C5-076CAE6E3607}" type="slidenum">
              <a:rPr lang="en-US" altLang="en-US"/>
              <a:pPr/>
              <a:t>9</a:t>
            </a:fld>
            <a:endParaRPr lang="en-US" altLang="en-US"/>
          </a:p>
        </p:txBody>
      </p:sp>
      <p:sp>
        <p:nvSpPr>
          <p:cNvPr id="29698" name="Rectangle 2"/>
          <p:cNvSpPr>
            <a:spLocks noGrp="1" noChangeArrowheads="1"/>
          </p:cNvSpPr>
          <p:nvPr>
            <p:ph type="title"/>
          </p:nvPr>
        </p:nvSpPr>
        <p:spPr>
          <a:noFill/>
          <a:ln/>
        </p:spPr>
        <p:txBody>
          <a:bodyPr lIns="92075" tIns="46038" rIns="92075" bIns="46038"/>
          <a:lstStyle/>
          <a:p>
            <a:r>
              <a:rPr lang="en-US" altLang="en-US"/>
              <a:t>Algorithm 2</a:t>
            </a:r>
          </a:p>
        </p:txBody>
      </p:sp>
      <p:sp>
        <p:nvSpPr>
          <p:cNvPr id="29699" name="Rectangle 3" descr="Rectangle: Click to edit Master text styles&#10;Second level&#10;Third level&#10;Fourth level&#10;Fifth level"/>
          <p:cNvSpPr>
            <a:spLocks noGrp="1" noChangeArrowheads="1"/>
          </p:cNvSpPr>
          <p:nvPr>
            <p:ph type="body" sz="half" idx="1"/>
          </p:nvPr>
        </p:nvSpPr>
        <p:spPr>
          <a:noFill/>
          <a:ln/>
        </p:spPr>
        <p:txBody>
          <a:bodyPr lIns="92075" tIns="46038" rIns="92075" bIns="46038"/>
          <a:lstStyle/>
          <a:p>
            <a:pPr>
              <a:lnSpc>
                <a:spcPct val="90000"/>
              </a:lnSpc>
            </a:pPr>
            <a:r>
              <a:rPr lang="en-US" altLang="en-US" sz="2400"/>
              <a:t>PROCESS 0</a:t>
            </a:r>
          </a:p>
          <a:p>
            <a:pPr>
              <a:lnSpc>
                <a:spcPct val="90000"/>
              </a:lnSpc>
            </a:pPr>
            <a:r>
              <a:rPr lang="en-US" altLang="en-US" sz="2400"/>
              <a:t>...</a:t>
            </a:r>
          </a:p>
          <a:p>
            <a:pPr>
              <a:lnSpc>
                <a:spcPct val="90000"/>
              </a:lnSpc>
            </a:pPr>
            <a:r>
              <a:rPr lang="en-US" altLang="en-US" sz="2400"/>
              <a:t>flag[0] = TRUE;</a:t>
            </a:r>
          </a:p>
          <a:p>
            <a:pPr>
              <a:lnSpc>
                <a:spcPct val="90000"/>
              </a:lnSpc>
            </a:pPr>
            <a:r>
              <a:rPr lang="en-US" altLang="en-US" sz="2400"/>
              <a:t>while flag[1] do nothing;</a:t>
            </a:r>
          </a:p>
          <a:p>
            <a:pPr>
              <a:lnSpc>
                <a:spcPct val="90000"/>
              </a:lnSpc>
            </a:pPr>
            <a:r>
              <a:rPr lang="en-US" altLang="en-US" sz="2400"/>
              <a:t>&lt;CRITICAL SECTION&gt;</a:t>
            </a:r>
          </a:p>
          <a:p>
            <a:pPr>
              <a:lnSpc>
                <a:spcPct val="90000"/>
              </a:lnSpc>
            </a:pPr>
            <a:r>
              <a:rPr lang="en-US" altLang="en-US" sz="2400"/>
              <a:t>flag[0] = FALSE;</a:t>
            </a:r>
          </a:p>
          <a:p>
            <a:pPr>
              <a:lnSpc>
                <a:spcPct val="90000"/>
              </a:lnSpc>
              <a:buFontTx/>
              <a:buNone/>
            </a:pPr>
            <a:endParaRPr lang="en-US" altLang="en-US" sz="2400"/>
          </a:p>
          <a:p>
            <a:pPr>
              <a:lnSpc>
                <a:spcPct val="90000"/>
              </a:lnSpc>
              <a:buFontTx/>
              <a:buNone/>
            </a:pPr>
            <a:r>
              <a:rPr lang="en-US" altLang="en-US" sz="2400" b="1"/>
              <a:t>PROBLEM : Potential for deadlock, if one of the processes fail within CS.</a:t>
            </a:r>
          </a:p>
        </p:txBody>
      </p:sp>
      <p:sp>
        <p:nvSpPr>
          <p:cNvPr id="29700" name="Rectangle 4" descr="Rectangle: Click to edit Master text styles&#10;Second level&#10;Third level&#10;Fourth level&#10;Fifth level"/>
          <p:cNvSpPr>
            <a:spLocks noGrp="1" noChangeArrowheads="1"/>
          </p:cNvSpPr>
          <p:nvPr>
            <p:ph type="body" sz="half" idx="2"/>
          </p:nvPr>
        </p:nvSpPr>
        <p:spPr>
          <a:noFill/>
          <a:ln/>
        </p:spPr>
        <p:txBody>
          <a:bodyPr lIns="92075" tIns="46038" rIns="92075" bIns="46038"/>
          <a:lstStyle/>
          <a:p>
            <a:r>
              <a:rPr lang="en-US" altLang="en-US" sz="2400"/>
              <a:t>PROCESS 1</a:t>
            </a:r>
          </a:p>
          <a:p>
            <a:r>
              <a:rPr lang="en-US" altLang="en-US" sz="2400"/>
              <a:t>...</a:t>
            </a:r>
          </a:p>
          <a:p>
            <a:r>
              <a:rPr lang="en-US" altLang="en-US" sz="2400"/>
              <a:t>flag[1] = TRUE;</a:t>
            </a:r>
          </a:p>
          <a:p>
            <a:r>
              <a:rPr lang="en-US" altLang="en-US" sz="2400"/>
              <a:t>while flag[0] do nothing;</a:t>
            </a:r>
          </a:p>
          <a:p>
            <a:r>
              <a:rPr lang="en-US" altLang="en-US" sz="2400"/>
              <a:t>&lt;CRITICAL SECTION&gt;</a:t>
            </a:r>
          </a:p>
          <a:p>
            <a:r>
              <a:rPr lang="en-US" altLang="en-US" sz="2400"/>
              <a:t>flag[1] = FALSE;</a:t>
            </a:r>
          </a:p>
        </p:txBody>
      </p:sp>
    </p:spTree>
    <p:extLst>
      <p:ext uri="{BB962C8B-B14F-4D97-AF65-F5344CB8AC3E}">
        <p14:creationId xmlns:p14="http://schemas.microsoft.com/office/powerpoint/2010/main" val="631318163"/>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2767</Words>
  <Application>Microsoft Office PowerPoint</Application>
  <PresentationFormat>On-screen Show (4:3)</PresentationFormat>
  <Paragraphs>535</Paragraphs>
  <Slides>40</Slides>
  <Notes>16</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Office Theme</vt:lpstr>
      <vt:lpstr>Xinu Semaphores</vt:lpstr>
      <vt:lpstr>Concurrency</vt:lpstr>
      <vt:lpstr>Principles of Concurrency</vt:lpstr>
      <vt:lpstr>...Concurrency (contd.)</vt:lpstr>
      <vt:lpstr>Interactions among processes</vt:lpstr>
      <vt:lpstr>Interactions ...(contd.)</vt:lpstr>
      <vt:lpstr>Mutual exclusion problem</vt:lpstr>
      <vt:lpstr>Software Solutions: Algorithm 1</vt:lpstr>
      <vt:lpstr>Algorithm 2</vt:lpstr>
      <vt:lpstr>Algorithm 3</vt:lpstr>
      <vt:lpstr>Semaphores </vt:lpstr>
      <vt:lpstr>Critical Section of n Processes</vt:lpstr>
      <vt:lpstr>Semaphore Implementation</vt:lpstr>
      <vt:lpstr>Semantics of wait and signal</vt:lpstr>
      <vt:lpstr> Semaphores for CS</vt:lpstr>
      <vt:lpstr>Two Types of Semaphores</vt:lpstr>
      <vt:lpstr>Semaphore for Synchronization</vt:lpstr>
      <vt:lpstr>Classical Problems of Synchronization</vt:lpstr>
      <vt:lpstr>Producer/Consumer problem</vt:lpstr>
      <vt:lpstr>Solution for P/C using Semaphores </vt:lpstr>
      <vt:lpstr>P/C: improved solution </vt:lpstr>
      <vt:lpstr>P/C problem: Bounded buffer</vt:lpstr>
      <vt:lpstr>P/C: Bounded Buffer solution</vt:lpstr>
      <vt:lpstr>Semaphores - comments</vt:lpstr>
      <vt:lpstr>Xinu Resources &amp; Critical Resources </vt:lpstr>
      <vt:lpstr>Critical sections and Semaphores</vt:lpstr>
      <vt:lpstr>Semaphores</vt:lpstr>
      <vt:lpstr>Semaphores in exinu</vt:lpstr>
      <vt:lpstr>Semaphores in exinu (contd.)</vt:lpstr>
      <vt:lpstr>Definition of Semaphores functions</vt:lpstr>
      <vt:lpstr>Semaphore: newsem contd. </vt:lpstr>
      <vt:lpstr>Semaphore: wait(…)</vt:lpstr>
      <vt:lpstr>Semaphore: wait()</vt:lpstr>
      <vt:lpstr>Semaphore: signal()</vt:lpstr>
      <vt:lpstr>Semaphore: usage</vt:lpstr>
      <vt:lpstr>Problem 1</vt:lpstr>
      <vt:lpstr>Problem 1: multi-tasks</vt:lpstr>
      <vt:lpstr>Problem 1</vt:lpstr>
      <vt:lpstr>Problem 2</vt:lpstr>
      <vt:lpstr>Task flow</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Xinu Semaphores</dc:title>
  <dc:creator>bina</dc:creator>
  <cp:lastModifiedBy>Ramamurthy, Bina</cp:lastModifiedBy>
  <cp:revision>4</cp:revision>
  <dcterms:created xsi:type="dcterms:W3CDTF">2013-11-17T17:48:58Z</dcterms:created>
  <dcterms:modified xsi:type="dcterms:W3CDTF">2014-10-27T14:50:02Z</dcterms:modified>
</cp:coreProperties>
</file>