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FBFAB-93FC-483E-8E52-EFD1A724263E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BB8FC-E405-4B4C-AA3B-614E752B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9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D000E-C36A-4D10-85C7-6C1382FCCDCE}" type="datetime1">
              <a:rPr lang="en-US" smtClean="0"/>
              <a:t>11/16/2015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1098-9C39-4708-94FC-99D98484D9BA}" type="datetime1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71B4A-53D8-43A8-8529-A8C45BF6A447}" type="datetime1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828C0-5B27-4CC8-818E-599B1761AD32}" type="datetime1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8560-8597-4BF8-9854-4966FE17976D}" type="datetime1">
              <a:rPr lang="en-US" smtClean="0"/>
              <a:t>11/16/2015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E4FD459-C124-4756-96C0-93B2F484F667}" type="datetime1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ACA23-43B4-457A-B5C4-974D22E1405D}" type="datetime1">
              <a:rPr lang="en-US" smtClean="0"/>
              <a:t>11/16/2015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73EC-B0EE-4ED8-AD26-DED85119209E}" type="datetime1">
              <a:rPr lang="en-US" smtClean="0"/>
              <a:t>11/16/2015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ED6B-C6BE-4924-BB41-B56C1E1CE572}" type="datetime1">
              <a:rPr lang="en-US" smtClean="0"/>
              <a:t>11/16/2015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5AE0-6859-4323-B970-E45DAD20017B}" type="datetime1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85A0B7F-610D-45C2-8F4F-DA1EE633D80F}" type="datetime1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9EC8661-F7DA-47A2-A961-9759AC4486F4}" type="datetime1">
              <a:rPr lang="en-US" smtClean="0"/>
              <a:t>11/16/2015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ina@buffalo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bm.com/developerworks/aix/library/au-toughgam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bina@buffalo.edu</a:t>
            </a:r>
            <a:endParaRPr lang="en-US" dirty="0" smtClean="0"/>
          </a:p>
          <a:p>
            <a:r>
              <a:rPr lang="en-US" dirty="0" smtClean="0"/>
              <a:t>University at Buffalo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Management in </a:t>
            </a:r>
            <a:r>
              <a:rPr lang="en-US" smtClean="0"/>
              <a:t>small systems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916B-D53C-4FEB-8B50-CA42E11F860A}" type="datetime1">
              <a:rPr lang="en-US" smtClean="0"/>
              <a:t>11/16/2015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3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leaks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www.ibm.com/developerworks/aix/library/au-toughgame/</a:t>
            </a:r>
            <a:endParaRPr lang="en-US" sz="1800" dirty="0" smtClean="0"/>
          </a:p>
          <a:p>
            <a:r>
              <a:rPr lang="en-US" sz="2800" dirty="0" smtClean="0"/>
              <a:t>IBM developer works is good source of valuable information</a:t>
            </a:r>
          </a:p>
          <a:p>
            <a:r>
              <a:rPr lang="en-US" sz="2800" dirty="0" smtClean="0"/>
              <a:t>Good practices while working with small footprint systems</a:t>
            </a:r>
          </a:p>
          <a:p>
            <a:r>
              <a:rPr lang="en-US" sz="2800" dirty="0" smtClean="0"/>
              <a:t>Though there are tools available to detect most of these, it is always good to know the best practices in any technology and field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D91-1015-47D2-8C23-902B1687ED6E}" type="datetime1">
              <a:rPr lang="en-US" smtClean="0"/>
              <a:t>11/16/2015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29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Pitfalls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These are some of the prominent pitfalls while working with memory at low level</a:t>
            </a:r>
          </a:p>
          <a:p>
            <a:r>
              <a:rPr lang="en-US" dirty="0" smtClean="0"/>
              <a:t>Uninitialized memory</a:t>
            </a:r>
          </a:p>
          <a:p>
            <a:pPr marL="274320" lvl="1" indent="0">
              <a:buNone/>
            </a:pPr>
            <a:r>
              <a:rPr lang="en-US" dirty="0"/>
              <a:t>char *p = </a:t>
            </a:r>
            <a:r>
              <a:rPr lang="en-US" dirty="0" err="1"/>
              <a:t>malloc</a:t>
            </a:r>
            <a:r>
              <a:rPr lang="en-US" dirty="0"/>
              <a:t> (10);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memset</a:t>
            </a:r>
            <a:r>
              <a:rPr lang="en-US" dirty="0" smtClean="0"/>
              <a:t>(p,”\0”,10); // initialize memory</a:t>
            </a:r>
            <a:endParaRPr lang="en-US" dirty="0" smtClean="0"/>
          </a:p>
          <a:p>
            <a:r>
              <a:rPr lang="en-US" dirty="0" smtClean="0"/>
              <a:t>Memory overwrite</a:t>
            </a:r>
          </a:p>
          <a:p>
            <a:pPr marL="274320" lvl="1" indent="0">
              <a:buNone/>
            </a:pPr>
            <a:r>
              <a:rPr lang="en-US" dirty="0"/>
              <a:t>char *name = (char *) </a:t>
            </a:r>
            <a:r>
              <a:rPr lang="en-US" dirty="0" err="1"/>
              <a:t>malloc</a:t>
            </a:r>
            <a:r>
              <a:rPr lang="en-US" dirty="0"/>
              <a:t>(11); // Assign some value to name </a:t>
            </a:r>
            <a:r>
              <a:rPr lang="en-US" dirty="0" err="1"/>
              <a:t>memcpy</a:t>
            </a:r>
            <a:r>
              <a:rPr lang="en-US" dirty="0"/>
              <a:t> ( p,name,11</a:t>
            </a:r>
            <a:r>
              <a:rPr lang="en-US" dirty="0" smtClean="0"/>
              <a:t>);</a:t>
            </a:r>
          </a:p>
          <a:p>
            <a:r>
              <a:rPr lang="en-US" dirty="0" smtClean="0"/>
              <a:t>Memory </a:t>
            </a:r>
            <a:r>
              <a:rPr lang="en-US" dirty="0" err="1" smtClean="0"/>
              <a:t>overead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char *</a:t>
            </a:r>
            <a:r>
              <a:rPr lang="en-US" dirty="0" err="1"/>
              <a:t>ptr</a:t>
            </a:r>
            <a:r>
              <a:rPr lang="en-US" dirty="0"/>
              <a:t> = (char *)</a:t>
            </a:r>
            <a:r>
              <a:rPr lang="en-US" dirty="0" err="1"/>
              <a:t>malloc</a:t>
            </a:r>
            <a:r>
              <a:rPr lang="en-US" dirty="0"/>
              <a:t>(10); char name[20] ;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memcpy</a:t>
            </a:r>
            <a:r>
              <a:rPr lang="en-US" dirty="0" smtClean="0"/>
              <a:t> </a:t>
            </a:r>
            <a:r>
              <a:rPr lang="en-US" dirty="0"/>
              <a:t>( name,ptr,20);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44EFD-DB72-464B-A5D5-8819DC00B7B1}" type="datetime1">
              <a:rPr lang="en-US" smtClean="0"/>
              <a:t>11/16/2015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27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Pitfalls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Memory leak: reassignment</a:t>
            </a:r>
          </a:p>
          <a:p>
            <a:pPr marL="274320" lvl="1" indent="0">
              <a:buNone/>
            </a:pPr>
            <a:r>
              <a:rPr lang="en-US" dirty="0"/>
              <a:t>char *</a:t>
            </a:r>
            <a:r>
              <a:rPr lang="en-US" dirty="0" err="1"/>
              <a:t>memoryArea</a:t>
            </a:r>
            <a:r>
              <a:rPr lang="en-US" dirty="0"/>
              <a:t> = </a:t>
            </a:r>
            <a:r>
              <a:rPr lang="en-US" dirty="0" err="1"/>
              <a:t>malloc</a:t>
            </a:r>
            <a:r>
              <a:rPr lang="en-US" dirty="0"/>
              <a:t>(10);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char </a:t>
            </a:r>
            <a:r>
              <a:rPr lang="en-US" dirty="0"/>
              <a:t>*</a:t>
            </a:r>
            <a:r>
              <a:rPr lang="en-US" dirty="0" err="1"/>
              <a:t>newArea</a:t>
            </a:r>
            <a:r>
              <a:rPr lang="en-US" dirty="0"/>
              <a:t> = </a:t>
            </a:r>
            <a:r>
              <a:rPr lang="en-US" dirty="0" err="1"/>
              <a:t>malloc</a:t>
            </a:r>
            <a:r>
              <a:rPr lang="en-US" dirty="0"/>
              <a:t>(10</a:t>
            </a:r>
            <a:r>
              <a:rPr lang="en-US" dirty="0" smtClean="0"/>
              <a:t>);</a:t>
            </a:r>
          </a:p>
          <a:p>
            <a:pPr marL="274320" lvl="1" indent="0">
              <a:buNone/>
            </a:pPr>
            <a:r>
              <a:rPr lang="en-US" dirty="0" err="1"/>
              <a:t>memoryArea</a:t>
            </a:r>
            <a:r>
              <a:rPr lang="en-US" dirty="0"/>
              <a:t> = </a:t>
            </a:r>
            <a:r>
              <a:rPr lang="en-US" dirty="0" err="1"/>
              <a:t>newArea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Memory leak: freeing the parent area first</a:t>
            </a:r>
          </a:p>
          <a:p>
            <a:pPr marL="274320" lvl="1" indent="0">
              <a:buNone/>
            </a:pPr>
            <a:r>
              <a:rPr lang="en-US" dirty="0"/>
              <a:t>free(</a:t>
            </a:r>
            <a:r>
              <a:rPr lang="en-US" dirty="0" err="1"/>
              <a:t>memoryArea</a:t>
            </a:r>
            <a:r>
              <a:rPr lang="en-US" dirty="0" smtClean="0"/>
              <a:t>); //wrong</a:t>
            </a:r>
          </a:p>
          <a:p>
            <a:pPr marL="274320" lvl="1" indent="0">
              <a:buNone/>
            </a:pPr>
            <a:r>
              <a:rPr lang="en-US" dirty="0" smtClean="0"/>
              <a:t>//correct method is given below</a:t>
            </a:r>
          </a:p>
          <a:p>
            <a:pPr marL="274320" lvl="1" indent="0">
              <a:buNone/>
            </a:pPr>
            <a:r>
              <a:rPr lang="en-US" dirty="0"/>
              <a:t>free( </a:t>
            </a:r>
            <a:r>
              <a:rPr lang="en-US" dirty="0" err="1"/>
              <a:t>memoryArea</a:t>
            </a:r>
            <a:r>
              <a:rPr lang="en-US" dirty="0"/>
              <a:t>-&gt;</a:t>
            </a:r>
            <a:r>
              <a:rPr lang="en-US" dirty="0" err="1"/>
              <a:t>newArea</a:t>
            </a:r>
            <a:r>
              <a:rPr lang="en-US" dirty="0"/>
              <a:t>); free(</a:t>
            </a:r>
            <a:r>
              <a:rPr lang="en-US" dirty="0" err="1"/>
              <a:t>memoryArea</a:t>
            </a:r>
            <a:r>
              <a:rPr lang="en-US" dirty="0"/>
              <a:t>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9C9F-827E-4CAB-AC9E-F34F4B3FF3FE}" type="datetime1">
              <a:rPr lang="en-US" smtClean="0"/>
              <a:t>11/16/2015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1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Pitfalls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Improper handling of return functions</a:t>
            </a:r>
          </a:p>
          <a:p>
            <a:pPr marL="274320" lvl="1" indent="0">
              <a:buNone/>
            </a:pPr>
            <a:r>
              <a:rPr lang="en-US" dirty="0"/>
              <a:t>char *</a:t>
            </a:r>
            <a:r>
              <a:rPr lang="en-US" dirty="0" err="1"/>
              <a:t>func</a:t>
            </a:r>
            <a:r>
              <a:rPr lang="en-US" dirty="0"/>
              <a:t> ( ) {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return </a:t>
            </a:r>
            <a:r>
              <a:rPr lang="en-US" dirty="0" err="1"/>
              <a:t>malloc</a:t>
            </a:r>
            <a:r>
              <a:rPr lang="en-US" dirty="0"/>
              <a:t>(20</a:t>
            </a:r>
            <a:r>
              <a:rPr lang="en-US" dirty="0" smtClean="0"/>
              <a:t>);</a:t>
            </a:r>
          </a:p>
          <a:p>
            <a:pPr marL="274320" lvl="1" indent="0">
              <a:buNone/>
            </a:pPr>
            <a:r>
              <a:rPr lang="en-US" dirty="0" smtClean="0"/>
              <a:t> </a:t>
            </a:r>
            <a:r>
              <a:rPr lang="en-US" dirty="0"/>
              <a:t>// make sure to </a:t>
            </a:r>
            <a:r>
              <a:rPr lang="en-US" dirty="0" err="1"/>
              <a:t>memset</a:t>
            </a:r>
            <a:r>
              <a:rPr lang="en-US" dirty="0"/>
              <a:t> this location to â€˜\0â€™â€¦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} 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 smtClean="0"/>
              <a:t>void </a:t>
            </a:r>
            <a:r>
              <a:rPr lang="en-US" dirty="0" err="1"/>
              <a:t>callingFunc</a:t>
            </a:r>
            <a:r>
              <a:rPr lang="en-US" dirty="0"/>
              <a:t> ( ) {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func</a:t>
            </a:r>
            <a:r>
              <a:rPr lang="en-US" dirty="0" smtClean="0"/>
              <a:t> </a:t>
            </a:r>
            <a:r>
              <a:rPr lang="en-US" dirty="0"/>
              <a:t>( ); // Problem lies here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4CC5-489D-492F-BC9F-453BA6D8B326}" type="datetime1">
              <a:rPr lang="en-US" smtClean="0"/>
              <a:t>11/16/2015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8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003A-77ED-4FF7-891C-54EC1DA80103}" type="datetime1">
              <a:rPr lang="en-US" smtClean="0"/>
              <a:t>11/16/2015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discussed some things to pay attention to when designing systems at low level and deal with dynamic memory management.</a:t>
            </a:r>
          </a:p>
          <a:p>
            <a:r>
              <a:rPr lang="en-US" dirty="0" smtClean="0"/>
              <a:t>This is especially critical for small embedded systems with limited memory.</a:t>
            </a:r>
          </a:p>
          <a:p>
            <a:r>
              <a:rPr lang="en-US" dirty="0" smtClean="0"/>
              <a:t>Memory leaks are serious problem resulting in dramatic system slow down at runtime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These memory issues are </a:t>
            </a:r>
            <a:r>
              <a:rPr lang="en-US" smtClean="0"/>
              <a:t>favorite exploits for hackers.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47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505</TotalTime>
  <Words>305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Memory Management in small systems</vt:lpstr>
      <vt:lpstr>Memory leaks etc.</vt:lpstr>
      <vt:lpstr>Known Pitfalls </vt:lpstr>
      <vt:lpstr>Known Pitfalls (contd.)</vt:lpstr>
      <vt:lpstr>Known Pitfalls (contd.)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Xinu Kernel Programming</dc:title>
  <dc:creator>bina</dc:creator>
  <cp:lastModifiedBy>Ramamurthy, Bina</cp:lastModifiedBy>
  <cp:revision>16</cp:revision>
  <dcterms:created xsi:type="dcterms:W3CDTF">2013-05-21T03:22:48Z</dcterms:created>
  <dcterms:modified xsi:type="dcterms:W3CDTF">2015-11-16T15:20:37Z</dcterms:modified>
</cp:coreProperties>
</file>