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82" r:id="rId4"/>
    <p:sldId id="283" r:id="rId5"/>
    <p:sldId id="284" r:id="rId6"/>
    <p:sldId id="28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7279" autoAdjust="0"/>
    <p:restoredTop sz="94660"/>
  </p:normalViewPr>
  <p:slideViewPr>
    <p:cSldViewPr>
      <p:cViewPr varScale="1">
        <p:scale>
          <a:sx n="106" d="100"/>
          <a:sy n="106" d="100"/>
        </p:scale>
        <p:origin x="-9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fld id="{81294369-837A-48CB-9C78-903E71B8540A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 Sans MT" pitchFamily="34" charset="0"/>
              </a:defRPr>
            </a:lvl1pPr>
          </a:lstStyle>
          <a:p>
            <a:pPr>
              <a:defRPr/>
            </a:pPr>
            <a:fld id="{54F41C05-82E3-4D30-8BAD-7C3D4336C7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9FE0611-F5B9-4144-AAB1-02E424B5F9F3}" type="slidenum">
              <a:rPr lang="en-US" sz="1200">
                <a:latin typeface="Calibri" pitchFamily="34" charset="0"/>
              </a:rPr>
              <a:pPr algn="r"/>
              <a:t>5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1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8650EF3-45FA-4DDF-99FE-E28876E82CFA}" type="slidenum">
              <a:rPr lang="en-US" sz="1200">
                <a:latin typeface="Calibri" pitchFamily="34" charset="0"/>
              </a:rPr>
              <a:pPr algn="r"/>
              <a:t>6</a:t>
            </a:fld>
            <a:endParaRPr lang="en-US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A16B9C-28EF-4A28-AC3B-BED6A8941F8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4AC9CA-6A00-44C4-B43E-1E4A73EC76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BAE96-4A91-4E6A-896C-7146FF82FCD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A7F3A-AA08-4318-A394-ED34DDD40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E8691-73F8-4C7B-99D1-0B26C5315563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7383F-0FD6-4D53-A48C-98CBF58F6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47A85-EEE1-49E8-9E91-16332F495CA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1F1B7-229B-495B-AF13-B8D7C18B2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E6729-07DB-40FB-8143-C613A7B4F55A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C3094-DA5D-440A-A379-10249E4D3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3CCF18-5100-48CC-BF1D-8D51E5A72F8D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02497D-E971-40C5-ABE9-83946FB4C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B1689-86FC-4DA1-8643-201CF3E49B90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36D5B-346D-421D-9A87-26B4AAEB8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BFB768D-FD17-4F76-82FC-7265108176B4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658011C-0456-4410-AFA7-A7B061D86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F7BE9-42D2-46AC-8154-E2C482BCBDD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24A84-565A-4F31-A5CC-59BB31FD6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064643-F61F-4447-89AA-AB463C4E2BD2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BCD4C9-118C-4BB6-8C95-0445D1DAB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A48FFC-590B-4644-8D01-E05AE1525B85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D43205-07DC-4EFB-87E3-5D75A059B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95A9A5-9B71-45E3-BA04-ABAE4633899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10EFAB-BDC0-4CC4-AD7D-3A78534F98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1D5EFD1-D667-4015-957E-30A8B4AFADE2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E9B0AB68-F55A-4C3C-A33A-D98E9F08B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5" r:id="rId5"/>
    <p:sldLayoutId id="2147483670" r:id="rId6"/>
    <p:sldLayoutId id="2147483676" r:id="rId7"/>
    <p:sldLayoutId id="2147483677" r:id="rId8"/>
    <p:sldLayoutId id="2147483678" r:id="rId9"/>
    <p:sldLayoutId id="2147483669" r:id="rId10"/>
    <p:sldLayoutId id="2147483668" r:id="rId11"/>
    <p:sldLayoutId id="21474836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9256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Web Crawler with Word Count – Single and Multi Threaded with GAE</a:t>
            </a:r>
            <a:endParaRPr lang="en-US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048000"/>
            <a:ext cx="37496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By,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Vallisha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Keshavamurthy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Rajarshi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Chakraborty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447800" y="4953000"/>
            <a:ext cx="3749675" cy="1752600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n-US" sz="2000" dirty="0">
                <a:solidFill>
                  <a:schemeClr val="tx2">
                    <a:shade val="30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CSE 587  Project 1,</a:t>
            </a:r>
          </a:p>
          <a:p>
            <a:pPr marL="27432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000" dirty="0">
                <a:solidFill>
                  <a:schemeClr val="tx2">
                    <a:shade val="30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Bina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Ramamurthy</a:t>
            </a:r>
            <a:endParaRPr lang="en-US" sz="2000" dirty="0">
              <a:solidFill>
                <a:schemeClr val="tx2">
                  <a:shade val="30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7763" cy="7921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Single threaded</a:t>
            </a:r>
            <a:endParaRPr lang="en-US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Documents and Settings\Administrator\Desktop\WCSingleThr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7763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Multi threaded</a:t>
            </a:r>
            <a:endParaRPr lang="en-US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Documents and Settings\Administrator\Desktop\WCMultiThre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97763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GAE</a:t>
            </a:r>
            <a:endParaRPr lang="en-US" sz="28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Documents and Settings\Administrator\Desktop\other\WCGA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9144000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ubtitle 2"/>
          <p:cNvSpPr>
            <a:spLocks noGrp="1"/>
          </p:cNvSpPr>
          <p:nvPr>
            <p:ph type="subTitle" idx="4294967295"/>
          </p:nvPr>
        </p:nvSpPr>
        <p:spPr>
          <a:xfrm>
            <a:off x="2374900" y="2800350"/>
            <a:ext cx="5624513" cy="18288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1800" b="1" smtClean="0">
                <a:solidFill>
                  <a:schemeClr val="tx2"/>
                </a:solidFill>
              </a:rPr>
              <a:t>BY: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1800" b="1" smtClean="0">
                <a:solidFill>
                  <a:schemeClr val="tx2"/>
                </a:solidFill>
              </a:rPr>
              <a:t>JOSEPH LEE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1800" b="1" smtClean="0">
                <a:solidFill>
                  <a:schemeClr val="tx2"/>
                </a:solidFill>
              </a:rPr>
              <a:t>DAVID BERQUIST</a:t>
            </a:r>
          </a:p>
        </p:txBody>
      </p:sp>
      <p:sp>
        <p:nvSpPr>
          <p:cNvPr id="19458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81000"/>
            <a:ext cx="7772400" cy="1752600"/>
          </a:xfrm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5300" smtClean="0">
                <a:solidFill>
                  <a:schemeClr val="accent1"/>
                </a:solidFill>
                <a:effectLst/>
              </a:rPr>
              <a:t>K-means on Amazon Elastic MapReduce Demo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743200" y="1981200"/>
            <a:ext cx="3048000" cy="1447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06" name="Subtitle 2"/>
          <p:cNvSpPr>
            <a:spLocks noGrp="1"/>
          </p:cNvSpPr>
          <p:nvPr>
            <p:ph type="subTitle" idx="4294967295"/>
          </p:nvPr>
        </p:nvSpPr>
        <p:spPr>
          <a:xfrm>
            <a:off x="304800" y="990600"/>
            <a:ext cx="8839200" cy="46482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2500" b="1" smtClean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1507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1773238" y="733425"/>
            <a:ext cx="6829425" cy="574675"/>
          </a:xfrm>
          <a:noFill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4800" smtClean="0">
                <a:solidFill>
                  <a:schemeClr val="accent1"/>
                </a:solidFill>
                <a:effectLst/>
              </a:rPr>
              <a:t>K-mean Clustering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3352800" y="2133600"/>
            <a:ext cx="1676400" cy="381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Mapper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0" y="2819400"/>
            <a:ext cx="1676400" cy="3048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Reducer</a:t>
            </a:r>
          </a:p>
        </p:txBody>
      </p:sp>
      <p:sp>
        <p:nvSpPr>
          <p:cNvPr id="8" name="Diamond 7"/>
          <p:cNvSpPr/>
          <p:nvPr/>
        </p:nvSpPr>
        <p:spPr>
          <a:xfrm>
            <a:off x="2971800" y="3886200"/>
            <a:ext cx="2438400" cy="685800"/>
          </a:xfrm>
          <a:prstGeom prst="diamon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1"/>
                </a:solidFill>
              </a:rPr>
              <a:t>isConverged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001294" y="2704306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925888" y="3619500"/>
            <a:ext cx="3794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TextBox 17"/>
          <p:cNvSpPr txBox="1">
            <a:spLocks noChangeArrowheads="1"/>
          </p:cNvSpPr>
          <p:nvPr/>
        </p:nvSpPr>
        <p:spPr bwMode="auto">
          <a:xfrm>
            <a:off x="4953000" y="4267200"/>
            <a:ext cx="4583113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Georgia" pitchFamily="18" charset="0"/>
              </a:rPr>
              <a:t>Map input</a:t>
            </a:r>
            <a:r>
              <a:rPr lang="en-US">
                <a:latin typeface="Georgia" pitchFamily="18" charset="0"/>
              </a:rPr>
              <a:t>: &lt;line number&gt;&lt;text&gt;</a:t>
            </a:r>
          </a:p>
          <a:p>
            <a:r>
              <a:rPr lang="en-US" b="1">
                <a:latin typeface="Georgia" pitchFamily="18" charset="0"/>
              </a:rPr>
              <a:t>Output:</a:t>
            </a:r>
            <a:r>
              <a:rPr lang="en-US">
                <a:latin typeface="Georgia" pitchFamily="18" charset="0"/>
              </a:rPr>
              <a:t> &lt;cluster id&gt;&lt;input coordinates, name&gt;</a:t>
            </a:r>
          </a:p>
          <a:p>
            <a:endParaRPr lang="en-US">
              <a:latin typeface="Georgia" pitchFamily="18" charset="0"/>
            </a:endParaRPr>
          </a:p>
          <a:p>
            <a:r>
              <a:rPr lang="en-US" b="1">
                <a:latin typeface="Georgia" pitchFamily="18" charset="0"/>
              </a:rPr>
              <a:t>Reduce Input:</a:t>
            </a:r>
            <a:r>
              <a:rPr lang="en-US">
                <a:latin typeface="Georgia" pitchFamily="18" charset="0"/>
              </a:rPr>
              <a:t> &lt;cluster id&gt; </a:t>
            </a:r>
          </a:p>
          <a:p>
            <a:r>
              <a:rPr lang="en-US">
                <a:latin typeface="Georgia" pitchFamily="18" charset="0"/>
              </a:rPr>
              <a:t>	&lt;iterator of input coordinates&gt;</a:t>
            </a:r>
          </a:p>
          <a:p>
            <a:r>
              <a:rPr lang="en-US" b="1">
                <a:latin typeface="Georgia" pitchFamily="18" charset="0"/>
              </a:rPr>
              <a:t>Output:</a:t>
            </a:r>
            <a:r>
              <a:rPr lang="en-US">
                <a:latin typeface="Georgia" pitchFamily="18" charset="0"/>
              </a:rPr>
              <a:t> &lt;cluster id&gt; &lt;centroid, names&gt; </a:t>
            </a:r>
          </a:p>
          <a:p>
            <a:endParaRPr lang="en-US">
              <a:latin typeface="Georgia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124200" y="838200"/>
            <a:ext cx="1905000" cy="609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Job Conf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3771901" y="1714500"/>
            <a:ext cx="533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6" name="TextBox 22"/>
          <p:cNvSpPr txBox="1">
            <a:spLocks noChangeArrowheads="1"/>
          </p:cNvSpPr>
          <p:nvPr/>
        </p:nvSpPr>
        <p:spPr bwMode="auto">
          <a:xfrm>
            <a:off x="228600" y="1219200"/>
            <a:ext cx="342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Submits job(specifies mapper, reducer, sets K cluster coordinates  depending on iteration etc)</a:t>
            </a:r>
          </a:p>
        </p:txBody>
      </p:sp>
      <p:cxnSp>
        <p:nvCxnSpPr>
          <p:cNvPr id="27" name="Elbow Connector 26"/>
          <p:cNvCxnSpPr>
            <a:stCxn id="8" idx="3"/>
            <a:endCxn id="20" idx="6"/>
          </p:cNvCxnSpPr>
          <p:nvPr/>
        </p:nvCxnSpPr>
        <p:spPr>
          <a:xfrm flipH="1" flipV="1">
            <a:off x="5029200" y="1143000"/>
            <a:ext cx="381000" cy="3086100"/>
          </a:xfrm>
          <a:prstGeom prst="bentConnector3">
            <a:avLst>
              <a:gd name="adj1" fmla="val -33323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8" name="TextBox 34"/>
          <p:cNvSpPr txBox="1">
            <a:spLocks noChangeArrowheads="1"/>
          </p:cNvSpPr>
          <p:nvPr/>
        </p:nvSpPr>
        <p:spPr bwMode="auto">
          <a:xfrm>
            <a:off x="6934200" y="2667000"/>
            <a:ext cx="455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No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3733800" y="5257800"/>
            <a:ext cx="990600" cy="304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exit</a:t>
            </a:r>
          </a:p>
        </p:txBody>
      </p:sp>
      <p:cxnSp>
        <p:nvCxnSpPr>
          <p:cNvPr id="38" name="Straight Arrow Connector 37"/>
          <p:cNvCxnSpPr>
            <a:stCxn id="8" idx="2"/>
          </p:cNvCxnSpPr>
          <p:nvPr/>
        </p:nvCxnSpPr>
        <p:spPr>
          <a:xfrm rot="5400000">
            <a:off x="3884613" y="4876800"/>
            <a:ext cx="611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21" name="TextBox 40"/>
          <p:cNvSpPr txBox="1">
            <a:spLocks noChangeArrowheads="1"/>
          </p:cNvSpPr>
          <p:nvPr/>
        </p:nvSpPr>
        <p:spPr bwMode="auto">
          <a:xfrm>
            <a:off x="4191000" y="48768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Yes</a:t>
            </a:r>
          </a:p>
        </p:txBody>
      </p:sp>
      <p:sp>
        <p:nvSpPr>
          <p:cNvPr id="21522" name="TextBox 60"/>
          <p:cNvSpPr txBox="1">
            <a:spLocks noChangeArrowheads="1"/>
          </p:cNvSpPr>
          <p:nvPr/>
        </p:nvSpPr>
        <p:spPr bwMode="auto">
          <a:xfrm>
            <a:off x="4267200" y="1676400"/>
            <a:ext cx="2362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Georgia" pitchFamily="18" charset="0"/>
              </a:rPr>
              <a:t>Hadoop Framework</a:t>
            </a:r>
          </a:p>
        </p:txBody>
      </p:sp>
      <p:sp>
        <p:nvSpPr>
          <p:cNvPr id="21523" name="TextBox 62"/>
          <p:cNvSpPr txBox="1">
            <a:spLocks noChangeArrowheads="1"/>
          </p:cNvSpPr>
          <p:nvPr/>
        </p:nvSpPr>
        <p:spPr bwMode="auto">
          <a:xfrm>
            <a:off x="5410200" y="6324600"/>
            <a:ext cx="3573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Georgia" pitchFamily="18" charset="0"/>
              </a:rPr>
              <a:t>Sudheer, vmuppara@buffalo.edu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801</TotalTime>
  <Words>91</Words>
  <Application>Microsoft Office PowerPoint</Application>
  <PresentationFormat>On-screen Show (4:3)</PresentationFormat>
  <Paragraphs>33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Gill Sans MT</vt:lpstr>
      <vt:lpstr>Wingdings 2</vt:lpstr>
      <vt:lpstr>Verdana</vt:lpstr>
      <vt:lpstr>Calibri</vt:lpstr>
      <vt:lpstr>Times New Roman</vt:lpstr>
      <vt:lpstr>Georgia</vt:lpstr>
      <vt:lpstr>Solstice</vt:lpstr>
      <vt:lpstr>Solstice</vt:lpstr>
      <vt:lpstr>Solstice</vt:lpstr>
      <vt:lpstr>Solstice</vt:lpstr>
      <vt:lpstr>Solstice</vt:lpstr>
      <vt:lpstr>Solstice</vt:lpstr>
      <vt:lpstr>Solstice</vt:lpstr>
      <vt:lpstr>Web Crawler with Word Count – Single and Multi Threaded with GAE</vt:lpstr>
      <vt:lpstr>Single threaded</vt:lpstr>
      <vt:lpstr>Multi threaded</vt:lpstr>
      <vt:lpstr>GAE</vt:lpstr>
      <vt:lpstr>K-means on Amazon Elastic MapReduce Demo</vt:lpstr>
      <vt:lpstr>K-mean Clustering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587 Project 1</dc:title>
  <dc:creator>Vallisha</dc:creator>
  <cp:lastModifiedBy>bina</cp:lastModifiedBy>
  <cp:revision>54</cp:revision>
  <dcterms:created xsi:type="dcterms:W3CDTF">2010-11-29T01:21:08Z</dcterms:created>
  <dcterms:modified xsi:type="dcterms:W3CDTF">2010-12-08T17:17:18Z</dcterms:modified>
</cp:coreProperties>
</file>