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BF3BF-02AA-482B-BA52-E38222DD6F40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3BEC-B287-42D3-B4E2-FE5C1F3F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93BEC-B287-42D3-B4E2-FE5C1F3F3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7C2B-5449-4CD7-8F0C-AF28C8FF23B3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4165-75DE-4B83-B0BB-6F7D09FC19CC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16C-CF4A-4F8F-9166-05F01AEC0702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4929-7D19-4F1B-86F0-7CFA422CF312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68E-0CE6-4B2D-88EE-C0AAD135E0A8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95E0-951E-4148-AE34-F34F50104713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BF7-9F7D-4733-BDD6-0B2498C7B511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848B-9122-40F3-BC45-C46E611C064E}" type="datetime1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4EE6-4406-4F55-B41E-6AB6EF9F35F9}" type="datetime1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CFD1-03BC-4508-B57D-917AD8D75900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E119-10F7-40F2-A957-ADC6E1CE3D96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A5C584-7AE9-4E7E-8806-F155666FAB02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EDDC82-E9B6-47AB-8438-4B3FE442D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bina" TargetMode="External"/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e.buffalo.edu/~bina/vigor2/GRID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buffalo.edu/faculty/bina/DataIntensi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Autofit/>
          </a:bodyPr>
          <a:lstStyle/>
          <a:p>
            <a:r>
              <a:rPr lang="en-US" sz="4400" dirty="0"/>
              <a:t>Visual Environments for STEM Learning: Experiences and </a:t>
            </a:r>
            <a:r>
              <a:rPr lang="en-US" sz="4400" dirty="0" smtClean="0"/>
              <a:t>Opportunities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Maiandra GD" pitchFamily="34" charset="0"/>
              </a:rPr>
              <a:t>Bina</a:t>
            </a:r>
            <a:r>
              <a:rPr lang="en-US" dirty="0" smtClean="0">
                <a:latin typeface="Maiandra GD" pitchFamily="34" charset="0"/>
              </a:rPr>
              <a:t> Ramamurthy (</a:t>
            </a:r>
            <a:r>
              <a:rPr lang="en-US" dirty="0" err="1">
                <a:latin typeface="Maiandra GD" pitchFamily="34" charset="0"/>
              </a:rPr>
              <a:t>B</a:t>
            </a:r>
            <a:r>
              <a:rPr lang="en-US" dirty="0" err="1" smtClean="0">
                <a:latin typeface="Maiandra GD" pitchFamily="34" charset="0"/>
              </a:rPr>
              <a:t>ina</a:t>
            </a:r>
            <a:r>
              <a:rPr lang="en-US" dirty="0" smtClean="0">
                <a:latin typeface="Maiandra GD" pitchFamily="34" charset="0"/>
              </a:rPr>
              <a:t>)</a:t>
            </a:r>
          </a:p>
          <a:p>
            <a:r>
              <a:rPr lang="en-US" dirty="0" smtClean="0">
                <a:latin typeface="Maiandra GD" pitchFamily="34" charset="0"/>
                <a:hlinkClick r:id="rId2"/>
              </a:rPr>
              <a:t>bina@buffalo.edu</a:t>
            </a:r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  <a:hlinkClick r:id="rId3"/>
              </a:rPr>
              <a:t>http://www.cse.buffalo.edu/faculty/bina</a:t>
            </a:r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This talk is partially funded by NSF grants </a:t>
            </a:r>
          </a:p>
          <a:p>
            <a:r>
              <a:rPr lang="en-US" dirty="0" smtClean="0">
                <a:latin typeface="Maiandra GD" pitchFamily="34" charset="0"/>
              </a:rPr>
              <a:t>NSF-CCLI-</a:t>
            </a:r>
            <a:r>
              <a:rPr lang="en-US" dirty="0" smtClean="0"/>
              <a:t>0311473</a:t>
            </a:r>
            <a:r>
              <a:rPr lang="en-US" dirty="0" smtClean="0">
                <a:latin typeface="Maiandra GD" pitchFamily="34" charset="0"/>
              </a:rPr>
              <a:t> NSF-TUES-0920335, NSF-OCI-</a:t>
            </a:r>
            <a:r>
              <a:rPr lang="en-US" dirty="0"/>
              <a:t>1041280</a:t>
            </a:r>
            <a:endParaRPr lang="en-US" dirty="0" smtClean="0">
              <a:latin typeface="Maiandra GD" pitchFamily="34" charset="0"/>
            </a:endParaRPr>
          </a:p>
          <a:p>
            <a:endParaRPr lang="en-US" dirty="0">
              <a:latin typeface="Maiandra G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C84E5-CE4F-4BCB-9060-5E395DEC56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past ten years or more we have been trying to disseminate difficult concepts in STEM (esp. CSE and BIO) through visual environments</a:t>
            </a:r>
          </a:p>
          <a:p>
            <a:r>
              <a:rPr lang="en-US" dirty="0" smtClean="0"/>
              <a:t>I will discuss three such projects (Past, present, future)</a:t>
            </a:r>
          </a:p>
          <a:p>
            <a:r>
              <a:rPr lang="en-US" dirty="0" smtClean="0"/>
              <a:t>Our experience: These tools and environments we have been developing have technical depth and correctness but are minimal in user engagement and visual appeal</a:t>
            </a:r>
          </a:p>
          <a:p>
            <a:r>
              <a:rPr lang="en-US" dirty="0" smtClean="0"/>
              <a:t>We seek your (games and instructional technology ) help in this aspect</a:t>
            </a:r>
          </a:p>
          <a:p>
            <a:r>
              <a:rPr lang="en-US" dirty="0" smtClean="0"/>
              <a:t> These are excellent opportunities for collaboration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ViGOR</a:t>
            </a:r>
            <a:r>
              <a:rPr lang="en-US" sz="4000" dirty="0" smtClean="0"/>
              <a:t>: </a:t>
            </a:r>
            <a:r>
              <a:rPr lang="en-US" sz="4000" dirty="0" smtClean="0">
                <a:hlinkClick r:id="rId2"/>
              </a:rPr>
              <a:t>Visual Grid Tutorial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53779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..2006..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49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Pop!World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with BIO</a:t>
            </a:r>
          </a:p>
          <a:p>
            <a:r>
              <a:rPr lang="en-US" dirty="0" smtClean="0"/>
              <a:t>Dr. Jessica </a:t>
            </a:r>
            <a:r>
              <a:rPr lang="en-US" dirty="0" err="1" smtClean="0"/>
              <a:t>Poulin</a:t>
            </a:r>
            <a:r>
              <a:rPr lang="en-US" dirty="0" smtClean="0"/>
              <a:t> and Dr. Katharina </a:t>
            </a:r>
            <a:r>
              <a:rPr lang="en-US" dirty="0" err="1" smtClean="0"/>
              <a:t>Dittmar</a:t>
            </a:r>
            <a:r>
              <a:rPr lang="en-US" dirty="0" smtClean="0"/>
              <a:t> of Biology</a:t>
            </a:r>
          </a:p>
          <a:p>
            <a:r>
              <a:rPr lang="en-US" dirty="0" smtClean="0"/>
              <a:t>NSF supported</a:t>
            </a:r>
          </a:p>
          <a:p>
            <a:r>
              <a:rPr lang="en-US" dirty="0" smtClean="0"/>
              <a:t>Used by 1000+ entry level students in Biology</a:t>
            </a:r>
          </a:p>
          <a:p>
            <a:r>
              <a:rPr lang="en-US" dirty="0" smtClean="0"/>
              <a:t>Other upper level students also use it</a:t>
            </a:r>
          </a:p>
          <a:p>
            <a:r>
              <a:rPr lang="en-US" dirty="0" smtClean="0"/>
              <a:t>K-12 component is also included (Pop!World Gateway)</a:t>
            </a:r>
          </a:p>
          <a:p>
            <a:r>
              <a:rPr lang="en-US" dirty="0" smtClean="0"/>
              <a:t>Cloud deployed on Google App Engine</a:t>
            </a:r>
          </a:p>
          <a:p>
            <a:r>
              <a:rPr lang="en-US" dirty="0" smtClean="0"/>
              <a:t>Monitoring student learning behavior</a:t>
            </a:r>
          </a:p>
          <a:p>
            <a:r>
              <a:rPr lang="en-US" smtClean="0"/>
              <a:t>http://popworld15.appspot.com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6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Pop!World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676400"/>
            <a:ext cx="723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Google App Engine Load Monitoring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C5E46AE-60F2-43DC-A5E6-CEE27BBE13E7}" type="datetime1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D835609-B970-40A5-A9F8-DA4DA1AC01C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CUBRC/Calspan, Buffalo, NY.  Ramamurthy</a:t>
            </a:r>
            <a:endParaRPr lang="en-US" dirty="0"/>
          </a:p>
        </p:txBody>
      </p:sp>
      <p:pic>
        <p:nvPicPr>
          <p:cNvPr id="5" name="Picture 4" descr="loadOc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9001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87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MemCache</a:t>
            </a:r>
            <a:r>
              <a:rPr lang="en-US" sz="2800" dirty="0" smtClean="0"/>
              <a:t> on </a:t>
            </a:r>
            <a:r>
              <a:rPr lang="en-US" sz="2800" dirty="0" err="1" smtClean="0"/>
              <a:t>GoogleAppEngine</a:t>
            </a:r>
            <a:r>
              <a:rPr lang="en-US" sz="2800" dirty="0" smtClean="0"/>
              <a:t> (2010)</a:t>
            </a:r>
            <a:endParaRPr lang="en-US" sz="2800" dirty="0"/>
          </a:p>
        </p:txBody>
      </p:sp>
      <p:pic>
        <p:nvPicPr>
          <p:cNvPr id="8" name="Content Placeholder 7" descr="memCacheOct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044179" cy="5867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670DB683-CCD8-4D71-A828-FE7B4A624F39}" type="datetime1">
              <a:rPr lang="en-US" smtClean="0"/>
              <a:pPr/>
              <a:t>2/28/2013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D835609-B970-40A5-A9F8-DA4DA1AC01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2362200" y="4724400"/>
            <a:ext cx="1295400" cy="1447800"/>
          </a:xfrm>
          <a:prstGeom prst="irregularSeal1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47244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Memcache partial unavailability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57800" y="4953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Data-intensive Computing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(Big-data)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 program at University at Buffalo</a:t>
            </a:r>
          </a:p>
          <a:p>
            <a:r>
              <a:rPr lang="en-US" dirty="0" smtClean="0"/>
              <a:t>Lot of learning material in the traditional setting has been generated</a:t>
            </a:r>
          </a:p>
          <a:p>
            <a:r>
              <a:rPr lang="en-US" dirty="0" smtClean="0"/>
              <a:t>See </a:t>
            </a:r>
            <a:r>
              <a:rPr lang="en-US" sz="2000" dirty="0" smtClean="0">
                <a:hlinkClick r:id="rId2"/>
              </a:rPr>
              <a:t>http://www.cse.buffalo.edu/faculty/bina/DataIntensive</a:t>
            </a:r>
            <a:endParaRPr lang="en-US" sz="2000" dirty="0" smtClean="0"/>
          </a:p>
          <a:p>
            <a:r>
              <a:rPr lang="en-US" sz="2000" dirty="0" smtClean="0"/>
              <a:t>We would like to create a highly interactive Massively Open Online Course format pedagogy and game-like learning environment for Big-data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Open </a:t>
            </a:r>
            <a:r>
              <a:rPr lang="en-US" sz="2000" smtClean="0"/>
              <a:t>for discussions.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Ramamurthy, 3/1/2013, SUNY Online Learning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DC82-E9B6-47AB-8438-4B3FE442DA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</TotalTime>
  <Words>320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Visual Environments for STEM Learning: Experiences and Opportunities</vt:lpstr>
      <vt:lpstr>Our Quest</vt:lpstr>
      <vt:lpstr>ViGOR: Visual Grid Tutorial </vt:lpstr>
      <vt:lpstr>Pop!World</vt:lpstr>
      <vt:lpstr>Pop!World</vt:lpstr>
      <vt:lpstr>Google App Engine Load Monitoring </vt:lpstr>
      <vt:lpstr>MemCache on GoogleAppEngine (2010)</vt:lpstr>
      <vt:lpstr>Data-intensive Computing  (Big-data)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Environments for STEM Learning: Experiences and Opportunities</dc:title>
  <dc:creator>bina</dc:creator>
  <cp:lastModifiedBy>Ramamurthy, Bina</cp:lastModifiedBy>
  <cp:revision>7</cp:revision>
  <dcterms:created xsi:type="dcterms:W3CDTF">2013-02-26T02:05:23Z</dcterms:created>
  <dcterms:modified xsi:type="dcterms:W3CDTF">2013-02-28T22:04:10Z</dcterms:modified>
</cp:coreProperties>
</file>