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71E1-5203-49FE-8787-4BD9E64AE55B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79B8-673D-4C5B-8365-0B9E8F5E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9A9CB8D-58DF-4010-8F55-4BBC0C7004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Game-based Learning for Engaging Students in Computing/Coding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smtClean="0"/>
              <a:t>Ramamurthy</a:t>
            </a:r>
          </a:p>
          <a:p>
            <a:r>
              <a:rPr lang="en-US" dirty="0" smtClean="0"/>
              <a:t>Supported by SUNY IITG Grant 2013-2014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My experience with using games in teaching</a:t>
            </a:r>
          </a:p>
          <a:p>
            <a:r>
              <a:rPr lang="en-US" dirty="0" smtClean="0"/>
              <a:t>CSE 111: Great Ideas in CS Course: A very simple game example: demo in HTML5/JS game</a:t>
            </a:r>
          </a:p>
          <a:p>
            <a:r>
              <a:rPr lang="en-US" dirty="0" smtClean="0"/>
              <a:t>CSE 113: Introduction to CS for non-Majors: another simple example: demo  in Processing</a:t>
            </a:r>
          </a:p>
          <a:p>
            <a:r>
              <a:rPr lang="en-US" dirty="0" smtClean="0"/>
              <a:t>Making sense of  terms and phrases:</a:t>
            </a:r>
          </a:p>
          <a:p>
            <a:pPr lvl="1"/>
            <a:r>
              <a:rPr lang="en-US" dirty="0" smtClean="0"/>
              <a:t>Games, serious games, </a:t>
            </a:r>
            <a:r>
              <a:rPr lang="en-US" dirty="0" err="1" smtClean="0"/>
              <a:t>gamification</a:t>
            </a:r>
            <a:r>
              <a:rPr lang="en-US" dirty="0" smtClean="0"/>
              <a:t>, game engine, game theory, … many more “gamey” 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fortunate to have been involved in the SUNY Games II group headed by Peter Shea of Albany and many others from all over SUNY. </a:t>
            </a:r>
          </a:p>
          <a:p>
            <a:r>
              <a:rPr lang="en-US" dirty="0" err="1" smtClean="0"/>
              <a:t>Muti</a:t>
            </a:r>
            <a:r>
              <a:rPr lang="en-US" dirty="0" smtClean="0"/>
              <a:t>-disciplinary that could talk the same language: the SUNY games</a:t>
            </a:r>
          </a:p>
          <a:p>
            <a:r>
              <a:rPr lang="en-US" dirty="0" smtClean="0"/>
              <a:t>Highly informative weekly meetings </a:t>
            </a:r>
          </a:p>
          <a:p>
            <a:r>
              <a:rPr lang="en-US" dirty="0" smtClean="0"/>
              <a:t>Directly influenced me to use games in all my courses and in my research projects</a:t>
            </a:r>
          </a:p>
          <a:p>
            <a:pPr lvl="1"/>
            <a:r>
              <a:rPr lang="en-US" dirty="0" smtClean="0"/>
              <a:t>Encouraging outcome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Games and related technologies are “</a:t>
            </a:r>
            <a:r>
              <a:rPr lang="en-US" b="1" dirty="0" smtClean="0"/>
              <a:t>disruptive” technologies </a:t>
            </a:r>
            <a:r>
              <a:rPr lang="en-US" dirty="0" smtClean="0"/>
              <a:t>for education and for many social applications </a:t>
            </a:r>
          </a:p>
          <a:p>
            <a:pPr lvl="1"/>
            <a:r>
              <a:rPr lang="en-US" dirty="0" smtClean="0"/>
              <a:t>Transforming the way we do educate /learn</a:t>
            </a:r>
          </a:p>
          <a:p>
            <a:r>
              <a:rPr lang="en-US" b="1" dirty="0" smtClean="0"/>
              <a:t>My goal </a:t>
            </a:r>
            <a:r>
              <a:rPr lang="en-US" dirty="0" smtClean="0"/>
              <a:t>for my courses: When we educate our students we want to educate a community</a:t>
            </a:r>
          </a:p>
          <a:p>
            <a:pPr lvl="1"/>
            <a:r>
              <a:rPr lang="en-US" dirty="0" smtClean="0"/>
              <a:t>Hmmm… what is that???!!!</a:t>
            </a:r>
          </a:p>
          <a:p>
            <a:pPr lvl="1"/>
            <a:r>
              <a:rPr lang="en-US" dirty="0" smtClean="0"/>
              <a:t>The education/learning should be infectious, the students should talk to other fellow students and relatives, parents about the material in the course thus educating a community </a:t>
            </a:r>
          </a:p>
          <a:p>
            <a:r>
              <a:rPr lang="en-US" b="1" dirty="0" smtClean="0"/>
              <a:t>Bottom line </a:t>
            </a:r>
            <a:r>
              <a:rPr lang="en-US" dirty="0" smtClean="0"/>
              <a:t>is that I had to teach course with 30 different non-CS majors, about 200 of them, coding and some skill they can use well –after the course is over… make them life-long learners and coders (Spring 2013 vs Spring 2014: no-game vs. games)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1: Simple Hangman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Reference: Introduction to </a:t>
            </a:r>
            <a:r>
              <a:rPr lang="en-US" dirty="0" err="1" smtClean="0"/>
              <a:t>Javascript</a:t>
            </a:r>
            <a:r>
              <a:rPr lang="en-US" dirty="0" smtClean="0"/>
              <a:t> with XML and PHP by E. Drake, Addison-Wesley, 2013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638800" cy="358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7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2: Simple Memory Game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36276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2" y="1981200"/>
            <a:ext cx="427081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B.Ramamurthy - SUNy Games II- SUNY CIT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CB8D-58DF-4010-8F55-4BBC0C700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75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74</TotalTime>
  <Words>364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Game-based Learning for Engaging Students in Computing/Coding</vt:lpstr>
      <vt:lpstr>Outline</vt:lpstr>
      <vt:lpstr>Background</vt:lpstr>
      <vt:lpstr>Motivation</vt:lpstr>
      <vt:lpstr>Demo 1: Simple Hangman</vt:lpstr>
      <vt:lpstr>Demo 2: Simple Memory 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Game-based Learning for Engaging Students in Computing/Coding</dc:title>
  <dc:creator>bina</dc:creator>
  <cp:lastModifiedBy>bina</cp:lastModifiedBy>
  <cp:revision>9</cp:revision>
  <dcterms:created xsi:type="dcterms:W3CDTF">2014-05-22T13:36:23Z</dcterms:created>
  <dcterms:modified xsi:type="dcterms:W3CDTF">2014-05-27T20:28:12Z</dcterms:modified>
</cp:coreProperties>
</file>