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5" r:id="rId19"/>
    <p:sldId id="276" r:id="rId20"/>
    <p:sldId id="277" r:id="rId21"/>
    <p:sldId id="278" r:id="rId22"/>
    <p:sldId id="279" r:id="rId23"/>
    <p:sldId id="296" r:id="rId24"/>
    <p:sldId id="280" r:id="rId25"/>
    <p:sldId id="281" r:id="rId26"/>
    <p:sldId id="282" r:id="rId27"/>
    <p:sldId id="294" r:id="rId28"/>
    <p:sldId id="283" r:id="rId29"/>
    <p:sldId id="285" r:id="rId30"/>
    <p:sldId id="286" r:id="rId31"/>
    <p:sldId id="287" r:id="rId32"/>
    <p:sldId id="288" r:id="rId33"/>
    <p:sldId id="289" r:id="rId34"/>
    <p:sldId id="295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94" autoAdjust="0"/>
    <p:restoredTop sz="94660"/>
  </p:normalViewPr>
  <p:slideViewPr>
    <p:cSldViewPr>
      <p:cViewPr varScale="1">
        <p:scale>
          <a:sx n="74" d="100"/>
          <a:sy n="74" d="100"/>
        </p:scale>
        <p:origin x="-127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BD7916-7FCE-4C17-BD1B-5F3249DCC0BD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/>
      <dgm:spPr/>
    </dgm:pt>
    <dgm:pt modelId="{EB911B3C-FA8B-426D-B60D-65EEC56942A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Duplicate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Record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Detection</a:t>
          </a:r>
        </a:p>
      </dgm:t>
    </dgm:pt>
    <dgm:pt modelId="{EFEA9060-AE2D-400C-A5A6-3A59C6BC7001}" type="parTrans" cxnId="{8429559F-4B27-4BE1-B268-5659DCFD69BD}">
      <dgm:prSet/>
      <dgm:spPr/>
      <dgm:t>
        <a:bodyPr/>
        <a:lstStyle/>
        <a:p>
          <a:endParaRPr lang="en-US"/>
        </a:p>
      </dgm:t>
    </dgm:pt>
    <dgm:pt modelId="{04CB2C1E-113D-407B-BCE1-B94511914948}" type="sibTrans" cxnId="{8429559F-4B27-4BE1-B268-5659DCFD69BD}">
      <dgm:prSet/>
      <dgm:spPr/>
      <dgm:t>
        <a:bodyPr/>
        <a:lstStyle/>
        <a:p>
          <a:endParaRPr lang="en-US"/>
        </a:p>
      </dgm:t>
    </dgm:pt>
    <dgm:pt modelId="{E5EA8701-3C65-4D39-88A7-02AAEBD798F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Record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linkage</a:t>
          </a:r>
        </a:p>
      </dgm:t>
    </dgm:pt>
    <dgm:pt modelId="{C1695F46-3B6B-4A91-99BB-27FAA9632802}" type="parTrans" cxnId="{A265B5C3-33C2-46AE-A510-725B29F16155}">
      <dgm:prSet/>
      <dgm:spPr/>
      <dgm:t>
        <a:bodyPr/>
        <a:lstStyle/>
        <a:p>
          <a:endParaRPr lang="en-US"/>
        </a:p>
      </dgm:t>
    </dgm:pt>
    <dgm:pt modelId="{170C856E-72C4-4E25-B555-491DE85A2860}" type="sibTrans" cxnId="{A265B5C3-33C2-46AE-A510-725B29F16155}">
      <dgm:prSet/>
      <dgm:spPr/>
      <dgm:t>
        <a:bodyPr/>
        <a:lstStyle/>
        <a:p>
          <a:endParaRPr lang="en-US"/>
        </a:p>
      </dgm:t>
    </dgm:pt>
    <dgm:pt modelId="{E9F6BC79-9226-4268-913F-BD841527DAA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Record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matching</a:t>
          </a:r>
        </a:p>
      </dgm:t>
    </dgm:pt>
    <dgm:pt modelId="{58C9D19B-1796-43F9-B930-9BB9928D4375}" type="parTrans" cxnId="{C442B760-2B71-4C65-B102-E24DFA7216E6}">
      <dgm:prSet/>
      <dgm:spPr/>
      <dgm:t>
        <a:bodyPr/>
        <a:lstStyle/>
        <a:p>
          <a:endParaRPr lang="en-US"/>
        </a:p>
      </dgm:t>
    </dgm:pt>
    <dgm:pt modelId="{AE8BFB18-5250-4B1E-A081-FA290E0ADC24}" type="sibTrans" cxnId="{C442B760-2B71-4C65-B102-E24DFA7216E6}">
      <dgm:prSet/>
      <dgm:spPr/>
      <dgm:t>
        <a:bodyPr/>
        <a:lstStyle/>
        <a:p>
          <a:endParaRPr lang="en-US"/>
        </a:p>
      </dgm:t>
    </dgm:pt>
    <dgm:pt modelId="{279D7217-8128-4190-8860-73D80A17164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Data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deduplication</a:t>
          </a:r>
        </a:p>
      </dgm:t>
    </dgm:pt>
    <dgm:pt modelId="{A28B5FBC-E4FD-45B9-B7EB-DF5A2A10ABCD}" type="parTrans" cxnId="{1711E03D-C9CB-410F-AAA9-001E712B1998}">
      <dgm:prSet/>
      <dgm:spPr/>
      <dgm:t>
        <a:bodyPr/>
        <a:lstStyle/>
        <a:p>
          <a:endParaRPr lang="en-US"/>
        </a:p>
      </dgm:t>
    </dgm:pt>
    <dgm:pt modelId="{5F26D1E7-C099-4952-BF3B-CEFF41B802C3}" type="sibTrans" cxnId="{1711E03D-C9CB-410F-AAA9-001E712B1998}">
      <dgm:prSet/>
      <dgm:spPr/>
      <dgm:t>
        <a:bodyPr/>
        <a:lstStyle/>
        <a:p>
          <a:endParaRPr lang="en-US"/>
        </a:p>
      </dgm:t>
    </dgm:pt>
    <dgm:pt modelId="{656F8238-BF56-4F41-898B-5130C180E17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Merge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purge</a:t>
          </a:r>
        </a:p>
      </dgm:t>
    </dgm:pt>
    <dgm:pt modelId="{B1B1FE96-AB4F-4E7B-94BC-D4FA28F447F5}" type="parTrans" cxnId="{E503FC52-142D-4231-8532-2B3A83DEAB63}">
      <dgm:prSet/>
      <dgm:spPr/>
      <dgm:t>
        <a:bodyPr/>
        <a:lstStyle/>
        <a:p>
          <a:endParaRPr lang="en-US"/>
        </a:p>
      </dgm:t>
    </dgm:pt>
    <dgm:pt modelId="{A330E01F-E72C-47FF-BC9B-D53584AB0859}" type="sibTrans" cxnId="{E503FC52-142D-4231-8532-2B3A83DEAB63}">
      <dgm:prSet/>
      <dgm:spPr/>
      <dgm:t>
        <a:bodyPr/>
        <a:lstStyle/>
        <a:p>
          <a:endParaRPr lang="en-US"/>
        </a:p>
      </dgm:t>
    </dgm:pt>
    <dgm:pt modelId="{945577E8-1C04-475B-8725-2926D1605C1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Instance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identification</a:t>
          </a:r>
        </a:p>
      </dgm:t>
    </dgm:pt>
    <dgm:pt modelId="{EA00DE9A-AD4B-4E8A-9638-AF09A29934C1}" type="parTrans" cxnId="{F7507189-6D45-4B10-9AAD-99ECD0032CE4}">
      <dgm:prSet/>
      <dgm:spPr/>
      <dgm:t>
        <a:bodyPr/>
        <a:lstStyle/>
        <a:p>
          <a:endParaRPr lang="en-US"/>
        </a:p>
      </dgm:t>
    </dgm:pt>
    <dgm:pt modelId="{73A50B26-CA46-4852-9341-2189D34B729B}" type="sibTrans" cxnId="{F7507189-6D45-4B10-9AAD-99ECD0032CE4}">
      <dgm:prSet/>
      <dgm:spPr/>
      <dgm:t>
        <a:bodyPr/>
        <a:lstStyle/>
        <a:p>
          <a:endParaRPr lang="en-US"/>
        </a:p>
      </dgm:t>
    </dgm:pt>
    <dgm:pt modelId="{96CB9A8B-368C-4401-909D-8F684699FC0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Database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hardening</a:t>
          </a:r>
        </a:p>
      </dgm:t>
    </dgm:pt>
    <dgm:pt modelId="{3BAFACFA-B0B0-48A5-AE32-E9E9A62A4FB4}" type="parTrans" cxnId="{100F0C6E-0B2D-4FA1-9F07-64560EB7CC09}">
      <dgm:prSet/>
      <dgm:spPr/>
      <dgm:t>
        <a:bodyPr/>
        <a:lstStyle/>
        <a:p>
          <a:endParaRPr lang="en-US"/>
        </a:p>
      </dgm:t>
    </dgm:pt>
    <dgm:pt modelId="{CA2313D0-CDA1-4345-95DC-CDC8237D627E}" type="sibTrans" cxnId="{100F0C6E-0B2D-4FA1-9F07-64560EB7CC09}">
      <dgm:prSet/>
      <dgm:spPr/>
      <dgm:t>
        <a:bodyPr/>
        <a:lstStyle/>
        <a:p>
          <a:endParaRPr lang="en-US"/>
        </a:p>
      </dgm:t>
    </dgm:pt>
    <dgm:pt modelId="{E3643F0D-2A07-4B1E-A492-FA4D166ABF3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Name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matching</a:t>
          </a:r>
        </a:p>
      </dgm:t>
    </dgm:pt>
    <dgm:pt modelId="{EAA2C10A-A4E9-4F6A-B185-8A1FCDA60282}" type="parTrans" cxnId="{4DC15E8A-FA14-4B77-8FD3-2EBC6FC34E59}">
      <dgm:prSet/>
      <dgm:spPr/>
      <dgm:t>
        <a:bodyPr/>
        <a:lstStyle/>
        <a:p>
          <a:endParaRPr lang="en-US"/>
        </a:p>
      </dgm:t>
    </dgm:pt>
    <dgm:pt modelId="{2666AB2E-5432-4006-97DE-B1E2F2573D9F}" type="sibTrans" cxnId="{4DC15E8A-FA14-4B77-8FD3-2EBC6FC34E59}">
      <dgm:prSet/>
      <dgm:spPr/>
      <dgm:t>
        <a:bodyPr/>
        <a:lstStyle/>
        <a:p>
          <a:endParaRPr lang="en-US"/>
        </a:p>
      </dgm:t>
    </dgm:pt>
    <dgm:pt modelId="{276E5A79-AE17-4612-AFE3-B89C5ED3C76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Coreference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resolution</a:t>
          </a:r>
        </a:p>
      </dgm:t>
    </dgm:pt>
    <dgm:pt modelId="{ABA4A29C-4B20-4DBA-9AAD-796F1EC74BD0}" type="parTrans" cxnId="{03D14553-6DD9-4CAE-A4A4-1E1A021DF2F6}">
      <dgm:prSet/>
      <dgm:spPr/>
      <dgm:t>
        <a:bodyPr/>
        <a:lstStyle/>
        <a:p>
          <a:endParaRPr lang="en-US"/>
        </a:p>
      </dgm:t>
    </dgm:pt>
    <dgm:pt modelId="{729810A6-6573-47EA-A4A0-75BC9A18B19D}" type="sibTrans" cxnId="{03D14553-6DD9-4CAE-A4A4-1E1A021DF2F6}">
      <dgm:prSet/>
      <dgm:spPr/>
      <dgm:t>
        <a:bodyPr/>
        <a:lstStyle/>
        <a:p>
          <a:endParaRPr lang="en-US"/>
        </a:p>
      </dgm:t>
    </dgm:pt>
    <dgm:pt modelId="{72203B94-C076-4D48-98F4-EEB92CA1C91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Identity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uncertainty</a:t>
          </a:r>
        </a:p>
      </dgm:t>
    </dgm:pt>
    <dgm:pt modelId="{CE1675B3-153F-4CFC-9CA9-9B92A5408FC4}" type="parTrans" cxnId="{E42356B2-65A6-4154-B7FB-43873C60E2FF}">
      <dgm:prSet/>
      <dgm:spPr/>
      <dgm:t>
        <a:bodyPr/>
        <a:lstStyle/>
        <a:p>
          <a:endParaRPr lang="en-US"/>
        </a:p>
      </dgm:t>
    </dgm:pt>
    <dgm:pt modelId="{B2D258AA-9201-4AE0-ADB2-73D59CBDE108}" type="sibTrans" cxnId="{E42356B2-65A6-4154-B7FB-43873C60E2FF}">
      <dgm:prSet/>
      <dgm:spPr/>
      <dgm:t>
        <a:bodyPr/>
        <a:lstStyle/>
        <a:p>
          <a:endParaRPr lang="en-US"/>
        </a:p>
      </dgm:t>
    </dgm:pt>
    <dgm:pt modelId="{176BEA54-D433-4E61-8BE1-DC67CF9402E5}" type="pres">
      <dgm:prSet presAssocID="{D4BD7916-7FCE-4C17-BD1B-5F3249DCC0B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C89566F-ECBA-461C-A41E-713A11CF39F6}" type="pres">
      <dgm:prSet presAssocID="{EB911B3C-FA8B-426D-B60D-65EEC56942A1}" presName="centerShape" presStyleLbl="node0" presStyleIdx="0" presStyleCnt="1"/>
      <dgm:spPr/>
      <dgm:t>
        <a:bodyPr/>
        <a:lstStyle/>
        <a:p>
          <a:endParaRPr lang="en-US"/>
        </a:p>
      </dgm:t>
    </dgm:pt>
    <dgm:pt modelId="{04471713-337A-4DE4-B20A-7A04DFAE3067}" type="pres">
      <dgm:prSet presAssocID="{C1695F46-3B6B-4A91-99BB-27FAA9632802}" presName="Name9" presStyleLbl="parChTrans1D2" presStyleIdx="0" presStyleCnt="9"/>
      <dgm:spPr/>
      <dgm:t>
        <a:bodyPr/>
        <a:lstStyle/>
        <a:p>
          <a:endParaRPr lang="en-US"/>
        </a:p>
      </dgm:t>
    </dgm:pt>
    <dgm:pt modelId="{333316A7-39AB-4281-A960-5DA7C53741A6}" type="pres">
      <dgm:prSet presAssocID="{C1695F46-3B6B-4A91-99BB-27FAA9632802}" presName="connTx" presStyleLbl="parChTrans1D2" presStyleIdx="0" presStyleCnt="9"/>
      <dgm:spPr/>
      <dgm:t>
        <a:bodyPr/>
        <a:lstStyle/>
        <a:p>
          <a:endParaRPr lang="en-US"/>
        </a:p>
      </dgm:t>
    </dgm:pt>
    <dgm:pt modelId="{231321EB-2C2E-4D49-A08A-E45179F7898F}" type="pres">
      <dgm:prSet presAssocID="{E5EA8701-3C65-4D39-88A7-02AAEBD798FC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226A4C-0C23-4BC4-8220-36847DA964DC}" type="pres">
      <dgm:prSet presAssocID="{58C9D19B-1796-43F9-B930-9BB9928D4375}" presName="Name9" presStyleLbl="parChTrans1D2" presStyleIdx="1" presStyleCnt="9"/>
      <dgm:spPr/>
      <dgm:t>
        <a:bodyPr/>
        <a:lstStyle/>
        <a:p>
          <a:endParaRPr lang="en-US"/>
        </a:p>
      </dgm:t>
    </dgm:pt>
    <dgm:pt modelId="{300C293A-53DA-4F74-8142-66E1D1CBE379}" type="pres">
      <dgm:prSet presAssocID="{58C9D19B-1796-43F9-B930-9BB9928D4375}" presName="connTx" presStyleLbl="parChTrans1D2" presStyleIdx="1" presStyleCnt="9"/>
      <dgm:spPr/>
      <dgm:t>
        <a:bodyPr/>
        <a:lstStyle/>
        <a:p>
          <a:endParaRPr lang="en-US"/>
        </a:p>
      </dgm:t>
    </dgm:pt>
    <dgm:pt modelId="{69D7103D-D489-484E-8E93-4AB9DF524FEA}" type="pres">
      <dgm:prSet presAssocID="{E9F6BC79-9226-4268-913F-BD841527DAA5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10F5F8-54E6-4449-B33F-300988C37C95}" type="pres">
      <dgm:prSet presAssocID="{A28B5FBC-E4FD-45B9-B7EB-DF5A2A10ABCD}" presName="Name9" presStyleLbl="parChTrans1D2" presStyleIdx="2" presStyleCnt="9"/>
      <dgm:spPr/>
      <dgm:t>
        <a:bodyPr/>
        <a:lstStyle/>
        <a:p>
          <a:endParaRPr lang="en-US"/>
        </a:p>
      </dgm:t>
    </dgm:pt>
    <dgm:pt modelId="{58039BAB-F747-4BBC-B29E-311D7509213E}" type="pres">
      <dgm:prSet presAssocID="{A28B5FBC-E4FD-45B9-B7EB-DF5A2A10ABCD}" presName="connTx" presStyleLbl="parChTrans1D2" presStyleIdx="2" presStyleCnt="9"/>
      <dgm:spPr/>
      <dgm:t>
        <a:bodyPr/>
        <a:lstStyle/>
        <a:p>
          <a:endParaRPr lang="en-US"/>
        </a:p>
      </dgm:t>
    </dgm:pt>
    <dgm:pt modelId="{F2D8F849-47CF-4A54-B05A-94814B0E3361}" type="pres">
      <dgm:prSet presAssocID="{279D7217-8128-4190-8860-73D80A17164E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D7ED31-04ED-4721-B0E2-CDF8BD40466A}" type="pres">
      <dgm:prSet presAssocID="{B1B1FE96-AB4F-4E7B-94BC-D4FA28F447F5}" presName="Name9" presStyleLbl="parChTrans1D2" presStyleIdx="3" presStyleCnt="9"/>
      <dgm:spPr/>
      <dgm:t>
        <a:bodyPr/>
        <a:lstStyle/>
        <a:p>
          <a:endParaRPr lang="en-US"/>
        </a:p>
      </dgm:t>
    </dgm:pt>
    <dgm:pt modelId="{479C43C1-3F3F-4788-A345-DA032DAA6B87}" type="pres">
      <dgm:prSet presAssocID="{B1B1FE96-AB4F-4E7B-94BC-D4FA28F447F5}" presName="connTx" presStyleLbl="parChTrans1D2" presStyleIdx="3" presStyleCnt="9"/>
      <dgm:spPr/>
      <dgm:t>
        <a:bodyPr/>
        <a:lstStyle/>
        <a:p>
          <a:endParaRPr lang="en-US"/>
        </a:p>
      </dgm:t>
    </dgm:pt>
    <dgm:pt modelId="{52294874-98A3-452F-92D6-6EE7CE91D28C}" type="pres">
      <dgm:prSet presAssocID="{656F8238-BF56-4F41-898B-5130C180E17E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66C361-5D71-4AB3-855C-E72D3DE0C380}" type="pres">
      <dgm:prSet presAssocID="{EA00DE9A-AD4B-4E8A-9638-AF09A29934C1}" presName="Name9" presStyleLbl="parChTrans1D2" presStyleIdx="4" presStyleCnt="9"/>
      <dgm:spPr/>
      <dgm:t>
        <a:bodyPr/>
        <a:lstStyle/>
        <a:p>
          <a:endParaRPr lang="en-US"/>
        </a:p>
      </dgm:t>
    </dgm:pt>
    <dgm:pt modelId="{F598F410-3B18-4DCD-AAFB-B24470910E23}" type="pres">
      <dgm:prSet presAssocID="{EA00DE9A-AD4B-4E8A-9638-AF09A29934C1}" presName="connTx" presStyleLbl="parChTrans1D2" presStyleIdx="4" presStyleCnt="9"/>
      <dgm:spPr/>
      <dgm:t>
        <a:bodyPr/>
        <a:lstStyle/>
        <a:p>
          <a:endParaRPr lang="en-US"/>
        </a:p>
      </dgm:t>
    </dgm:pt>
    <dgm:pt modelId="{EB0F6B74-D803-4607-B6C3-98271693AE9F}" type="pres">
      <dgm:prSet presAssocID="{945577E8-1C04-475B-8725-2926D1605C13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D72F01-14D8-431D-B11E-177D0EF220FB}" type="pres">
      <dgm:prSet presAssocID="{3BAFACFA-B0B0-48A5-AE32-E9E9A62A4FB4}" presName="Name9" presStyleLbl="parChTrans1D2" presStyleIdx="5" presStyleCnt="9"/>
      <dgm:spPr/>
      <dgm:t>
        <a:bodyPr/>
        <a:lstStyle/>
        <a:p>
          <a:endParaRPr lang="en-US"/>
        </a:p>
      </dgm:t>
    </dgm:pt>
    <dgm:pt modelId="{5AF5CE73-4F7A-414A-9935-B1EE304A6228}" type="pres">
      <dgm:prSet presAssocID="{3BAFACFA-B0B0-48A5-AE32-E9E9A62A4FB4}" presName="connTx" presStyleLbl="parChTrans1D2" presStyleIdx="5" presStyleCnt="9"/>
      <dgm:spPr/>
      <dgm:t>
        <a:bodyPr/>
        <a:lstStyle/>
        <a:p>
          <a:endParaRPr lang="en-US"/>
        </a:p>
      </dgm:t>
    </dgm:pt>
    <dgm:pt modelId="{C73B491F-9170-4DDE-99E2-2DA65BF4F5FD}" type="pres">
      <dgm:prSet presAssocID="{96CB9A8B-368C-4401-909D-8F684699FC09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D16297-198F-4CA1-9D28-2D7BFD20E97E}" type="pres">
      <dgm:prSet presAssocID="{EAA2C10A-A4E9-4F6A-B185-8A1FCDA60282}" presName="Name9" presStyleLbl="parChTrans1D2" presStyleIdx="6" presStyleCnt="9"/>
      <dgm:spPr/>
      <dgm:t>
        <a:bodyPr/>
        <a:lstStyle/>
        <a:p>
          <a:endParaRPr lang="en-US"/>
        </a:p>
      </dgm:t>
    </dgm:pt>
    <dgm:pt modelId="{D275866F-89D4-4893-A074-FFD085073A4A}" type="pres">
      <dgm:prSet presAssocID="{EAA2C10A-A4E9-4F6A-B185-8A1FCDA60282}" presName="connTx" presStyleLbl="parChTrans1D2" presStyleIdx="6" presStyleCnt="9"/>
      <dgm:spPr/>
      <dgm:t>
        <a:bodyPr/>
        <a:lstStyle/>
        <a:p>
          <a:endParaRPr lang="en-US"/>
        </a:p>
      </dgm:t>
    </dgm:pt>
    <dgm:pt modelId="{EE65A1D3-BF99-45BE-9571-5B9742DD3378}" type="pres">
      <dgm:prSet presAssocID="{E3643F0D-2A07-4B1E-A492-FA4D166ABF30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2181E1-3922-4AC1-925C-01DE04836CBA}" type="pres">
      <dgm:prSet presAssocID="{ABA4A29C-4B20-4DBA-9AAD-796F1EC74BD0}" presName="Name9" presStyleLbl="parChTrans1D2" presStyleIdx="7" presStyleCnt="9"/>
      <dgm:spPr/>
      <dgm:t>
        <a:bodyPr/>
        <a:lstStyle/>
        <a:p>
          <a:endParaRPr lang="en-US"/>
        </a:p>
      </dgm:t>
    </dgm:pt>
    <dgm:pt modelId="{0F95F7D0-B4DD-45D8-A3F7-0D59F555C7F5}" type="pres">
      <dgm:prSet presAssocID="{ABA4A29C-4B20-4DBA-9AAD-796F1EC74BD0}" presName="connTx" presStyleLbl="parChTrans1D2" presStyleIdx="7" presStyleCnt="9"/>
      <dgm:spPr/>
      <dgm:t>
        <a:bodyPr/>
        <a:lstStyle/>
        <a:p>
          <a:endParaRPr lang="en-US"/>
        </a:p>
      </dgm:t>
    </dgm:pt>
    <dgm:pt modelId="{7EAB1F5D-B34F-492D-BD80-0CE040F699FC}" type="pres">
      <dgm:prSet presAssocID="{276E5A79-AE17-4612-AFE3-B89C5ED3C764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4402D-C73E-4B83-A460-8BF4388476ED}" type="pres">
      <dgm:prSet presAssocID="{CE1675B3-153F-4CFC-9CA9-9B92A5408FC4}" presName="Name9" presStyleLbl="parChTrans1D2" presStyleIdx="8" presStyleCnt="9"/>
      <dgm:spPr/>
      <dgm:t>
        <a:bodyPr/>
        <a:lstStyle/>
        <a:p>
          <a:endParaRPr lang="en-US"/>
        </a:p>
      </dgm:t>
    </dgm:pt>
    <dgm:pt modelId="{2F0AEAB8-3F2C-4037-A005-4BC3E4363416}" type="pres">
      <dgm:prSet presAssocID="{CE1675B3-153F-4CFC-9CA9-9B92A5408FC4}" presName="connTx" presStyleLbl="parChTrans1D2" presStyleIdx="8" presStyleCnt="9"/>
      <dgm:spPr/>
      <dgm:t>
        <a:bodyPr/>
        <a:lstStyle/>
        <a:p>
          <a:endParaRPr lang="en-US"/>
        </a:p>
      </dgm:t>
    </dgm:pt>
    <dgm:pt modelId="{21D0B2BE-6F12-4274-B3A3-B1E0F7127274}" type="pres">
      <dgm:prSet presAssocID="{72203B94-C076-4D48-98F4-EEB92CA1C91F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387075D-0D57-4538-B784-2FC7DE01192B}" type="presOf" srcId="{D4BD7916-7FCE-4C17-BD1B-5F3249DCC0BD}" destId="{176BEA54-D433-4E61-8BE1-DC67CF9402E5}" srcOrd="0" destOrd="0" presId="urn:microsoft.com/office/officeart/2005/8/layout/radial1"/>
    <dgm:cxn modelId="{8429559F-4B27-4BE1-B268-5659DCFD69BD}" srcId="{D4BD7916-7FCE-4C17-BD1B-5F3249DCC0BD}" destId="{EB911B3C-FA8B-426D-B60D-65EEC56942A1}" srcOrd="0" destOrd="0" parTransId="{EFEA9060-AE2D-400C-A5A6-3A59C6BC7001}" sibTransId="{04CB2C1E-113D-407B-BCE1-B94511914948}"/>
    <dgm:cxn modelId="{D50DD53B-E4A3-4B7C-AAF8-744B585736FB}" type="presOf" srcId="{E5EA8701-3C65-4D39-88A7-02AAEBD798FC}" destId="{231321EB-2C2E-4D49-A08A-E45179F7898F}" srcOrd="0" destOrd="0" presId="urn:microsoft.com/office/officeart/2005/8/layout/radial1"/>
    <dgm:cxn modelId="{F7507189-6D45-4B10-9AAD-99ECD0032CE4}" srcId="{EB911B3C-FA8B-426D-B60D-65EEC56942A1}" destId="{945577E8-1C04-475B-8725-2926D1605C13}" srcOrd="4" destOrd="0" parTransId="{EA00DE9A-AD4B-4E8A-9638-AF09A29934C1}" sibTransId="{73A50B26-CA46-4852-9341-2189D34B729B}"/>
    <dgm:cxn modelId="{8C525AFA-E16F-46E9-BB8C-E7ACC204D732}" type="presOf" srcId="{C1695F46-3B6B-4A91-99BB-27FAA9632802}" destId="{04471713-337A-4DE4-B20A-7A04DFAE3067}" srcOrd="0" destOrd="0" presId="urn:microsoft.com/office/officeart/2005/8/layout/radial1"/>
    <dgm:cxn modelId="{B6052DEA-0BA9-472F-B25C-35799CF435F4}" type="presOf" srcId="{A28B5FBC-E4FD-45B9-B7EB-DF5A2A10ABCD}" destId="{58039BAB-F747-4BBC-B29E-311D7509213E}" srcOrd="1" destOrd="0" presId="urn:microsoft.com/office/officeart/2005/8/layout/radial1"/>
    <dgm:cxn modelId="{E42356B2-65A6-4154-B7FB-43873C60E2FF}" srcId="{EB911B3C-FA8B-426D-B60D-65EEC56942A1}" destId="{72203B94-C076-4D48-98F4-EEB92CA1C91F}" srcOrd="8" destOrd="0" parTransId="{CE1675B3-153F-4CFC-9CA9-9B92A5408FC4}" sibTransId="{B2D258AA-9201-4AE0-ADB2-73D59CBDE108}"/>
    <dgm:cxn modelId="{DEDE9891-C192-4825-BB54-8C74FF218F3B}" type="presOf" srcId="{58C9D19B-1796-43F9-B930-9BB9928D4375}" destId="{C6226A4C-0C23-4BC4-8220-36847DA964DC}" srcOrd="0" destOrd="0" presId="urn:microsoft.com/office/officeart/2005/8/layout/radial1"/>
    <dgm:cxn modelId="{1711E03D-C9CB-410F-AAA9-001E712B1998}" srcId="{EB911B3C-FA8B-426D-B60D-65EEC56942A1}" destId="{279D7217-8128-4190-8860-73D80A17164E}" srcOrd="2" destOrd="0" parTransId="{A28B5FBC-E4FD-45B9-B7EB-DF5A2A10ABCD}" sibTransId="{5F26D1E7-C099-4952-BF3B-CEFF41B802C3}"/>
    <dgm:cxn modelId="{475E3968-91E4-42EE-9A7F-43D692E66751}" type="presOf" srcId="{72203B94-C076-4D48-98F4-EEB92CA1C91F}" destId="{21D0B2BE-6F12-4274-B3A3-B1E0F7127274}" srcOrd="0" destOrd="0" presId="urn:microsoft.com/office/officeart/2005/8/layout/radial1"/>
    <dgm:cxn modelId="{8D152110-B6BB-4E33-8585-B3D972946EC8}" type="presOf" srcId="{3BAFACFA-B0B0-48A5-AE32-E9E9A62A4FB4}" destId="{5AF5CE73-4F7A-414A-9935-B1EE304A6228}" srcOrd="1" destOrd="0" presId="urn:microsoft.com/office/officeart/2005/8/layout/radial1"/>
    <dgm:cxn modelId="{E503FC52-142D-4231-8532-2B3A83DEAB63}" srcId="{EB911B3C-FA8B-426D-B60D-65EEC56942A1}" destId="{656F8238-BF56-4F41-898B-5130C180E17E}" srcOrd="3" destOrd="0" parTransId="{B1B1FE96-AB4F-4E7B-94BC-D4FA28F447F5}" sibTransId="{A330E01F-E72C-47FF-BC9B-D53584AB0859}"/>
    <dgm:cxn modelId="{5E159C18-1300-47B2-96C3-A232C664C081}" type="presOf" srcId="{EAA2C10A-A4E9-4F6A-B185-8A1FCDA60282}" destId="{EED16297-198F-4CA1-9D28-2D7BFD20E97E}" srcOrd="0" destOrd="0" presId="urn:microsoft.com/office/officeart/2005/8/layout/radial1"/>
    <dgm:cxn modelId="{7274E656-4205-4336-9E75-2C0AA1C09742}" type="presOf" srcId="{EB911B3C-FA8B-426D-B60D-65EEC56942A1}" destId="{AC89566F-ECBA-461C-A41E-713A11CF39F6}" srcOrd="0" destOrd="0" presId="urn:microsoft.com/office/officeart/2005/8/layout/radial1"/>
    <dgm:cxn modelId="{321BC590-CFCE-4F12-8816-28CA91EEFC4C}" type="presOf" srcId="{EA00DE9A-AD4B-4E8A-9638-AF09A29934C1}" destId="{CF66C361-5D71-4AB3-855C-E72D3DE0C380}" srcOrd="0" destOrd="0" presId="urn:microsoft.com/office/officeart/2005/8/layout/radial1"/>
    <dgm:cxn modelId="{F5D193FC-5E37-43CE-A5A5-2ED962584D4C}" type="presOf" srcId="{279D7217-8128-4190-8860-73D80A17164E}" destId="{F2D8F849-47CF-4A54-B05A-94814B0E3361}" srcOrd="0" destOrd="0" presId="urn:microsoft.com/office/officeart/2005/8/layout/radial1"/>
    <dgm:cxn modelId="{C442B760-2B71-4C65-B102-E24DFA7216E6}" srcId="{EB911B3C-FA8B-426D-B60D-65EEC56942A1}" destId="{E9F6BC79-9226-4268-913F-BD841527DAA5}" srcOrd="1" destOrd="0" parTransId="{58C9D19B-1796-43F9-B930-9BB9928D4375}" sibTransId="{AE8BFB18-5250-4B1E-A081-FA290E0ADC24}"/>
    <dgm:cxn modelId="{8223BC7A-482E-4189-B140-8ACEE156BC23}" type="presOf" srcId="{B1B1FE96-AB4F-4E7B-94BC-D4FA28F447F5}" destId="{479C43C1-3F3F-4788-A345-DA032DAA6B87}" srcOrd="1" destOrd="0" presId="urn:microsoft.com/office/officeart/2005/8/layout/radial1"/>
    <dgm:cxn modelId="{5C9520AD-1655-4ED4-8F6C-ECB14961893B}" type="presOf" srcId="{E3643F0D-2A07-4B1E-A492-FA4D166ABF30}" destId="{EE65A1D3-BF99-45BE-9571-5B9742DD3378}" srcOrd="0" destOrd="0" presId="urn:microsoft.com/office/officeart/2005/8/layout/radial1"/>
    <dgm:cxn modelId="{941939DB-0C62-409A-B44C-FE71E1F6B14C}" type="presOf" srcId="{EAA2C10A-A4E9-4F6A-B185-8A1FCDA60282}" destId="{D275866F-89D4-4893-A074-FFD085073A4A}" srcOrd="1" destOrd="0" presId="urn:microsoft.com/office/officeart/2005/8/layout/radial1"/>
    <dgm:cxn modelId="{C8A4D20A-A2F4-4EE1-A2F2-36231E3DDF86}" type="presOf" srcId="{945577E8-1C04-475B-8725-2926D1605C13}" destId="{EB0F6B74-D803-4607-B6C3-98271693AE9F}" srcOrd="0" destOrd="0" presId="urn:microsoft.com/office/officeart/2005/8/layout/radial1"/>
    <dgm:cxn modelId="{9ED3469F-F00F-4865-A2BE-6FE3BF6F561B}" type="presOf" srcId="{58C9D19B-1796-43F9-B930-9BB9928D4375}" destId="{300C293A-53DA-4F74-8142-66E1D1CBE379}" srcOrd="1" destOrd="0" presId="urn:microsoft.com/office/officeart/2005/8/layout/radial1"/>
    <dgm:cxn modelId="{4E2A6D1B-A234-4A1E-88D0-100B280F3B71}" type="presOf" srcId="{C1695F46-3B6B-4A91-99BB-27FAA9632802}" destId="{333316A7-39AB-4281-A960-5DA7C53741A6}" srcOrd="1" destOrd="0" presId="urn:microsoft.com/office/officeart/2005/8/layout/radial1"/>
    <dgm:cxn modelId="{43145BA6-6EB6-49D6-867B-39C8555D4AEE}" type="presOf" srcId="{A28B5FBC-E4FD-45B9-B7EB-DF5A2A10ABCD}" destId="{7A10F5F8-54E6-4449-B33F-300988C37C95}" srcOrd="0" destOrd="0" presId="urn:microsoft.com/office/officeart/2005/8/layout/radial1"/>
    <dgm:cxn modelId="{B2BB31F0-E88A-4933-BF79-C189E8C5E65F}" type="presOf" srcId="{CE1675B3-153F-4CFC-9CA9-9B92A5408FC4}" destId="{0234402D-C73E-4B83-A460-8BF4388476ED}" srcOrd="0" destOrd="0" presId="urn:microsoft.com/office/officeart/2005/8/layout/radial1"/>
    <dgm:cxn modelId="{A265B5C3-33C2-46AE-A510-725B29F16155}" srcId="{EB911B3C-FA8B-426D-B60D-65EEC56942A1}" destId="{E5EA8701-3C65-4D39-88A7-02AAEBD798FC}" srcOrd="0" destOrd="0" parTransId="{C1695F46-3B6B-4A91-99BB-27FAA9632802}" sibTransId="{170C856E-72C4-4E25-B555-491DE85A2860}"/>
    <dgm:cxn modelId="{D2139E00-6714-4AB5-B419-A2A025A10009}" type="presOf" srcId="{656F8238-BF56-4F41-898B-5130C180E17E}" destId="{52294874-98A3-452F-92D6-6EE7CE91D28C}" srcOrd="0" destOrd="0" presId="urn:microsoft.com/office/officeart/2005/8/layout/radial1"/>
    <dgm:cxn modelId="{89BEB489-0968-47D7-B87F-A7633ADECD77}" type="presOf" srcId="{EA00DE9A-AD4B-4E8A-9638-AF09A29934C1}" destId="{F598F410-3B18-4DCD-AAFB-B24470910E23}" srcOrd="1" destOrd="0" presId="urn:microsoft.com/office/officeart/2005/8/layout/radial1"/>
    <dgm:cxn modelId="{100F0C6E-0B2D-4FA1-9F07-64560EB7CC09}" srcId="{EB911B3C-FA8B-426D-B60D-65EEC56942A1}" destId="{96CB9A8B-368C-4401-909D-8F684699FC09}" srcOrd="5" destOrd="0" parTransId="{3BAFACFA-B0B0-48A5-AE32-E9E9A62A4FB4}" sibTransId="{CA2313D0-CDA1-4345-95DC-CDC8237D627E}"/>
    <dgm:cxn modelId="{4DC15E8A-FA14-4B77-8FD3-2EBC6FC34E59}" srcId="{EB911B3C-FA8B-426D-B60D-65EEC56942A1}" destId="{E3643F0D-2A07-4B1E-A492-FA4D166ABF30}" srcOrd="6" destOrd="0" parTransId="{EAA2C10A-A4E9-4F6A-B185-8A1FCDA60282}" sibTransId="{2666AB2E-5432-4006-97DE-B1E2F2573D9F}"/>
    <dgm:cxn modelId="{03D14553-6DD9-4CAE-A4A4-1E1A021DF2F6}" srcId="{EB911B3C-FA8B-426D-B60D-65EEC56942A1}" destId="{276E5A79-AE17-4612-AFE3-B89C5ED3C764}" srcOrd="7" destOrd="0" parTransId="{ABA4A29C-4B20-4DBA-9AAD-796F1EC74BD0}" sibTransId="{729810A6-6573-47EA-A4A0-75BC9A18B19D}"/>
    <dgm:cxn modelId="{450B582C-78C7-43B5-895F-7DD17CAA155E}" type="presOf" srcId="{ABA4A29C-4B20-4DBA-9AAD-796F1EC74BD0}" destId="{D42181E1-3922-4AC1-925C-01DE04836CBA}" srcOrd="0" destOrd="0" presId="urn:microsoft.com/office/officeart/2005/8/layout/radial1"/>
    <dgm:cxn modelId="{288B4407-B052-4B25-BA11-33C8A7DB2296}" type="presOf" srcId="{B1B1FE96-AB4F-4E7B-94BC-D4FA28F447F5}" destId="{E9D7ED31-04ED-4721-B0E2-CDF8BD40466A}" srcOrd="0" destOrd="0" presId="urn:microsoft.com/office/officeart/2005/8/layout/radial1"/>
    <dgm:cxn modelId="{2B37FD74-F9E9-4DFF-A0E8-F05B1D1BB596}" type="presOf" srcId="{96CB9A8B-368C-4401-909D-8F684699FC09}" destId="{C73B491F-9170-4DDE-99E2-2DA65BF4F5FD}" srcOrd="0" destOrd="0" presId="urn:microsoft.com/office/officeart/2005/8/layout/radial1"/>
    <dgm:cxn modelId="{D08452D1-5102-4729-9D96-BA653EF0A3B7}" type="presOf" srcId="{ABA4A29C-4B20-4DBA-9AAD-796F1EC74BD0}" destId="{0F95F7D0-B4DD-45D8-A3F7-0D59F555C7F5}" srcOrd="1" destOrd="0" presId="urn:microsoft.com/office/officeart/2005/8/layout/radial1"/>
    <dgm:cxn modelId="{4B53802C-916F-4C82-980F-10C03755A6ED}" type="presOf" srcId="{CE1675B3-153F-4CFC-9CA9-9B92A5408FC4}" destId="{2F0AEAB8-3F2C-4037-A005-4BC3E4363416}" srcOrd="1" destOrd="0" presId="urn:microsoft.com/office/officeart/2005/8/layout/radial1"/>
    <dgm:cxn modelId="{3431C8EE-22DA-4A65-AC05-63057BCEBCDE}" type="presOf" srcId="{E9F6BC79-9226-4268-913F-BD841527DAA5}" destId="{69D7103D-D489-484E-8E93-4AB9DF524FEA}" srcOrd="0" destOrd="0" presId="urn:microsoft.com/office/officeart/2005/8/layout/radial1"/>
    <dgm:cxn modelId="{3ECAAE6B-170F-4FE7-913D-F645561078C2}" type="presOf" srcId="{3BAFACFA-B0B0-48A5-AE32-E9E9A62A4FB4}" destId="{A5D72F01-14D8-431D-B11E-177D0EF220FB}" srcOrd="0" destOrd="0" presId="urn:microsoft.com/office/officeart/2005/8/layout/radial1"/>
    <dgm:cxn modelId="{D7DA7B26-9919-44DF-BF03-C32F83A32790}" type="presOf" srcId="{276E5A79-AE17-4612-AFE3-B89C5ED3C764}" destId="{7EAB1F5D-B34F-492D-BD80-0CE040F699FC}" srcOrd="0" destOrd="0" presId="urn:microsoft.com/office/officeart/2005/8/layout/radial1"/>
    <dgm:cxn modelId="{EA6DBFB2-64E7-4CA1-82A0-943A353D9C08}" type="presParOf" srcId="{176BEA54-D433-4E61-8BE1-DC67CF9402E5}" destId="{AC89566F-ECBA-461C-A41E-713A11CF39F6}" srcOrd="0" destOrd="0" presId="urn:microsoft.com/office/officeart/2005/8/layout/radial1"/>
    <dgm:cxn modelId="{794B4F64-BBA9-402F-8261-D9940AA14E43}" type="presParOf" srcId="{176BEA54-D433-4E61-8BE1-DC67CF9402E5}" destId="{04471713-337A-4DE4-B20A-7A04DFAE3067}" srcOrd="1" destOrd="0" presId="urn:microsoft.com/office/officeart/2005/8/layout/radial1"/>
    <dgm:cxn modelId="{9B30EB82-F9B8-45C7-9CF5-929363A8E5EB}" type="presParOf" srcId="{04471713-337A-4DE4-B20A-7A04DFAE3067}" destId="{333316A7-39AB-4281-A960-5DA7C53741A6}" srcOrd="0" destOrd="0" presId="urn:microsoft.com/office/officeart/2005/8/layout/radial1"/>
    <dgm:cxn modelId="{8959E357-A304-4A0E-9C01-A775905614C3}" type="presParOf" srcId="{176BEA54-D433-4E61-8BE1-DC67CF9402E5}" destId="{231321EB-2C2E-4D49-A08A-E45179F7898F}" srcOrd="2" destOrd="0" presId="urn:microsoft.com/office/officeart/2005/8/layout/radial1"/>
    <dgm:cxn modelId="{709B4AE9-438D-4655-B298-BB46B0320FB0}" type="presParOf" srcId="{176BEA54-D433-4E61-8BE1-DC67CF9402E5}" destId="{C6226A4C-0C23-4BC4-8220-36847DA964DC}" srcOrd="3" destOrd="0" presId="urn:microsoft.com/office/officeart/2005/8/layout/radial1"/>
    <dgm:cxn modelId="{8A635EF7-F149-479C-BDC2-E3F7428C2E8A}" type="presParOf" srcId="{C6226A4C-0C23-4BC4-8220-36847DA964DC}" destId="{300C293A-53DA-4F74-8142-66E1D1CBE379}" srcOrd="0" destOrd="0" presId="urn:microsoft.com/office/officeart/2005/8/layout/radial1"/>
    <dgm:cxn modelId="{215CF853-B77F-4C71-8A2D-0ED6302ADF0E}" type="presParOf" srcId="{176BEA54-D433-4E61-8BE1-DC67CF9402E5}" destId="{69D7103D-D489-484E-8E93-4AB9DF524FEA}" srcOrd="4" destOrd="0" presId="urn:microsoft.com/office/officeart/2005/8/layout/radial1"/>
    <dgm:cxn modelId="{6BBE5F8E-2335-41DE-A399-BCBE82DF438A}" type="presParOf" srcId="{176BEA54-D433-4E61-8BE1-DC67CF9402E5}" destId="{7A10F5F8-54E6-4449-B33F-300988C37C95}" srcOrd="5" destOrd="0" presId="urn:microsoft.com/office/officeart/2005/8/layout/radial1"/>
    <dgm:cxn modelId="{9FC24566-F7AE-4B75-9F8B-F96DB6A1233B}" type="presParOf" srcId="{7A10F5F8-54E6-4449-B33F-300988C37C95}" destId="{58039BAB-F747-4BBC-B29E-311D7509213E}" srcOrd="0" destOrd="0" presId="urn:microsoft.com/office/officeart/2005/8/layout/radial1"/>
    <dgm:cxn modelId="{64B8F4B8-E8DE-427F-B205-C4035C95B4AB}" type="presParOf" srcId="{176BEA54-D433-4E61-8BE1-DC67CF9402E5}" destId="{F2D8F849-47CF-4A54-B05A-94814B0E3361}" srcOrd="6" destOrd="0" presId="urn:microsoft.com/office/officeart/2005/8/layout/radial1"/>
    <dgm:cxn modelId="{B75A4BFD-52D4-4D7D-991B-D6C8AD6FE5A9}" type="presParOf" srcId="{176BEA54-D433-4E61-8BE1-DC67CF9402E5}" destId="{E9D7ED31-04ED-4721-B0E2-CDF8BD40466A}" srcOrd="7" destOrd="0" presId="urn:microsoft.com/office/officeart/2005/8/layout/radial1"/>
    <dgm:cxn modelId="{CD3823EF-9B6D-4162-AA12-4E90D4AC782D}" type="presParOf" srcId="{E9D7ED31-04ED-4721-B0E2-CDF8BD40466A}" destId="{479C43C1-3F3F-4788-A345-DA032DAA6B87}" srcOrd="0" destOrd="0" presId="urn:microsoft.com/office/officeart/2005/8/layout/radial1"/>
    <dgm:cxn modelId="{179C6033-5C68-440F-B10B-0F671E2F0F7D}" type="presParOf" srcId="{176BEA54-D433-4E61-8BE1-DC67CF9402E5}" destId="{52294874-98A3-452F-92D6-6EE7CE91D28C}" srcOrd="8" destOrd="0" presId="urn:microsoft.com/office/officeart/2005/8/layout/radial1"/>
    <dgm:cxn modelId="{54964A54-6AC3-45AE-BE94-68CA1247F13D}" type="presParOf" srcId="{176BEA54-D433-4E61-8BE1-DC67CF9402E5}" destId="{CF66C361-5D71-4AB3-855C-E72D3DE0C380}" srcOrd="9" destOrd="0" presId="urn:microsoft.com/office/officeart/2005/8/layout/radial1"/>
    <dgm:cxn modelId="{BFECBA43-3D54-4EF5-A6BE-C29F96C63CCD}" type="presParOf" srcId="{CF66C361-5D71-4AB3-855C-E72D3DE0C380}" destId="{F598F410-3B18-4DCD-AAFB-B24470910E23}" srcOrd="0" destOrd="0" presId="urn:microsoft.com/office/officeart/2005/8/layout/radial1"/>
    <dgm:cxn modelId="{7AD2E636-903B-42E7-9ECD-2C68196E526D}" type="presParOf" srcId="{176BEA54-D433-4E61-8BE1-DC67CF9402E5}" destId="{EB0F6B74-D803-4607-B6C3-98271693AE9F}" srcOrd="10" destOrd="0" presId="urn:microsoft.com/office/officeart/2005/8/layout/radial1"/>
    <dgm:cxn modelId="{BE536BCD-F4CA-45B8-AF49-4B42A876FA8D}" type="presParOf" srcId="{176BEA54-D433-4E61-8BE1-DC67CF9402E5}" destId="{A5D72F01-14D8-431D-B11E-177D0EF220FB}" srcOrd="11" destOrd="0" presId="urn:microsoft.com/office/officeart/2005/8/layout/radial1"/>
    <dgm:cxn modelId="{23990092-5B12-4D2F-9324-17AFE8FD908F}" type="presParOf" srcId="{A5D72F01-14D8-431D-B11E-177D0EF220FB}" destId="{5AF5CE73-4F7A-414A-9935-B1EE304A6228}" srcOrd="0" destOrd="0" presId="urn:microsoft.com/office/officeart/2005/8/layout/radial1"/>
    <dgm:cxn modelId="{6E287795-7468-4CED-BAC3-7200AF8FB088}" type="presParOf" srcId="{176BEA54-D433-4E61-8BE1-DC67CF9402E5}" destId="{C73B491F-9170-4DDE-99E2-2DA65BF4F5FD}" srcOrd="12" destOrd="0" presId="urn:microsoft.com/office/officeart/2005/8/layout/radial1"/>
    <dgm:cxn modelId="{1EF8192C-79D0-4483-81DF-E5DB188EA5EF}" type="presParOf" srcId="{176BEA54-D433-4E61-8BE1-DC67CF9402E5}" destId="{EED16297-198F-4CA1-9D28-2D7BFD20E97E}" srcOrd="13" destOrd="0" presId="urn:microsoft.com/office/officeart/2005/8/layout/radial1"/>
    <dgm:cxn modelId="{4A70A847-FF6B-4BFA-95D6-FD546E1D173A}" type="presParOf" srcId="{EED16297-198F-4CA1-9D28-2D7BFD20E97E}" destId="{D275866F-89D4-4893-A074-FFD085073A4A}" srcOrd="0" destOrd="0" presId="urn:microsoft.com/office/officeart/2005/8/layout/radial1"/>
    <dgm:cxn modelId="{F9E02BE0-8370-4AA9-B589-ED58A7EFE579}" type="presParOf" srcId="{176BEA54-D433-4E61-8BE1-DC67CF9402E5}" destId="{EE65A1D3-BF99-45BE-9571-5B9742DD3378}" srcOrd="14" destOrd="0" presId="urn:microsoft.com/office/officeart/2005/8/layout/radial1"/>
    <dgm:cxn modelId="{E4581535-5334-4DA6-B011-4C6CF238358E}" type="presParOf" srcId="{176BEA54-D433-4E61-8BE1-DC67CF9402E5}" destId="{D42181E1-3922-4AC1-925C-01DE04836CBA}" srcOrd="15" destOrd="0" presId="urn:microsoft.com/office/officeart/2005/8/layout/radial1"/>
    <dgm:cxn modelId="{8723E558-5FD7-48EF-80BB-E4D4ADE07078}" type="presParOf" srcId="{D42181E1-3922-4AC1-925C-01DE04836CBA}" destId="{0F95F7D0-B4DD-45D8-A3F7-0D59F555C7F5}" srcOrd="0" destOrd="0" presId="urn:microsoft.com/office/officeart/2005/8/layout/radial1"/>
    <dgm:cxn modelId="{A50DB07D-2867-49C1-A914-892B0882C90E}" type="presParOf" srcId="{176BEA54-D433-4E61-8BE1-DC67CF9402E5}" destId="{7EAB1F5D-B34F-492D-BD80-0CE040F699FC}" srcOrd="16" destOrd="0" presId="urn:microsoft.com/office/officeart/2005/8/layout/radial1"/>
    <dgm:cxn modelId="{C0108290-AF2D-4A16-9FBC-51FD6B3323C2}" type="presParOf" srcId="{176BEA54-D433-4E61-8BE1-DC67CF9402E5}" destId="{0234402D-C73E-4B83-A460-8BF4388476ED}" srcOrd="17" destOrd="0" presId="urn:microsoft.com/office/officeart/2005/8/layout/radial1"/>
    <dgm:cxn modelId="{2305663B-888E-4CEC-B1C2-F912C8023289}" type="presParOf" srcId="{0234402D-C73E-4B83-A460-8BF4388476ED}" destId="{2F0AEAB8-3F2C-4037-A005-4BC3E4363416}" srcOrd="0" destOrd="0" presId="urn:microsoft.com/office/officeart/2005/8/layout/radial1"/>
    <dgm:cxn modelId="{7EECECE7-BA09-41AC-A7BF-009366BB6195}" type="presParOf" srcId="{176BEA54-D433-4E61-8BE1-DC67CF9402E5}" destId="{21D0B2BE-6F12-4274-B3A3-B1E0F7127274}" srcOrd="1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0CBE45-7631-4F2D-BEDD-161DC233F506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/>
      <dgm:spPr/>
    </dgm:pt>
    <dgm:pt modelId="{CAE87328-8FBC-4B12-BE1D-D67B09172A6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Comparison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Metrics</a:t>
          </a:r>
        </a:p>
      </dgm:t>
    </dgm:pt>
    <dgm:pt modelId="{72237A8A-B9EF-4352-B762-A0A8ADB839D0}" type="parTrans" cxnId="{3ED68402-64B9-4217-A94E-73CF768EDA63}">
      <dgm:prSet/>
      <dgm:spPr/>
      <dgm:t>
        <a:bodyPr/>
        <a:lstStyle/>
        <a:p>
          <a:endParaRPr lang="en-US"/>
        </a:p>
      </dgm:t>
    </dgm:pt>
    <dgm:pt modelId="{ED97E257-7865-4931-AD2E-0E3E7CE61EA6}" type="sibTrans" cxnId="{3ED68402-64B9-4217-A94E-73CF768EDA63}">
      <dgm:prSet/>
      <dgm:spPr/>
      <dgm:t>
        <a:bodyPr/>
        <a:lstStyle/>
        <a:p>
          <a:endParaRPr lang="en-US"/>
        </a:p>
      </dgm:t>
    </dgm:pt>
    <dgm:pt modelId="{7B09B859-E249-441D-84F9-EF85C827B53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Edit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Distance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(Levenshtein)</a:t>
          </a:r>
        </a:p>
      </dgm:t>
    </dgm:pt>
    <dgm:pt modelId="{DA7ADD3F-87AA-4090-9385-5B544E421719}" type="parTrans" cxnId="{4F812D52-3AB5-42FB-AAB4-73748A9EE7BB}">
      <dgm:prSet/>
      <dgm:spPr/>
      <dgm:t>
        <a:bodyPr/>
        <a:lstStyle/>
        <a:p>
          <a:endParaRPr lang="en-US"/>
        </a:p>
      </dgm:t>
    </dgm:pt>
    <dgm:pt modelId="{260C6B6D-8A0E-43F5-9471-DC364C3E025B}" type="sibTrans" cxnId="{4F812D52-3AB5-42FB-AAB4-73748A9EE7BB}">
      <dgm:prSet/>
      <dgm:spPr/>
      <dgm:t>
        <a:bodyPr/>
        <a:lstStyle/>
        <a:p>
          <a:endParaRPr lang="en-US"/>
        </a:p>
      </dgm:t>
    </dgm:pt>
    <dgm:pt modelId="{68B36344-5BC9-4098-8E7E-88FF84CB55C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Affine Gap</a:t>
          </a:r>
        </a:p>
      </dgm:t>
    </dgm:pt>
    <dgm:pt modelId="{22966D39-28EB-4866-851E-14B6E70C1644}" type="parTrans" cxnId="{D95B4E6A-D966-4F91-8489-E3533CC63A86}">
      <dgm:prSet/>
      <dgm:spPr/>
      <dgm:t>
        <a:bodyPr/>
        <a:lstStyle/>
        <a:p>
          <a:endParaRPr lang="en-US"/>
        </a:p>
      </dgm:t>
    </dgm:pt>
    <dgm:pt modelId="{137E1280-1E5C-423A-AEAA-EE5F14DF4240}" type="sibTrans" cxnId="{D95B4E6A-D966-4F91-8489-E3533CC63A86}">
      <dgm:prSet/>
      <dgm:spPr/>
      <dgm:t>
        <a:bodyPr/>
        <a:lstStyle/>
        <a:p>
          <a:endParaRPr lang="en-US"/>
        </a:p>
      </dgm:t>
    </dgm:pt>
    <dgm:pt modelId="{8F403983-89EB-41F3-82EE-092E7F74468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Smith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Waterman</a:t>
          </a:r>
        </a:p>
      </dgm:t>
    </dgm:pt>
    <dgm:pt modelId="{5CA248EA-E05F-4FBC-9D21-4FDC10BFDA7B}" type="parTrans" cxnId="{82360D40-7764-4320-B92F-F436B2913F40}">
      <dgm:prSet/>
      <dgm:spPr/>
      <dgm:t>
        <a:bodyPr/>
        <a:lstStyle/>
        <a:p>
          <a:endParaRPr lang="en-US"/>
        </a:p>
      </dgm:t>
    </dgm:pt>
    <dgm:pt modelId="{81BD87A6-597A-49FF-B888-3912C37AACD6}" type="sibTrans" cxnId="{82360D40-7764-4320-B92F-F436B2913F40}">
      <dgm:prSet/>
      <dgm:spPr/>
      <dgm:t>
        <a:bodyPr/>
        <a:lstStyle/>
        <a:p>
          <a:endParaRPr lang="en-US"/>
        </a:p>
      </dgm:t>
    </dgm:pt>
    <dgm:pt modelId="{B03AF352-0985-4383-8690-0F8F5E408E4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Jaro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Distance</a:t>
          </a:r>
        </a:p>
      </dgm:t>
    </dgm:pt>
    <dgm:pt modelId="{AB1CCD24-D008-4A74-B480-E06A266DAC58}" type="parTrans" cxnId="{E5293772-E1E7-44C0-BDA8-D10BBFB941A4}">
      <dgm:prSet/>
      <dgm:spPr/>
      <dgm:t>
        <a:bodyPr/>
        <a:lstStyle/>
        <a:p>
          <a:endParaRPr lang="en-US"/>
        </a:p>
      </dgm:t>
    </dgm:pt>
    <dgm:pt modelId="{908437FD-1228-4000-BF23-375844B9142F}" type="sibTrans" cxnId="{E5293772-E1E7-44C0-BDA8-D10BBFB941A4}">
      <dgm:prSet/>
      <dgm:spPr/>
      <dgm:t>
        <a:bodyPr/>
        <a:lstStyle/>
        <a:p>
          <a:endParaRPr lang="en-US"/>
        </a:p>
      </dgm:t>
    </dgm:pt>
    <dgm:pt modelId="{069F4A62-952B-453C-A07F-3C31C8D5557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Atomic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Strings</a:t>
          </a:r>
        </a:p>
      </dgm:t>
    </dgm:pt>
    <dgm:pt modelId="{5262018D-D33C-4481-90B4-D82A3EBBC079}" type="parTrans" cxnId="{934828B8-6B3C-49EC-957F-3B9257FD6709}">
      <dgm:prSet/>
      <dgm:spPr/>
      <dgm:t>
        <a:bodyPr/>
        <a:lstStyle/>
        <a:p>
          <a:endParaRPr lang="en-US"/>
        </a:p>
      </dgm:t>
    </dgm:pt>
    <dgm:pt modelId="{6F10FD85-9EDF-48C1-802A-F4243980B004}" type="sibTrans" cxnId="{934828B8-6B3C-49EC-957F-3B9257FD6709}">
      <dgm:prSet/>
      <dgm:spPr/>
      <dgm:t>
        <a:bodyPr/>
        <a:lstStyle/>
        <a:p>
          <a:endParaRPr lang="en-US"/>
        </a:p>
      </dgm:t>
    </dgm:pt>
    <dgm:pt modelId="{CB475B24-EB36-473A-B5B3-26582120C82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WHIRL</a:t>
          </a:r>
        </a:p>
      </dgm:t>
    </dgm:pt>
    <dgm:pt modelId="{DC7B975E-0EAF-40B9-BEA1-B7586E32F272}" type="parTrans" cxnId="{06743254-BAE0-4A45-8AAA-47B9401D59A8}">
      <dgm:prSet/>
      <dgm:spPr/>
      <dgm:t>
        <a:bodyPr/>
        <a:lstStyle/>
        <a:p>
          <a:endParaRPr lang="en-US"/>
        </a:p>
      </dgm:t>
    </dgm:pt>
    <dgm:pt modelId="{DC4BB375-89CE-4A89-8E66-E588BB01D451}" type="sibTrans" cxnId="{06743254-BAE0-4A45-8AAA-47B9401D59A8}">
      <dgm:prSet/>
      <dgm:spPr/>
      <dgm:t>
        <a:bodyPr/>
        <a:lstStyle/>
        <a:p>
          <a:endParaRPr lang="en-US"/>
        </a:p>
      </dgm:t>
    </dgm:pt>
    <dgm:pt modelId="{B3F97DF4-7B98-443C-ADD4-3B4BAC0E8F8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Q-Grams</a:t>
          </a:r>
        </a:p>
      </dgm:t>
    </dgm:pt>
    <dgm:pt modelId="{1FD173C9-066A-4F25-B3CD-A3D74E066FE4}" type="parTrans" cxnId="{14C9EBEC-364C-4466-B95F-A2D3A8372263}">
      <dgm:prSet/>
      <dgm:spPr/>
      <dgm:t>
        <a:bodyPr/>
        <a:lstStyle/>
        <a:p>
          <a:endParaRPr lang="en-US"/>
        </a:p>
      </dgm:t>
    </dgm:pt>
    <dgm:pt modelId="{6A6967AC-8CE6-47F9-91B3-96D6D3848304}" type="sibTrans" cxnId="{14C9EBEC-364C-4466-B95F-A2D3A8372263}">
      <dgm:prSet/>
      <dgm:spPr/>
      <dgm:t>
        <a:bodyPr/>
        <a:lstStyle/>
        <a:p>
          <a:endParaRPr lang="en-US"/>
        </a:p>
      </dgm:t>
    </dgm:pt>
    <dgm:pt modelId="{AEA6E052-13E1-4113-8B3B-9E82C774462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Soundex</a:t>
          </a:r>
        </a:p>
      </dgm:t>
    </dgm:pt>
    <dgm:pt modelId="{251E6DB0-40FE-4F2B-AE63-B61B2E8F72A7}" type="parTrans" cxnId="{A10345F2-D50B-4AC8-BEA7-705AF12ABA45}">
      <dgm:prSet/>
      <dgm:spPr/>
      <dgm:t>
        <a:bodyPr/>
        <a:lstStyle/>
        <a:p>
          <a:endParaRPr lang="en-US"/>
        </a:p>
      </dgm:t>
    </dgm:pt>
    <dgm:pt modelId="{B8B0DCB4-2A70-4C2F-B3D4-2305B79A52C7}" type="sibTrans" cxnId="{A10345F2-D50B-4AC8-BEA7-705AF12ABA45}">
      <dgm:prSet/>
      <dgm:spPr/>
      <dgm:t>
        <a:bodyPr/>
        <a:lstStyle/>
        <a:p>
          <a:endParaRPr lang="en-US"/>
        </a:p>
      </dgm:t>
    </dgm:pt>
    <dgm:pt modelId="{2E026782-FA74-47E5-A8BF-2212E38AF32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NYSIIS</a:t>
          </a:r>
        </a:p>
      </dgm:t>
    </dgm:pt>
    <dgm:pt modelId="{275D3951-97FF-4C13-8DF6-8082ADF141F3}" type="parTrans" cxnId="{E8CD43B8-7791-4054-AB1A-20D1E420F95B}">
      <dgm:prSet/>
      <dgm:spPr/>
      <dgm:t>
        <a:bodyPr/>
        <a:lstStyle/>
        <a:p>
          <a:endParaRPr lang="en-US"/>
        </a:p>
      </dgm:t>
    </dgm:pt>
    <dgm:pt modelId="{4092D34E-CEDF-4A82-9DFD-ABDAE9412FF9}" type="sibTrans" cxnId="{E8CD43B8-7791-4054-AB1A-20D1E420F95B}">
      <dgm:prSet/>
      <dgm:spPr/>
      <dgm:t>
        <a:bodyPr/>
        <a:lstStyle/>
        <a:p>
          <a:endParaRPr lang="en-US"/>
        </a:p>
      </dgm:t>
    </dgm:pt>
    <dgm:pt modelId="{9384CEDB-FA22-4623-AA75-51A1BA60AD5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Oxford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Name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Compression</a:t>
          </a:r>
        </a:p>
      </dgm:t>
    </dgm:pt>
    <dgm:pt modelId="{47EA854C-5872-45E7-BDA3-03D42D5052E2}" type="parTrans" cxnId="{53663B68-7773-47E1-B937-48F8F6BF368B}">
      <dgm:prSet/>
      <dgm:spPr/>
      <dgm:t>
        <a:bodyPr/>
        <a:lstStyle/>
        <a:p>
          <a:endParaRPr lang="en-US"/>
        </a:p>
      </dgm:t>
    </dgm:pt>
    <dgm:pt modelId="{F1140F54-7141-49B7-AC26-4B6339694D06}" type="sibTrans" cxnId="{53663B68-7773-47E1-B937-48F8F6BF368B}">
      <dgm:prSet/>
      <dgm:spPr/>
      <dgm:t>
        <a:bodyPr/>
        <a:lstStyle/>
        <a:p>
          <a:endParaRPr lang="en-US"/>
        </a:p>
      </dgm:t>
    </dgm:pt>
    <dgm:pt modelId="{31408F63-FB46-4892-8AAF-3BCA21A854D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Metaphone</a:t>
          </a:r>
        </a:p>
      </dgm:t>
    </dgm:pt>
    <dgm:pt modelId="{039D9898-D7F7-485F-B724-F7BC5AC4BC80}" type="parTrans" cxnId="{02F0C2CD-9001-4FC5-99C0-80DB5F699DE0}">
      <dgm:prSet/>
      <dgm:spPr/>
      <dgm:t>
        <a:bodyPr/>
        <a:lstStyle/>
        <a:p>
          <a:endParaRPr lang="en-US"/>
        </a:p>
      </dgm:t>
    </dgm:pt>
    <dgm:pt modelId="{4C967C51-8643-4497-8E70-03BAB7D33561}" type="sibTrans" cxnId="{02F0C2CD-9001-4FC5-99C0-80DB5F699DE0}">
      <dgm:prSet/>
      <dgm:spPr/>
      <dgm:t>
        <a:bodyPr/>
        <a:lstStyle/>
        <a:p>
          <a:endParaRPr lang="en-US"/>
        </a:p>
      </dgm:t>
    </dgm:pt>
    <dgm:pt modelId="{5677336C-C804-488C-B86C-2285C4E7CDB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Double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Metaphone</a:t>
          </a:r>
        </a:p>
      </dgm:t>
    </dgm:pt>
    <dgm:pt modelId="{578957D2-4A43-40D1-92FE-39504F9E653C}" type="parTrans" cxnId="{7083AEBB-E76A-4F6F-BA68-9A4B793A3B9D}">
      <dgm:prSet/>
      <dgm:spPr/>
      <dgm:t>
        <a:bodyPr/>
        <a:lstStyle/>
        <a:p>
          <a:endParaRPr lang="en-US"/>
        </a:p>
      </dgm:t>
    </dgm:pt>
    <dgm:pt modelId="{AC9E02F2-1635-416D-834F-4C2039E8438A}" type="sibTrans" cxnId="{7083AEBB-E76A-4F6F-BA68-9A4B793A3B9D}">
      <dgm:prSet/>
      <dgm:spPr/>
      <dgm:t>
        <a:bodyPr/>
        <a:lstStyle/>
        <a:p>
          <a:endParaRPr lang="en-US"/>
        </a:p>
      </dgm:t>
    </dgm:pt>
    <dgm:pt modelId="{90730246-1D9D-4605-9E40-0A40A5B836A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Numeric</a:t>
          </a:r>
        </a:p>
      </dgm:t>
    </dgm:pt>
    <dgm:pt modelId="{88E78EC2-C1CC-47A9-A533-5053C75E0769}" type="parTrans" cxnId="{4FB34925-49B3-4592-B9C2-9ECA53FF1D75}">
      <dgm:prSet/>
      <dgm:spPr/>
      <dgm:t>
        <a:bodyPr/>
        <a:lstStyle/>
        <a:p>
          <a:endParaRPr lang="en-US"/>
        </a:p>
      </dgm:t>
    </dgm:pt>
    <dgm:pt modelId="{1B52CD98-8C22-4A91-9EA0-2DC3BC55278E}" type="sibTrans" cxnId="{4FB34925-49B3-4592-B9C2-9ECA53FF1D75}">
      <dgm:prSet/>
      <dgm:spPr/>
      <dgm:t>
        <a:bodyPr/>
        <a:lstStyle/>
        <a:p>
          <a:endParaRPr lang="en-US"/>
        </a:p>
      </dgm:t>
    </dgm:pt>
    <dgm:pt modelId="{2510B81D-651B-44F1-91A4-9E1BECD1726D}" type="pres">
      <dgm:prSet presAssocID="{2E0CBE45-7631-4F2D-BEDD-161DC233F50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CC67ECE-F3A5-40FF-B285-9A1A16A7E7D3}" type="pres">
      <dgm:prSet presAssocID="{CAE87328-8FBC-4B12-BE1D-D67B09172A6E}" presName="centerShape" presStyleLbl="node0" presStyleIdx="0" presStyleCnt="1"/>
      <dgm:spPr/>
      <dgm:t>
        <a:bodyPr/>
        <a:lstStyle/>
        <a:p>
          <a:endParaRPr lang="en-US"/>
        </a:p>
      </dgm:t>
    </dgm:pt>
    <dgm:pt modelId="{CC763EBF-7722-4574-846C-DDE61C5E6B1E}" type="pres">
      <dgm:prSet presAssocID="{DA7ADD3F-87AA-4090-9385-5B544E421719}" presName="Name9" presStyleLbl="parChTrans1D2" presStyleIdx="0" presStyleCnt="13"/>
      <dgm:spPr/>
      <dgm:t>
        <a:bodyPr/>
        <a:lstStyle/>
        <a:p>
          <a:endParaRPr lang="en-US"/>
        </a:p>
      </dgm:t>
    </dgm:pt>
    <dgm:pt modelId="{F6FC62CE-60AD-4D77-9EED-5CF8CD1F8AE2}" type="pres">
      <dgm:prSet presAssocID="{DA7ADD3F-87AA-4090-9385-5B544E421719}" presName="connTx" presStyleLbl="parChTrans1D2" presStyleIdx="0" presStyleCnt="13"/>
      <dgm:spPr/>
      <dgm:t>
        <a:bodyPr/>
        <a:lstStyle/>
        <a:p>
          <a:endParaRPr lang="en-US"/>
        </a:p>
      </dgm:t>
    </dgm:pt>
    <dgm:pt modelId="{A4952AAB-7ACB-421E-82E6-C9E1B389EB5B}" type="pres">
      <dgm:prSet presAssocID="{7B09B859-E249-441D-84F9-EF85C827B536}" presName="node" presStyleLbl="node1" presStyleIdx="0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29129-8DF6-4646-A0A7-A85CD70334E7}" type="pres">
      <dgm:prSet presAssocID="{22966D39-28EB-4866-851E-14B6E70C1644}" presName="Name9" presStyleLbl="parChTrans1D2" presStyleIdx="1" presStyleCnt="13"/>
      <dgm:spPr/>
      <dgm:t>
        <a:bodyPr/>
        <a:lstStyle/>
        <a:p>
          <a:endParaRPr lang="en-US"/>
        </a:p>
      </dgm:t>
    </dgm:pt>
    <dgm:pt modelId="{A7A408C5-2A5F-45C3-8493-F9A98427694D}" type="pres">
      <dgm:prSet presAssocID="{22966D39-28EB-4866-851E-14B6E70C1644}" presName="connTx" presStyleLbl="parChTrans1D2" presStyleIdx="1" presStyleCnt="13"/>
      <dgm:spPr/>
      <dgm:t>
        <a:bodyPr/>
        <a:lstStyle/>
        <a:p>
          <a:endParaRPr lang="en-US"/>
        </a:p>
      </dgm:t>
    </dgm:pt>
    <dgm:pt modelId="{B7D015DE-22B8-43AB-8E40-A20C1F6E0EE5}" type="pres">
      <dgm:prSet presAssocID="{68B36344-5BC9-4098-8E7E-88FF84CB55CB}" presName="node" presStyleLbl="node1" presStyleIdx="1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DFEF48-9213-46E8-9134-A624188AFCB9}" type="pres">
      <dgm:prSet presAssocID="{5CA248EA-E05F-4FBC-9D21-4FDC10BFDA7B}" presName="Name9" presStyleLbl="parChTrans1D2" presStyleIdx="2" presStyleCnt="13"/>
      <dgm:spPr/>
      <dgm:t>
        <a:bodyPr/>
        <a:lstStyle/>
        <a:p>
          <a:endParaRPr lang="en-US"/>
        </a:p>
      </dgm:t>
    </dgm:pt>
    <dgm:pt modelId="{5E861E9E-FC37-4A85-9FF6-BABC29E09FEE}" type="pres">
      <dgm:prSet presAssocID="{5CA248EA-E05F-4FBC-9D21-4FDC10BFDA7B}" presName="connTx" presStyleLbl="parChTrans1D2" presStyleIdx="2" presStyleCnt="13"/>
      <dgm:spPr/>
      <dgm:t>
        <a:bodyPr/>
        <a:lstStyle/>
        <a:p>
          <a:endParaRPr lang="en-US"/>
        </a:p>
      </dgm:t>
    </dgm:pt>
    <dgm:pt modelId="{A6575BF1-AF4C-4E40-973D-F82B9E748B90}" type="pres">
      <dgm:prSet presAssocID="{8F403983-89EB-41F3-82EE-092E7F74468F}" presName="node" presStyleLbl="node1" presStyleIdx="2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C43242-7A16-482D-8737-3033CE2A9960}" type="pres">
      <dgm:prSet presAssocID="{AB1CCD24-D008-4A74-B480-E06A266DAC58}" presName="Name9" presStyleLbl="parChTrans1D2" presStyleIdx="3" presStyleCnt="13"/>
      <dgm:spPr/>
      <dgm:t>
        <a:bodyPr/>
        <a:lstStyle/>
        <a:p>
          <a:endParaRPr lang="en-US"/>
        </a:p>
      </dgm:t>
    </dgm:pt>
    <dgm:pt modelId="{4E57BC73-3F6A-431D-A1BB-4A0E4FD6B2E6}" type="pres">
      <dgm:prSet presAssocID="{AB1CCD24-D008-4A74-B480-E06A266DAC58}" presName="connTx" presStyleLbl="parChTrans1D2" presStyleIdx="3" presStyleCnt="13"/>
      <dgm:spPr/>
      <dgm:t>
        <a:bodyPr/>
        <a:lstStyle/>
        <a:p>
          <a:endParaRPr lang="en-US"/>
        </a:p>
      </dgm:t>
    </dgm:pt>
    <dgm:pt modelId="{CBA55453-6D6F-4B0D-91B3-3DA3982AC9A3}" type="pres">
      <dgm:prSet presAssocID="{B03AF352-0985-4383-8690-0F8F5E408E4C}" presName="node" presStyleLbl="node1" presStyleIdx="3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D71ED9-66B8-443B-B21D-6FF22BD74053}" type="pres">
      <dgm:prSet presAssocID="{5262018D-D33C-4481-90B4-D82A3EBBC079}" presName="Name9" presStyleLbl="parChTrans1D2" presStyleIdx="4" presStyleCnt="13"/>
      <dgm:spPr/>
      <dgm:t>
        <a:bodyPr/>
        <a:lstStyle/>
        <a:p>
          <a:endParaRPr lang="en-US"/>
        </a:p>
      </dgm:t>
    </dgm:pt>
    <dgm:pt modelId="{84597576-719B-4102-94BA-ED07666F092F}" type="pres">
      <dgm:prSet presAssocID="{5262018D-D33C-4481-90B4-D82A3EBBC079}" presName="connTx" presStyleLbl="parChTrans1D2" presStyleIdx="4" presStyleCnt="13"/>
      <dgm:spPr/>
      <dgm:t>
        <a:bodyPr/>
        <a:lstStyle/>
        <a:p>
          <a:endParaRPr lang="en-US"/>
        </a:p>
      </dgm:t>
    </dgm:pt>
    <dgm:pt modelId="{C8A13E8D-9561-48B3-885C-F2674449A2F1}" type="pres">
      <dgm:prSet presAssocID="{069F4A62-952B-453C-A07F-3C31C8D5557E}" presName="node" presStyleLbl="node1" presStyleIdx="4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918AFE-5A33-4066-8DE2-6303F5B3D078}" type="pres">
      <dgm:prSet presAssocID="{DC7B975E-0EAF-40B9-BEA1-B7586E32F272}" presName="Name9" presStyleLbl="parChTrans1D2" presStyleIdx="5" presStyleCnt="13"/>
      <dgm:spPr/>
      <dgm:t>
        <a:bodyPr/>
        <a:lstStyle/>
        <a:p>
          <a:endParaRPr lang="en-US"/>
        </a:p>
      </dgm:t>
    </dgm:pt>
    <dgm:pt modelId="{DFB00F0A-14B8-487B-9808-519C0B5DC67C}" type="pres">
      <dgm:prSet presAssocID="{DC7B975E-0EAF-40B9-BEA1-B7586E32F272}" presName="connTx" presStyleLbl="parChTrans1D2" presStyleIdx="5" presStyleCnt="13"/>
      <dgm:spPr/>
      <dgm:t>
        <a:bodyPr/>
        <a:lstStyle/>
        <a:p>
          <a:endParaRPr lang="en-US"/>
        </a:p>
      </dgm:t>
    </dgm:pt>
    <dgm:pt modelId="{2A2BCA79-0EFE-4C0C-B8D2-366E5F51A7C6}" type="pres">
      <dgm:prSet presAssocID="{CB475B24-EB36-473A-B5B3-26582120C829}" presName="node" presStyleLbl="node1" presStyleIdx="5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EB0F9-82F8-46F4-96B8-E8EF51C5F108}" type="pres">
      <dgm:prSet presAssocID="{1FD173C9-066A-4F25-B3CD-A3D74E066FE4}" presName="Name9" presStyleLbl="parChTrans1D2" presStyleIdx="6" presStyleCnt="13"/>
      <dgm:spPr/>
      <dgm:t>
        <a:bodyPr/>
        <a:lstStyle/>
        <a:p>
          <a:endParaRPr lang="en-US"/>
        </a:p>
      </dgm:t>
    </dgm:pt>
    <dgm:pt modelId="{F6F86125-9143-43C8-A83A-F6F24FCE2664}" type="pres">
      <dgm:prSet presAssocID="{1FD173C9-066A-4F25-B3CD-A3D74E066FE4}" presName="connTx" presStyleLbl="parChTrans1D2" presStyleIdx="6" presStyleCnt="13"/>
      <dgm:spPr/>
      <dgm:t>
        <a:bodyPr/>
        <a:lstStyle/>
        <a:p>
          <a:endParaRPr lang="en-US"/>
        </a:p>
      </dgm:t>
    </dgm:pt>
    <dgm:pt modelId="{A3881CAD-7F1B-45B2-8827-2638F5B22941}" type="pres">
      <dgm:prSet presAssocID="{B3F97DF4-7B98-443C-ADD4-3B4BAC0E8F8A}" presName="node" presStyleLbl="node1" presStyleIdx="6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9CC092-8BD3-4319-9A99-DEDF20D3FAD9}" type="pres">
      <dgm:prSet presAssocID="{251E6DB0-40FE-4F2B-AE63-B61B2E8F72A7}" presName="Name9" presStyleLbl="parChTrans1D2" presStyleIdx="7" presStyleCnt="13"/>
      <dgm:spPr/>
      <dgm:t>
        <a:bodyPr/>
        <a:lstStyle/>
        <a:p>
          <a:endParaRPr lang="en-US"/>
        </a:p>
      </dgm:t>
    </dgm:pt>
    <dgm:pt modelId="{1C15CC5D-F104-4FD8-A980-43CB71576C8A}" type="pres">
      <dgm:prSet presAssocID="{251E6DB0-40FE-4F2B-AE63-B61B2E8F72A7}" presName="connTx" presStyleLbl="parChTrans1D2" presStyleIdx="7" presStyleCnt="13"/>
      <dgm:spPr/>
      <dgm:t>
        <a:bodyPr/>
        <a:lstStyle/>
        <a:p>
          <a:endParaRPr lang="en-US"/>
        </a:p>
      </dgm:t>
    </dgm:pt>
    <dgm:pt modelId="{1616D1F5-7BED-427E-BC64-6FAD65C6F670}" type="pres">
      <dgm:prSet presAssocID="{AEA6E052-13E1-4113-8B3B-9E82C7744625}" presName="node" presStyleLbl="node1" presStyleIdx="7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1B8D50-B323-44BC-BADF-393E5EBFD26B}" type="pres">
      <dgm:prSet presAssocID="{275D3951-97FF-4C13-8DF6-8082ADF141F3}" presName="Name9" presStyleLbl="parChTrans1D2" presStyleIdx="8" presStyleCnt="13"/>
      <dgm:spPr/>
      <dgm:t>
        <a:bodyPr/>
        <a:lstStyle/>
        <a:p>
          <a:endParaRPr lang="en-US"/>
        </a:p>
      </dgm:t>
    </dgm:pt>
    <dgm:pt modelId="{59924068-34B4-4E0E-8C4F-6D8E196113EC}" type="pres">
      <dgm:prSet presAssocID="{275D3951-97FF-4C13-8DF6-8082ADF141F3}" presName="connTx" presStyleLbl="parChTrans1D2" presStyleIdx="8" presStyleCnt="13"/>
      <dgm:spPr/>
      <dgm:t>
        <a:bodyPr/>
        <a:lstStyle/>
        <a:p>
          <a:endParaRPr lang="en-US"/>
        </a:p>
      </dgm:t>
    </dgm:pt>
    <dgm:pt modelId="{F98C68BF-FDD8-42B7-B2BE-5916870038AD}" type="pres">
      <dgm:prSet presAssocID="{2E026782-FA74-47E5-A8BF-2212E38AF329}" presName="node" presStyleLbl="node1" presStyleIdx="8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7C1990-2206-4B37-B3B2-61028153F701}" type="pres">
      <dgm:prSet presAssocID="{47EA854C-5872-45E7-BDA3-03D42D5052E2}" presName="Name9" presStyleLbl="parChTrans1D2" presStyleIdx="9" presStyleCnt="13"/>
      <dgm:spPr/>
      <dgm:t>
        <a:bodyPr/>
        <a:lstStyle/>
        <a:p>
          <a:endParaRPr lang="en-US"/>
        </a:p>
      </dgm:t>
    </dgm:pt>
    <dgm:pt modelId="{D2408733-6521-4EF4-A8A9-E8C64120E81C}" type="pres">
      <dgm:prSet presAssocID="{47EA854C-5872-45E7-BDA3-03D42D5052E2}" presName="connTx" presStyleLbl="parChTrans1D2" presStyleIdx="9" presStyleCnt="13"/>
      <dgm:spPr/>
      <dgm:t>
        <a:bodyPr/>
        <a:lstStyle/>
        <a:p>
          <a:endParaRPr lang="en-US"/>
        </a:p>
      </dgm:t>
    </dgm:pt>
    <dgm:pt modelId="{41926963-D497-4F2A-BA38-B47B5FE42048}" type="pres">
      <dgm:prSet presAssocID="{9384CEDB-FA22-4623-AA75-51A1BA60AD5B}" presName="node" presStyleLbl="node1" presStyleIdx="9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2CB940-495B-4200-9752-F1E4C475CDF0}" type="pres">
      <dgm:prSet presAssocID="{039D9898-D7F7-485F-B724-F7BC5AC4BC80}" presName="Name9" presStyleLbl="parChTrans1D2" presStyleIdx="10" presStyleCnt="13"/>
      <dgm:spPr/>
      <dgm:t>
        <a:bodyPr/>
        <a:lstStyle/>
        <a:p>
          <a:endParaRPr lang="en-US"/>
        </a:p>
      </dgm:t>
    </dgm:pt>
    <dgm:pt modelId="{91169447-5DFF-4B74-A615-A3A6B45E225C}" type="pres">
      <dgm:prSet presAssocID="{039D9898-D7F7-485F-B724-F7BC5AC4BC80}" presName="connTx" presStyleLbl="parChTrans1D2" presStyleIdx="10" presStyleCnt="13"/>
      <dgm:spPr/>
      <dgm:t>
        <a:bodyPr/>
        <a:lstStyle/>
        <a:p>
          <a:endParaRPr lang="en-US"/>
        </a:p>
      </dgm:t>
    </dgm:pt>
    <dgm:pt modelId="{1A2D58F8-4A6D-42D2-9309-7B4143F9D4B7}" type="pres">
      <dgm:prSet presAssocID="{31408F63-FB46-4892-8AAF-3BCA21A854DC}" presName="node" presStyleLbl="node1" presStyleIdx="10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78D156-6189-4D60-9DB0-29139E0BF0E3}" type="pres">
      <dgm:prSet presAssocID="{578957D2-4A43-40D1-92FE-39504F9E653C}" presName="Name9" presStyleLbl="parChTrans1D2" presStyleIdx="11" presStyleCnt="13"/>
      <dgm:spPr/>
      <dgm:t>
        <a:bodyPr/>
        <a:lstStyle/>
        <a:p>
          <a:endParaRPr lang="en-US"/>
        </a:p>
      </dgm:t>
    </dgm:pt>
    <dgm:pt modelId="{12BAE42C-FC15-4BAC-A8F6-8615C4ACBEEB}" type="pres">
      <dgm:prSet presAssocID="{578957D2-4A43-40D1-92FE-39504F9E653C}" presName="connTx" presStyleLbl="parChTrans1D2" presStyleIdx="11" presStyleCnt="13"/>
      <dgm:spPr/>
      <dgm:t>
        <a:bodyPr/>
        <a:lstStyle/>
        <a:p>
          <a:endParaRPr lang="en-US"/>
        </a:p>
      </dgm:t>
    </dgm:pt>
    <dgm:pt modelId="{AA8F6459-EA64-42A0-95C7-655DEB5C6B9C}" type="pres">
      <dgm:prSet presAssocID="{5677336C-C804-488C-B86C-2285C4E7CDB7}" presName="node" presStyleLbl="node1" presStyleIdx="11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3EB2CD-2B27-4D0D-A5DF-6BFBF28C9EA5}" type="pres">
      <dgm:prSet presAssocID="{88E78EC2-C1CC-47A9-A533-5053C75E0769}" presName="Name9" presStyleLbl="parChTrans1D2" presStyleIdx="12" presStyleCnt="13"/>
      <dgm:spPr/>
      <dgm:t>
        <a:bodyPr/>
        <a:lstStyle/>
        <a:p>
          <a:endParaRPr lang="en-US"/>
        </a:p>
      </dgm:t>
    </dgm:pt>
    <dgm:pt modelId="{75A2760E-09C1-48FD-9475-51C7EA4427FF}" type="pres">
      <dgm:prSet presAssocID="{88E78EC2-C1CC-47A9-A533-5053C75E0769}" presName="connTx" presStyleLbl="parChTrans1D2" presStyleIdx="12" presStyleCnt="13"/>
      <dgm:spPr/>
      <dgm:t>
        <a:bodyPr/>
        <a:lstStyle/>
        <a:p>
          <a:endParaRPr lang="en-US"/>
        </a:p>
      </dgm:t>
    </dgm:pt>
    <dgm:pt modelId="{F5C36570-97C2-486B-80E6-4F9F20435D1C}" type="pres">
      <dgm:prSet presAssocID="{90730246-1D9D-4605-9E40-0A40A5B836A3}" presName="node" presStyleLbl="node1" presStyleIdx="12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10345F2-D50B-4AC8-BEA7-705AF12ABA45}" srcId="{CAE87328-8FBC-4B12-BE1D-D67B09172A6E}" destId="{AEA6E052-13E1-4113-8B3B-9E82C7744625}" srcOrd="7" destOrd="0" parTransId="{251E6DB0-40FE-4F2B-AE63-B61B2E8F72A7}" sibTransId="{B8B0DCB4-2A70-4C2F-B3D4-2305B79A52C7}"/>
    <dgm:cxn modelId="{E8CD43B8-7791-4054-AB1A-20D1E420F95B}" srcId="{CAE87328-8FBC-4B12-BE1D-D67B09172A6E}" destId="{2E026782-FA74-47E5-A8BF-2212E38AF329}" srcOrd="8" destOrd="0" parTransId="{275D3951-97FF-4C13-8DF6-8082ADF141F3}" sibTransId="{4092D34E-CEDF-4A82-9DFD-ABDAE9412FF9}"/>
    <dgm:cxn modelId="{A4148AB8-9B68-481F-B3DD-7A8CCBE3C474}" type="presOf" srcId="{275D3951-97FF-4C13-8DF6-8082ADF141F3}" destId="{59924068-34B4-4E0E-8C4F-6D8E196113EC}" srcOrd="1" destOrd="0" presId="urn:microsoft.com/office/officeart/2005/8/layout/radial1"/>
    <dgm:cxn modelId="{2F7CB743-F3E3-4C94-9C1B-CD12585A6025}" type="presOf" srcId="{039D9898-D7F7-485F-B724-F7BC5AC4BC80}" destId="{91169447-5DFF-4B74-A615-A3A6B45E225C}" srcOrd="1" destOrd="0" presId="urn:microsoft.com/office/officeart/2005/8/layout/radial1"/>
    <dgm:cxn modelId="{D95B4E6A-D966-4F91-8489-E3533CC63A86}" srcId="{CAE87328-8FBC-4B12-BE1D-D67B09172A6E}" destId="{68B36344-5BC9-4098-8E7E-88FF84CB55CB}" srcOrd="1" destOrd="0" parTransId="{22966D39-28EB-4866-851E-14B6E70C1644}" sibTransId="{137E1280-1E5C-423A-AEAA-EE5F14DF4240}"/>
    <dgm:cxn modelId="{DA4394C0-5C98-439E-936E-19056925AA8B}" type="presOf" srcId="{DC7B975E-0EAF-40B9-BEA1-B7586E32F272}" destId="{DFB00F0A-14B8-487B-9808-519C0B5DC67C}" srcOrd="1" destOrd="0" presId="urn:microsoft.com/office/officeart/2005/8/layout/radial1"/>
    <dgm:cxn modelId="{E47B9573-4305-492E-9E44-3DB28AAA1A09}" type="presOf" srcId="{5262018D-D33C-4481-90B4-D82A3EBBC079}" destId="{04D71ED9-66B8-443B-B21D-6FF22BD74053}" srcOrd="0" destOrd="0" presId="urn:microsoft.com/office/officeart/2005/8/layout/radial1"/>
    <dgm:cxn modelId="{585B68C9-EF71-4936-9EC6-4DBECFA7A617}" type="presOf" srcId="{578957D2-4A43-40D1-92FE-39504F9E653C}" destId="{12BAE42C-FC15-4BAC-A8F6-8615C4ACBEEB}" srcOrd="1" destOrd="0" presId="urn:microsoft.com/office/officeart/2005/8/layout/radial1"/>
    <dgm:cxn modelId="{479AEA1B-F1B8-4F6B-AE80-7F269E041ADE}" type="presOf" srcId="{1FD173C9-066A-4F25-B3CD-A3D74E066FE4}" destId="{F6F86125-9143-43C8-A83A-F6F24FCE2664}" srcOrd="1" destOrd="0" presId="urn:microsoft.com/office/officeart/2005/8/layout/radial1"/>
    <dgm:cxn modelId="{2D5F9CF0-BF06-4738-A403-85CE4F3D55DC}" type="presOf" srcId="{88E78EC2-C1CC-47A9-A533-5053C75E0769}" destId="{053EB2CD-2B27-4D0D-A5DF-6BFBF28C9EA5}" srcOrd="0" destOrd="0" presId="urn:microsoft.com/office/officeart/2005/8/layout/radial1"/>
    <dgm:cxn modelId="{A23F06A9-51BC-4C86-9915-469C68C13524}" type="presOf" srcId="{275D3951-97FF-4C13-8DF6-8082ADF141F3}" destId="{5F1B8D50-B323-44BC-BADF-393E5EBFD26B}" srcOrd="0" destOrd="0" presId="urn:microsoft.com/office/officeart/2005/8/layout/radial1"/>
    <dgm:cxn modelId="{F8EDD23F-B5D8-477B-A3C7-AC8BD0456AE1}" type="presOf" srcId="{5CA248EA-E05F-4FBC-9D21-4FDC10BFDA7B}" destId="{5E861E9E-FC37-4A85-9FF6-BABC29E09FEE}" srcOrd="1" destOrd="0" presId="urn:microsoft.com/office/officeart/2005/8/layout/radial1"/>
    <dgm:cxn modelId="{F858088B-726E-47DC-96BB-BF39B7CEB59F}" type="presOf" srcId="{AB1CCD24-D008-4A74-B480-E06A266DAC58}" destId="{FBC43242-7A16-482D-8737-3033CE2A9960}" srcOrd="0" destOrd="0" presId="urn:microsoft.com/office/officeart/2005/8/layout/radial1"/>
    <dgm:cxn modelId="{D638BCEB-9BE0-4B34-B8E0-5C7B036324A8}" type="presOf" srcId="{069F4A62-952B-453C-A07F-3C31C8D5557E}" destId="{C8A13E8D-9561-48B3-885C-F2674449A2F1}" srcOrd="0" destOrd="0" presId="urn:microsoft.com/office/officeart/2005/8/layout/radial1"/>
    <dgm:cxn modelId="{FDAF6A3A-3083-4C64-839E-B12A97188FF1}" type="presOf" srcId="{31408F63-FB46-4892-8AAF-3BCA21A854DC}" destId="{1A2D58F8-4A6D-42D2-9309-7B4143F9D4B7}" srcOrd="0" destOrd="0" presId="urn:microsoft.com/office/officeart/2005/8/layout/radial1"/>
    <dgm:cxn modelId="{06743254-BAE0-4A45-8AAA-47B9401D59A8}" srcId="{CAE87328-8FBC-4B12-BE1D-D67B09172A6E}" destId="{CB475B24-EB36-473A-B5B3-26582120C829}" srcOrd="5" destOrd="0" parTransId="{DC7B975E-0EAF-40B9-BEA1-B7586E32F272}" sibTransId="{DC4BB375-89CE-4A89-8E66-E588BB01D451}"/>
    <dgm:cxn modelId="{CC789E74-0C41-4F6E-B35F-6A1A62A36632}" type="presOf" srcId="{5262018D-D33C-4481-90B4-D82A3EBBC079}" destId="{84597576-719B-4102-94BA-ED07666F092F}" srcOrd="1" destOrd="0" presId="urn:microsoft.com/office/officeart/2005/8/layout/radial1"/>
    <dgm:cxn modelId="{C7A4AA72-E497-4665-B873-854E3FDF6456}" type="presOf" srcId="{5677336C-C804-488C-B86C-2285C4E7CDB7}" destId="{AA8F6459-EA64-42A0-95C7-655DEB5C6B9C}" srcOrd="0" destOrd="0" presId="urn:microsoft.com/office/officeart/2005/8/layout/radial1"/>
    <dgm:cxn modelId="{3ED68402-64B9-4217-A94E-73CF768EDA63}" srcId="{2E0CBE45-7631-4F2D-BEDD-161DC233F506}" destId="{CAE87328-8FBC-4B12-BE1D-D67B09172A6E}" srcOrd="0" destOrd="0" parTransId="{72237A8A-B9EF-4352-B762-A0A8ADB839D0}" sibTransId="{ED97E257-7865-4931-AD2E-0E3E7CE61EA6}"/>
    <dgm:cxn modelId="{39271979-AD20-40B8-B555-DA795568E333}" type="presOf" srcId="{47EA854C-5872-45E7-BDA3-03D42D5052E2}" destId="{4D7C1990-2206-4B37-B3B2-61028153F701}" srcOrd="0" destOrd="0" presId="urn:microsoft.com/office/officeart/2005/8/layout/radial1"/>
    <dgm:cxn modelId="{E46F0407-F558-4053-AEBE-A8C6C20A5872}" type="presOf" srcId="{DA7ADD3F-87AA-4090-9385-5B544E421719}" destId="{CC763EBF-7722-4574-846C-DDE61C5E6B1E}" srcOrd="0" destOrd="0" presId="urn:microsoft.com/office/officeart/2005/8/layout/radial1"/>
    <dgm:cxn modelId="{14C9EBEC-364C-4466-B95F-A2D3A8372263}" srcId="{CAE87328-8FBC-4B12-BE1D-D67B09172A6E}" destId="{B3F97DF4-7B98-443C-ADD4-3B4BAC0E8F8A}" srcOrd="6" destOrd="0" parTransId="{1FD173C9-066A-4F25-B3CD-A3D74E066FE4}" sibTransId="{6A6967AC-8CE6-47F9-91B3-96D6D3848304}"/>
    <dgm:cxn modelId="{82360D40-7764-4320-B92F-F436B2913F40}" srcId="{CAE87328-8FBC-4B12-BE1D-D67B09172A6E}" destId="{8F403983-89EB-41F3-82EE-092E7F74468F}" srcOrd="2" destOrd="0" parTransId="{5CA248EA-E05F-4FBC-9D21-4FDC10BFDA7B}" sibTransId="{81BD87A6-597A-49FF-B888-3912C37AACD6}"/>
    <dgm:cxn modelId="{C80246BB-24C2-496F-8F96-BE113F7180A9}" type="presOf" srcId="{88E78EC2-C1CC-47A9-A533-5053C75E0769}" destId="{75A2760E-09C1-48FD-9475-51C7EA4427FF}" srcOrd="1" destOrd="0" presId="urn:microsoft.com/office/officeart/2005/8/layout/radial1"/>
    <dgm:cxn modelId="{483700E4-0EC6-4A3A-8936-6FA36EB305A7}" type="presOf" srcId="{68B36344-5BC9-4098-8E7E-88FF84CB55CB}" destId="{B7D015DE-22B8-43AB-8E40-A20C1F6E0EE5}" srcOrd="0" destOrd="0" presId="urn:microsoft.com/office/officeart/2005/8/layout/radial1"/>
    <dgm:cxn modelId="{7191C8D9-DF22-436A-B295-54F1DF05C00A}" type="presOf" srcId="{90730246-1D9D-4605-9E40-0A40A5B836A3}" destId="{F5C36570-97C2-486B-80E6-4F9F20435D1C}" srcOrd="0" destOrd="0" presId="urn:microsoft.com/office/officeart/2005/8/layout/radial1"/>
    <dgm:cxn modelId="{4FB34925-49B3-4592-B9C2-9ECA53FF1D75}" srcId="{CAE87328-8FBC-4B12-BE1D-D67B09172A6E}" destId="{90730246-1D9D-4605-9E40-0A40A5B836A3}" srcOrd="12" destOrd="0" parTransId="{88E78EC2-C1CC-47A9-A533-5053C75E0769}" sibTransId="{1B52CD98-8C22-4A91-9EA0-2DC3BC55278E}"/>
    <dgm:cxn modelId="{A82EE010-40BA-4D1F-82B6-C9578BA7C921}" type="presOf" srcId="{22966D39-28EB-4866-851E-14B6E70C1644}" destId="{A7A408C5-2A5F-45C3-8493-F9A98427694D}" srcOrd="1" destOrd="0" presId="urn:microsoft.com/office/officeart/2005/8/layout/radial1"/>
    <dgm:cxn modelId="{E27601C5-6991-4F1E-9136-BCC794B16459}" type="presOf" srcId="{7B09B859-E249-441D-84F9-EF85C827B536}" destId="{A4952AAB-7ACB-421E-82E6-C9E1B389EB5B}" srcOrd="0" destOrd="0" presId="urn:microsoft.com/office/officeart/2005/8/layout/radial1"/>
    <dgm:cxn modelId="{02F0C2CD-9001-4FC5-99C0-80DB5F699DE0}" srcId="{CAE87328-8FBC-4B12-BE1D-D67B09172A6E}" destId="{31408F63-FB46-4892-8AAF-3BCA21A854DC}" srcOrd="10" destOrd="0" parTransId="{039D9898-D7F7-485F-B724-F7BC5AC4BC80}" sibTransId="{4C967C51-8643-4497-8E70-03BAB7D33561}"/>
    <dgm:cxn modelId="{B8068CD8-92C8-4863-BC25-B63234F5E544}" type="presOf" srcId="{5CA248EA-E05F-4FBC-9D21-4FDC10BFDA7B}" destId="{D5DFEF48-9213-46E8-9134-A624188AFCB9}" srcOrd="0" destOrd="0" presId="urn:microsoft.com/office/officeart/2005/8/layout/radial1"/>
    <dgm:cxn modelId="{BA91AD4C-0D69-4D26-9537-9788B9DA5B7F}" type="presOf" srcId="{47EA854C-5872-45E7-BDA3-03D42D5052E2}" destId="{D2408733-6521-4EF4-A8A9-E8C64120E81C}" srcOrd="1" destOrd="0" presId="urn:microsoft.com/office/officeart/2005/8/layout/radial1"/>
    <dgm:cxn modelId="{98DD453F-B0F2-4CAC-915F-EE1E18E281D0}" type="presOf" srcId="{1FD173C9-066A-4F25-B3CD-A3D74E066FE4}" destId="{1B7EB0F9-82F8-46F4-96B8-E8EF51C5F108}" srcOrd="0" destOrd="0" presId="urn:microsoft.com/office/officeart/2005/8/layout/radial1"/>
    <dgm:cxn modelId="{9C5416D4-97C4-4415-8F56-CD0D69256B05}" type="presOf" srcId="{AB1CCD24-D008-4A74-B480-E06A266DAC58}" destId="{4E57BC73-3F6A-431D-A1BB-4A0E4FD6B2E6}" srcOrd="1" destOrd="0" presId="urn:microsoft.com/office/officeart/2005/8/layout/radial1"/>
    <dgm:cxn modelId="{F57B3D0D-7EC3-4517-9271-3C07B093704B}" type="presOf" srcId="{CAE87328-8FBC-4B12-BE1D-D67B09172A6E}" destId="{1CC67ECE-F3A5-40FF-B285-9A1A16A7E7D3}" srcOrd="0" destOrd="0" presId="urn:microsoft.com/office/officeart/2005/8/layout/radial1"/>
    <dgm:cxn modelId="{96E337D7-A30E-4521-A3BE-62621CF8797E}" type="presOf" srcId="{22966D39-28EB-4866-851E-14B6E70C1644}" destId="{7B529129-8DF6-4646-A0A7-A85CD70334E7}" srcOrd="0" destOrd="0" presId="urn:microsoft.com/office/officeart/2005/8/layout/radial1"/>
    <dgm:cxn modelId="{4F812D52-3AB5-42FB-AAB4-73748A9EE7BB}" srcId="{CAE87328-8FBC-4B12-BE1D-D67B09172A6E}" destId="{7B09B859-E249-441D-84F9-EF85C827B536}" srcOrd="0" destOrd="0" parTransId="{DA7ADD3F-87AA-4090-9385-5B544E421719}" sibTransId="{260C6B6D-8A0E-43F5-9471-DC364C3E025B}"/>
    <dgm:cxn modelId="{F21F9177-61A3-4612-B7E5-A3D87A198923}" type="presOf" srcId="{251E6DB0-40FE-4F2B-AE63-B61B2E8F72A7}" destId="{1C15CC5D-F104-4FD8-A980-43CB71576C8A}" srcOrd="1" destOrd="0" presId="urn:microsoft.com/office/officeart/2005/8/layout/radial1"/>
    <dgm:cxn modelId="{37CE55A3-D17D-427B-9750-85F0E88A4C0E}" type="presOf" srcId="{039D9898-D7F7-485F-B724-F7BC5AC4BC80}" destId="{642CB940-495B-4200-9752-F1E4C475CDF0}" srcOrd="0" destOrd="0" presId="urn:microsoft.com/office/officeart/2005/8/layout/radial1"/>
    <dgm:cxn modelId="{97D11FC0-3D87-4AFE-AED2-49474F4409E0}" type="presOf" srcId="{8F403983-89EB-41F3-82EE-092E7F74468F}" destId="{A6575BF1-AF4C-4E40-973D-F82B9E748B90}" srcOrd="0" destOrd="0" presId="urn:microsoft.com/office/officeart/2005/8/layout/radial1"/>
    <dgm:cxn modelId="{01982778-3318-40B1-9794-CA28DD2FAA2E}" type="presOf" srcId="{CB475B24-EB36-473A-B5B3-26582120C829}" destId="{2A2BCA79-0EFE-4C0C-B8D2-366E5F51A7C6}" srcOrd="0" destOrd="0" presId="urn:microsoft.com/office/officeart/2005/8/layout/radial1"/>
    <dgm:cxn modelId="{D602628C-7C98-4EF8-9B60-38C645EB4E06}" type="presOf" srcId="{251E6DB0-40FE-4F2B-AE63-B61B2E8F72A7}" destId="{C29CC092-8BD3-4319-9A99-DEDF20D3FAD9}" srcOrd="0" destOrd="0" presId="urn:microsoft.com/office/officeart/2005/8/layout/radial1"/>
    <dgm:cxn modelId="{E5293772-E1E7-44C0-BDA8-D10BBFB941A4}" srcId="{CAE87328-8FBC-4B12-BE1D-D67B09172A6E}" destId="{B03AF352-0985-4383-8690-0F8F5E408E4C}" srcOrd="3" destOrd="0" parTransId="{AB1CCD24-D008-4A74-B480-E06A266DAC58}" sibTransId="{908437FD-1228-4000-BF23-375844B9142F}"/>
    <dgm:cxn modelId="{7083AEBB-E76A-4F6F-BA68-9A4B793A3B9D}" srcId="{CAE87328-8FBC-4B12-BE1D-D67B09172A6E}" destId="{5677336C-C804-488C-B86C-2285C4E7CDB7}" srcOrd="11" destOrd="0" parTransId="{578957D2-4A43-40D1-92FE-39504F9E653C}" sibTransId="{AC9E02F2-1635-416D-834F-4C2039E8438A}"/>
    <dgm:cxn modelId="{899738E0-0A02-4F73-AA07-C877484DF6A5}" type="presOf" srcId="{AEA6E052-13E1-4113-8B3B-9E82C7744625}" destId="{1616D1F5-7BED-427E-BC64-6FAD65C6F670}" srcOrd="0" destOrd="0" presId="urn:microsoft.com/office/officeart/2005/8/layout/radial1"/>
    <dgm:cxn modelId="{53663B68-7773-47E1-B937-48F8F6BF368B}" srcId="{CAE87328-8FBC-4B12-BE1D-D67B09172A6E}" destId="{9384CEDB-FA22-4623-AA75-51A1BA60AD5B}" srcOrd="9" destOrd="0" parTransId="{47EA854C-5872-45E7-BDA3-03D42D5052E2}" sibTransId="{F1140F54-7141-49B7-AC26-4B6339694D06}"/>
    <dgm:cxn modelId="{F06C5E51-7996-4973-B7A0-977A0EC37861}" type="presOf" srcId="{578957D2-4A43-40D1-92FE-39504F9E653C}" destId="{D678D156-6189-4D60-9DB0-29139E0BF0E3}" srcOrd="0" destOrd="0" presId="urn:microsoft.com/office/officeart/2005/8/layout/radial1"/>
    <dgm:cxn modelId="{0EE5C81F-B874-4FDF-BD25-D2FD4C2F6138}" type="presOf" srcId="{2E026782-FA74-47E5-A8BF-2212E38AF329}" destId="{F98C68BF-FDD8-42B7-B2BE-5916870038AD}" srcOrd="0" destOrd="0" presId="urn:microsoft.com/office/officeart/2005/8/layout/radial1"/>
    <dgm:cxn modelId="{934828B8-6B3C-49EC-957F-3B9257FD6709}" srcId="{CAE87328-8FBC-4B12-BE1D-D67B09172A6E}" destId="{069F4A62-952B-453C-A07F-3C31C8D5557E}" srcOrd="4" destOrd="0" parTransId="{5262018D-D33C-4481-90B4-D82A3EBBC079}" sibTransId="{6F10FD85-9EDF-48C1-802A-F4243980B004}"/>
    <dgm:cxn modelId="{0555BE63-FD73-44E8-8F8A-02555EB34473}" type="presOf" srcId="{9384CEDB-FA22-4623-AA75-51A1BA60AD5B}" destId="{41926963-D497-4F2A-BA38-B47B5FE42048}" srcOrd="0" destOrd="0" presId="urn:microsoft.com/office/officeart/2005/8/layout/radial1"/>
    <dgm:cxn modelId="{E627F802-9F83-437A-8FD9-B6A28A56103F}" type="presOf" srcId="{DC7B975E-0EAF-40B9-BEA1-B7586E32F272}" destId="{CB918AFE-5A33-4066-8DE2-6303F5B3D078}" srcOrd="0" destOrd="0" presId="urn:microsoft.com/office/officeart/2005/8/layout/radial1"/>
    <dgm:cxn modelId="{CAD25C48-EF52-4141-A2D7-97910D07FBF9}" type="presOf" srcId="{B03AF352-0985-4383-8690-0F8F5E408E4C}" destId="{CBA55453-6D6F-4B0D-91B3-3DA3982AC9A3}" srcOrd="0" destOrd="0" presId="urn:microsoft.com/office/officeart/2005/8/layout/radial1"/>
    <dgm:cxn modelId="{78CD0784-CC63-4E0D-AEAA-652679C36C47}" type="presOf" srcId="{DA7ADD3F-87AA-4090-9385-5B544E421719}" destId="{F6FC62CE-60AD-4D77-9EED-5CF8CD1F8AE2}" srcOrd="1" destOrd="0" presId="urn:microsoft.com/office/officeart/2005/8/layout/radial1"/>
    <dgm:cxn modelId="{AB21BA41-B02C-442A-8C68-C49E7A5F2CB1}" type="presOf" srcId="{B3F97DF4-7B98-443C-ADD4-3B4BAC0E8F8A}" destId="{A3881CAD-7F1B-45B2-8827-2638F5B22941}" srcOrd="0" destOrd="0" presId="urn:microsoft.com/office/officeart/2005/8/layout/radial1"/>
    <dgm:cxn modelId="{346C92C2-39B0-4C29-94E8-7DD92F016D10}" type="presOf" srcId="{2E0CBE45-7631-4F2D-BEDD-161DC233F506}" destId="{2510B81D-651B-44F1-91A4-9E1BECD1726D}" srcOrd="0" destOrd="0" presId="urn:microsoft.com/office/officeart/2005/8/layout/radial1"/>
    <dgm:cxn modelId="{FE663A54-832F-4A11-8701-79D0DA1E455F}" type="presParOf" srcId="{2510B81D-651B-44F1-91A4-9E1BECD1726D}" destId="{1CC67ECE-F3A5-40FF-B285-9A1A16A7E7D3}" srcOrd="0" destOrd="0" presId="urn:microsoft.com/office/officeart/2005/8/layout/radial1"/>
    <dgm:cxn modelId="{DCE69042-DA3A-4CC2-9669-6E620602513B}" type="presParOf" srcId="{2510B81D-651B-44F1-91A4-9E1BECD1726D}" destId="{CC763EBF-7722-4574-846C-DDE61C5E6B1E}" srcOrd="1" destOrd="0" presId="urn:microsoft.com/office/officeart/2005/8/layout/radial1"/>
    <dgm:cxn modelId="{233C1B76-ABE3-41D2-98A6-1DF9D1089967}" type="presParOf" srcId="{CC763EBF-7722-4574-846C-DDE61C5E6B1E}" destId="{F6FC62CE-60AD-4D77-9EED-5CF8CD1F8AE2}" srcOrd="0" destOrd="0" presId="urn:microsoft.com/office/officeart/2005/8/layout/radial1"/>
    <dgm:cxn modelId="{3FF2FF07-12FA-4569-A011-DEFC6614621B}" type="presParOf" srcId="{2510B81D-651B-44F1-91A4-9E1BECD1726D}" destId="{A4952AAB-7ACB-421E-82E6-C9E1B389EB5B}" srcOrd="2" destOrd="0" presId="urn:microsoft.com/office/officeart/2005/8/layout/radial1"/>
    <dgm:cxn modelId="{99BC7862-48B0-4E6A-BDFF-DAE8E61871C9}" type="presParOf" srcId="{2510B81D-651B-44F1-91A4-9E1BECD1726D}" destId="{7B529129-8DF6-4646-A0A7-A85CD70334E7}" srcOrd="3" destOrd="0" presId="urn:microsoft.com/office/officeart/2005/8/layout/radial1"/>
    <dgm:cxn modelId="{9A4F8EC4-F361-44D3-93B9-CAF9C785D184}" type="presParOf" srcId="{7B529129-8DF6-4646-A0A7-A85CD70334E7}" destId="{A7A408C5-2A5F-45C3-8493-F9A98427694D}" srcOrd="0" destOrd="0" presId="urn:microsoft.com/office/officeart/2005/8/layout/radial1"/>
    <dgm:cxn modelId="{C0BF3B61-3A9F-40CC-944F-84B0FB2EEE19}" type="presParOf" srcId="{2510B81D-651B-44F1-91A4-9E1BECD1726D}" destId="{B7D015DE-22B8-43AB-8E40-A20C1F6E0EE5}" srcOrd="4" destOrd="0" presId="urn:microsoft.com/office/officeart/2005/8/layout/radial1"/>
    <dgm:cxn modelId="{8DAD5CA2-2AB7-43BB-A269-E6F189B51CE6}" type="presParOf" srcId="{2510B81D-651B-44F1-91A4-9E1BECD1726D}" destId="{D5DFEF48-9213-46E8-9134-A624188AFCB9}" srcOrd="5" destOrd="0" presId="urn:microsoft.com/office/officeart/2005/8/layout/radial1"/>
    <dgm:cxn modelId="{0DD3E5A9-BB1F-432B-96AF-18D6B757D57B}" type="presParOf" srcId="{D5DFEF48-9213-46E8-9134-A624188AFCB9}" destId="{5E861E9E-FC37-4A85-9FF6-BABC29E09FEE}" srcOrd="0" destOrd="0" presId="urn:microsoft.com/office/officeart/2005/8/layout/radial1"/>
    <dgm:cxn modelId="{69162FB6-DD74-4717-AC7A-19EF1B29B571}" type="presParOf" srcId="{2510B81D-651B-44F1-91A4-9E1BECD1726D}" destId="{A6575BF1-AF4C-4E40-973D-F82B9E748B90}" srcOrd="6" destOrd="0" presId="urn:microsoft.com/office/officeart/2005/8/layout/radial1"/>
    <dgm:cxn modelId="{689EE79C-FCFB-40C0-904C-87B55912BEAD}" type="presParOf" srcId="{2510B81D-651B-44F1-91A4-9E1BECD1726D}" destId="{FBC43242-7A16-482D-8737-3033CE2A9960}" srcOrd="7" destOrd="0" presId="urn:microsoft.com/office/officeart/2005/8/layout/radial1"/>
    <dgm:cxn modelId="{EAAC65AD-2549-4A76-BB74-9377097F6729}" type="presParOf" srcId="{FBC43242-7A16-482D-8737-3033CE2A9960}" destId="{4E57BC73-3F6A-431D-A1BB-4A0E4FD6B2E6}" srcOrd="0" destOrd="0" presId="urn:microsoft.com/office/officeart/2005/8/layout/radial1"/>
    <dgm:cxn modelId="{AF86E0FF-E712-4623-B566-DC858C5245A2}" type="presParOf" srcId="{2510B81D-651B-44F1-91A4-9E1BECD1726D}" destId="{CBA55453-6D6F-4B0D-91B3-3DA3982AC9A3}" srcOrd="8" destOrd="0" presId="urn:microsoft.com/office/officeart/2005/8/layout/radial1"/>
    <dgm:cxn modelId="{E2E48218-F735-452A-824C-4FBA40C0B84F}" type="presParOf" srcId="{2510B81D-651B-44F1-91A4-9E1BECD1726D}" destId="{04D71ED9-66B8-443B-B21D-6FF22BD74053}" srcOrd="9" destOrd="0" presId="urn:microsoft.com/office/officeart/2005/8/layout/radial1"/>
    <dgm:cxn modelId="{4662EF8E-6649-437F-89AB-D27E16DDBE77}" type="presParOf" srcId="{04D71ED9-66B8-443B-B21D-6FF22BD74053}" destId="{84597576-719B-4102-94BA-ED07666F092F}" srcOrd="0" destOrd="0" presId="urn:microsoft.com/office/officeart/2005/8/layout/radial1"/>
    <dgm:cxn modelId="{3F7EF114-5469-4EBC-A835-5D37372A16CC}" type="presParOf" srcId="{2510B81D-651B-44F1-91A4-9E1BECD1726D}" destId="{C8A13E8D-9561-48B3-885C-F2674449A2F1}" srcOrd="10" destOrd="0" presId="urn:microsoft.com/office/officeart/2005/8/layout/radial1"/>
    <dgm:cxn modelId="{0CA6977B-3D86-4F10-98F6-21744E61FE59}" type="presParOf" srcId="{2510B81D-651B-44F1-91A4-9E1BECD1726D}" destId="{CB918AFE-5A33-4066-8DE2-6303F5B3D078}" srcOrd="11" destOrd="0" presId="urn:microsoft.com/office/officeart/2005/8/layout/radial1"/>
    <dgm:cxn modelId="{BECB33DA-486E-4816-B3C6-F52DB2C72274}" type="presParOf" srcId="{CB918AFE-5A33-4066-8DE2-6303F5B3D078}" destId="{DFB00F0A-14B8-487B-9808-519C0B5DC67C}" srcOrd="0" destOrd="0" presId="urn:microsoft.com/office/officeart/2005/8/layout/radial1"/>
    <dgm:cxn modelId="{0C7E90BF-D607-4DE0-A592-3787340A5265}" type="presParOf" srcId="{2510B81D-651B-44F1-91A4-9E1BECD1726D}" destId="{2A2BCA79-0EFE-4C0C-B8D2-366E5F51A7C6}" srcOrd="12" destOrd="0" presId="urn:microsoft.com/office/officeart/2005/8/layout/radial1"/>
    <dgm:cxn modelId="{C4F4949E-69F1-43A5-ADAE-568F34DC0F30}" type="presParOf" srcId="{2510B81D-651B-44F1-91A4-9E1BECD1726D}" destId="{1B7EB0F9-82F8-46F4-96B8-E8EF51C5F108}" srcOrd="13" destOrd="0" presId="urn:microsoft.com/office/officeart/2005/8/layout/radial1"/>
    <dgm:cxn modelId="{C60C1CFE-A358-4B9E-9DB3-F13A7F2CF438}" type="presParOf" srcId="{1B7EB0F9-82F8-46F4-96B8-E8EF51C5F108}" destId="{F6F86125-9143-43C8-A83A-F6F24FCE2664}" srcOrd="0" destOrd="0" presId="urn:microsoft.com/office/officeart/2005/8/layout/radial1"/>
    <dgm:cxn modelId="{6B798986-4368-414C-8EC8-0AFC7B76867F}" type="presParOf" srcId="{2510B81D-651B-44F1-91A4-9E1BECD1726D}" destId="{A3881CAD-7F1B-45B2-8827-2638F5B22941}" srcOrd="14" destOrd="0" presId="urn:microsoft.com/office/officeart/2005/8/layout/radial1"/>
    <dgm:cxn modelId="{CA789452-12A0-4C04-A9E9-534AC99A7718}" type="presParOf" srcId="{2510B81D-651B-44F1-91A4-9E1BECD1726D}" destId="{C29CC092-8BD3-4319-9A99-DEDF20D3FAD9}" srcOrd="15" destOrd="0" presId="urn:microsoft.com/office/officeart/2005/8/layout/radial1"/>
    <dgm:cxn modelId="{51A46484-FFDD-4BBB-BA42-6CEC1C2C9997}" type="presParOf" srcId="{C29CC092-8BD3-4319-9A99-DEDF20D3FAD9}" destId="{1C15CC5D-F104-4FD8-A980-43CB71576C8A}" srcOrd="0" destOrd="0" presId="urn:microsoft.com/office/officeart/2005/8/layout/radial1"/>
    <dgm:cxn modelId="{EB732D81-2158-4245-9B7F-9A225363B70F}" type="presParOf" srcId="{2510B81D-651B-44F1-91A4-9E1BECD1726D}" destId="{1616D1F5-7BED-427E-BC64-6FAD65C6F670}" srcOrd="16" destOrd="0" presId="urn:microsoft.com/office/officeart/2005/8/layout/radial1"/>
    <dgm:cxn modelId="{6B4C9B40-C768-49AF-B58B-7136DE12D831}" type="presParOf" srcId="{2510B81D-651B-44F1-91A4-9E1BECD1726D}" destId="{5F1B8D50-B323-44BC-BADF-393E5EBFD26B}" srcOrd="17" destOrd="0" presId="urn:microsoft.com/office/officeart/2005/8/layout/radial1"/>
    <dgm:cxn modelId="{619116C3-E620-420F-8A1A-89A32C0BF3C3}" type="presParOf" srcId="{5F1B8D50-B323-44BC-BADF-393E5EBFD26B}" destId="{59924068-34B4-4E0E-8C4F-6D8E196113EC}" srcOrd="0" destOrd="0" presId="urn:microsoft.com/office/officeart/2005/8/layout/radial1"/>
    <dgm:cxn modelId="{2C7EC218-A3FB-4AE5-A60B-DCADFB7530C8}" type="presParOf" srcId="{2510B81D-651B-44F1-91A4-9E1BECD1726D}" destId="{F98C68BF-FDD8-42B7-B2BE-5916870038AD}" srcOrd="18" destOrd="0" presId="urn:microsoft.com/office/officeart/2005/8/layout/radial1"/>
    <dgm:cxn modelId="{734F0021-C1EB-4ECE-9109-1B68F042BF34}" type="presParOf" srcId="{2510B81D-651B-44F1-91A4-9E1BECD1726D}" destId="{4D7C1990-2206-4B37-B3B2-61028153F701}" srcOrd="19" destOrd="0" presId="urn:microsoft.com/office/officeart/2005/8/layout/radial1"/>
    <dgm:cxn modelId="{0570B655-7752-4683-953D-15613DF56750}" type="presParOf" srcId="{4D7C1990-2206-4B37-B3B2-61028153F701}" destId="{D2408733-6521-4EF4-A8A9-E8C64120E81C}" srcOrd="0" destOrd="0" presId="urn:microsoft.com/office/officeart/2005/8/layout/radial1"/>
    <dgm:cxn modelId="{72E078CA-7DA0-4E9F-94D3-CD955E512CF3}" type="presParOf" srcId="{2510B81D-651B-44F1-91A4-9E1BECD1726D}" destId="{41926963-D497-4F2A-BA38-B47B5FE42048}" srcOrd="20" destOrd="0" presId="urn:microsoft.com/office/officeart/2005/8/layout/radial1"/>
    <dgm:cxn modelId="{D646B470-B3E6-42C8-9ACB-A7671E7C1507}" type="presParOf" srcId="{2510B81D-651B-44F1-91A4-9E1BECD1726D}" destId="{642CB940-495B-4200-9752-F1E4C475CDF0}" srcOrd="21" destOrd="0" presId="urn:microsoft.com/office/officeart/2005/8/layout/radial1"/>
    <dgm:cxn modelId="{2B7BF24B-EFAF-44E2-8C7D-23A974F85F40}" type="presParOf" srcId="{642CB940-495B-4200-9752-F1E4C475CDF0}" destId="{91169447-5DFF-4B74-A615-A3A6B45E225C}" srcOrd="0" destOrd="0" presId="urn:microsoft.com/office/officeart/2005/8/layout/radial1"/>
    <dgm:cxn modelId="{C2CD4E53-8FA2-4DD9-905B-3734327DFE32}" type="presParOf" srcId="{2510B81D-651B-44F1-91A4-9E1BECD1726D}" destId="{1A2D58F8-4A6D-42D2-9309-7B4143F9D4B7}" srcOrd="22" destOrd="0" presId="urn:microsoft.com/office/officeart/2005/8/layout/radial1"/>
    <dgm:cxn modelId="{BF10D967-AA35-45AF-9DBD-772BE62D9B35}" type="presParOf" srcId="{2510B81D-651B-44F1-91A4-9E1BECD1726D}" destId="{D678D156-6189-4D60-9DB0-29139E0BF0E3}" srcOrd="23" destOrd="0" presId="urn:microsoft.com/office/officeart/2005/8/layout/radial1"/>
    <dgm:cxn modelId="{CE542165-C0EB-45DD-B258-481FD874130D}" type="presParOf" srcId="{D678D156-6189-4D60-9DB0-29139E0BF0E3}" destId="{12BAE42C-FC15-4BAC-A8F6-8615C4ACBEEB}" srcOrd="0" destOrd="0" presId="urn:microsoft.com/office/officeart/2005/8/layout/radial1"/>
    <dgm:cxn modelId="{C794A34A-5557-4DDF-B2F2-7B0AEC932AEA}" type="presParOf" srcId="{2510B81D-651B-44F1-91A4-9E1BECD1726D}" destId="{AA8F6459-EA64-42A0-95C7-655DEB5C6B9C}" srcOrd="24" destOrd="0" presId="urn:microsoft.com/office/officeart/2005/8/layout/radial1"/>
    <dgm:cxn modelId="{461A3FF6-56DC-4B32-AAB5-0ED4A0FA2951}" type="presParOf" srcId="{2510B81D-651B-44F1-91A4-9E1BECD1726D}" destId="{053EB2CD-2B27-4D0D-A5DF-6BFBF28C9EA5}" srcOrd="25" destOrd="0" presId="urn:microsoft.com/office/officeart/2005/8/layout/radial1"/>
    <dgm:cxn modelId="{81D891E9-58A1-4695-B08E-BA38CBF8F8DF}" type="presParOf" srcId="{053EB2CD-2B27-4D0D-A5DF-6BFBF28C9EA5}" destId="{75A2760E-09C1-48FD-9475-51C7EA4427FF}" srcOrd="0" destOrd="0" presId="urn:microsoft.com/office/officeart/2005/8/layout/radial1"/>
    <dgm:cxn modelId="{E4B4CE4F-E3EC-4F0D-A20F-6DD8BAF22D54}" type="presParOf" srcId="{2510B81D-651B-44F1-91A4-9E1BECD1726D}" destId="{F5C36570-97C2-486B-80E6-4F9F20435D1C}" srcOrd="2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89566F-ECBA-461C-A41E-713A11CF39F6}">
      <dsp:nvSpPr>
        <dsp:cNvPr id="0" name=""/>
        <dsp:cNvSpPr/>
      </dsp:nvSpPr>
      <dsp:spPr>
        <a:xfrm>
          <a:off x="3664111" y="2025156"/>
          <a:ext cx="1053777" cy="10537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Duplicate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Record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Detection</a:t>
          </a:r>
        </a:p>
      </dsp:txBody>
      <dsp:txXfrm>
        <a:off x="3818433" y="2179478"/>
        <a:ext cx="745133" cy="745133"/>
      </dsp:txXfrm>
    </dsp:sp>
    <dsp:sp modelId="{04471713-337A-4DE4-B20A-7A04DFAE3067}">
      <dsp:nvSpPr>
        <dsp:cNvPr id="0" name=""/>
        <dsp:cNvSpPr/>
      </dsp:nvSpPr>
      <dsp:spPr>
        <a:xfrm rot="16200000">
          <a:off x="3715301" y="1538142"/>
          <a:ext cx="951397" cy="22629"/>
        </a:xfrm>
        <a:custGeom>
          <a:avLst/>
          <a:gdLst/>
          <a:ahLst/>
          <a:cxnLst/>
          <a:rect l="0" t="0" r="0" b="0"/>
          <a:pathLst>
            <a:path>
              <a:moveTo>
                <a:pt x="0" y="11314"/>
              </a:moveTo>
              <a:lnTo>
                <a:pt x="951397" y="113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167215" y="1525672"/>
        <a:ext cx="47569" cy="47569"/>
      </dsp:txXfrm>
    </dsp:sp>
    <dsp:sp modelId="{231321EB-2C2E-4D49-A08A-E45179F7898F}">
      <dsp:nvSpPr>
        <dsp:cNvPr id="0" name=""/>
        <dsp:cNvSpPr/>
      </dsp:nvSpPr>
      <dsp:spPr>
        <a:xfrm>
          <a:off x="3664111" y="19981"/>
          <a:ext cx="1053777" cy="10537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Record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linkage</a:t>
          </a:r>
        </a:p>
      </dsp:txBody>
      <dsp:txXfrm>
        <a:off x="3818433" y="174303"/>
        <a:ext cx="745133" cy="745133"/>
      </dsp:txXfrm>
    </dsp:sp>
    <dsp:sp modelId="{C6226A4C-0C23-4BC4-8220-36847DA964DC}">
      <dsp:nvSpPr>
        <dsp:cNvPr id="0" name=""/>
        <dsp:cNvSpPr/>
      </dsp:nvSpPr>
      <dsp:spPr>
        <a:xfrm rot="18600000">
          <a:off x="4359752" y="1772703"/>
          <a:ext cx="951397" cy="22629"/>
        </a:xfrm>
        <a:custGeom>
          <a:avLst/>
          <a:gdLst/>
          <a:ahLst/>
          <a:cxnLst/>
          <a:rect l="0" t="0" r="0" b="0"/>
          <a:pathLst>
            <a:path>
              <a:moveTo>
                <a:pt x="0" y="11314"/>
              </a:moveTo>
              <a:lnTo>
                <a:pt x="951397" y="113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11665" y="1760233"/>
        <a:ext cx="47569" cy="47569"/>
      </dsp:txXfrm>
    </dsp:sp>
    <dsp:sp modelId="{69D7103D-D489-484E-8E93-4AB9DF524FEA}">
      <dsp:nvSpPr>
        <dsp:cNvPr id="0" name=""/>
        <dsp:cNvSpPr/>
      </dsp:nvSpPr>
      <dsp:spPr>
        <a:xfrm>
          <a:off x="4953012" y="489103"/>
          <a:ext cx="1053777" cy="10537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Record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matching</a:t>
          </a:r>
        </a:p>
      </dsp:txBody>
      <dsp:txXfrm>
        <a:off x="5107334" y="643425"/>
        <a:ext cx="745133" cy="745133"/>
      </dsp:txXfrm>
    </dsp:sp>
    <dsp:sp modelId="{7A10F5F8-54E6-4449-B33F-300988C37C95}">
      <dsp:nvSpPr>
        <dsp:cNvPr id="0" name=""/>
        <dsp:cNvSpPr/>
      </dsp:nvSpPr>
      <dsp:spPr>
        <a:xfrm rot="21000000">
          <a:off x="4702657" y="2366632"/>
          <a:ext cx="951397" cy="22629"/>
        </a:xfrm>
        <a:custGeom>
          <a:avLst/>
          <a:gdLst/>
          <a:ahLst/>
          <a:cxnLst/>
          <a:rect l="0" t="0" r="0" b="0"/>
          <a:pathLst>
            <a:path>
              <a:moveTo>
                <a:pt x="0" y="11314"/>
              </a:moveTo>
              <a:lnTo>
                <a:pt x="951397" y="113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54570" y="2354162"/>
        <a:ext cx="47569" cy="47569"/>
      </dsp:txXfrm>
    </dsp:sp>
    <dsp:sp modelId="{F2D8F849-47CF-4A54-B05A-94814B0E3361}">
      <dsp:nvSpPr>
        <dsp:cNvPr id="0" name=""/>
        <dsp:cNvSpPr/>
      </dsp:nvSpPr>
      <dsp:spPr>
        <a:xfrm>
          <a:off x="5638822" y="1676961"/>
          <a:ext cx="1053777" cy="10537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Data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deduplication</a:t>
          </a:r>
        </a:p>
      </dsp:txBody>
      <dsp:txXfrm>
        <a:off x="5793144" y="1831283"/>
        <a:ext cx="745133" cy="745133"/>
      </dsp:txXfrm>
    </dsp:sp>
    <dsp:sp modelId="{E9D7ED31-04ED-4721-B0E2-CDF8BD40466A}">
      <dsp:nvSpPr>
        <dsp:cNvPr id="0" name=""/>
        <dsp:cNvSpPr/>
      </dsp:nvSpPr>
      <dsp:spPr>
        <a:xfrm rot="1800000">
          <a:off x="4583567" y="3042023"/>
          <a:ext cx="951397" cy="22629"/>
        </a:xfrm>
        <a:custGeom>
          <a:avLst/>
          <a:gdLst/>
          <a:ahLst/>
          <a:cxnLst/>
          <a:rect l="0" t="0" r="0" b="0"/>
          <a:pathLst>
            <a:path>
              <a:moveTo>
                <a:pt x="0" y="11314"/>
              </a:moveTo>
              <a:lnTo>
                <a:pt x="951397" y="113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035481" y="3029553"/>
        <a:ext cx="47569" cy="47569"/>
      </dsp:txXfrm>
    </dsp:sp>
    <dsp:sp modelId="{52294874-98A3-452F-92D6-6EE7CE91D28C}">
      <dsp:nvSpPr>
        <dsp:cNvPr id="0" name=""/>
        <dsp:cNvSpPr/>
      </dsp:nvSpPr>
      <dsp:spPr>
        <a:xfrm>
          <a:off x="5400643" y="3027743"/>
          <a:ext cx="1053777" cy="10537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Merge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purge</a:t>
          </a:r>
        </a:p>
      </dsp:txBody>
      <dsp:txXfrm>
        <a:off x="5554965" y="3182065"/>
        <a:ext cx="745133" cy="745133"/>
      </dsp:txXfrm>
    </dsp:sp>
    <dsp:sp modelId="{CF66C361-5D71-4AB3-855C-E72D3DE0C380}">
      <dsp:nvSpPr>
        <dsp:cNvPr id="0" name=""/>
        <dsp:cNvSpPr/>
      </dsp:nvSpPr>
      <dsp:spPr>
        <a:xfrm rot="4200000">
          <a:off x="4058206" y="3482854"/>
          <a:ext cx="951397" cy="22629"/>
        </a:xfrm>
        <a:custGeom>
          <a:avLst/>
          <a:gdLst/>
          <a:ahLst/>
          <a:cxnLst/>
          <a:rect l="0" t="0" r="0" b="0"/>
          <a:pathLst>
            <a:path>
              <a:moveTo>
                <a:pt x="0" y="11314"/>
              </a:moveTo>
              <a:lnTo>
                <a:pt x="951397" y="113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510120" y="3470383"/>
        <a:ext cx="47569" cy="47569"/>
      </dsp:txXfrm>
    </dsp:sp>
    <dsp:sp modelId="{EB0F6B74-D803-4607-B6C3-98271693AE9F}">
      <dsp:nvSpPr>
        <dsp:cNvPr id="0" name=""/>
        <dsp:cNvSpPr/>
      </dsp:nvSpPr>
      <dsp:spPr>
        <a:xfrm>
          <a:off x="4349921" y="3909403"/>
          <a:ext cx="1053777" cy="10537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Instance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identification</a:t>
          </a:r>
        </a:p>
      </dsp:txBody>
      <dsp:txXfrm>
        <a:off x="4504243" y="4063725"/>
        <a:ext cx="745133" cy="745133"/>
      </dsp:txXfrm>
    </dsp:sp>
    <dsp:sp modelId="{A5D72F01-14D8-431D-B11E-177D0EF220FB}">
      <dsp:nvSpPr>
        <dsp:cNvPr id="0" name=""/>
        <dsp:cNvSpPr/>
      </dsp:nvSpPr>
      <dsp:spPr>
        <a:xfrm rot="6600000">
          <a:off x="3372396" y="3482854"/>
          <a:ext cx="951397" cy="22629"/>
        </a:xfrm>
        <a:custGeom>
          <a:avLst/>
          <a:gdLst/>
          <a:ahLst/>
          <a:cxnLst/>
          <a:rect l="0" t="0" r="0" b="0"/>
          <a:pathLst>
            <a:path>
              <a:moveTo>
                <a:pt x="0" y="11314"/>
              </a:moveTo>
              <a:lnTo>
                <a:pt x="951397" y="113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824310" y="3470383"/>
        <a:ext cx="47569" cy="47569"/>
      </dsp:txXfrm>
    </dsp:sp>
    <dsp:sp modelId="{C73B491F-9170-4DDE-99E2-2DA65BF4F5FD}">
      <dsp:nvSpPr>
        <dsp:cNvPr id="0" name=""/>
        <dsp:cNvSpPr/>
      </dsp:nvSpPr>
      <dsp:spPr>
        <a:xfrm>
          <a:off x="2978301" y="3909403"/>
          <a:ext cx="1053777" cy="10537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Database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hardening</a:t>
          </a:r>
        </a:p>
      </dsp:txBody>
      <dsp:txXfrm>
        <a:off x="3132623" y="4063725"/>
        <a:ext cx="745133" cy="745133"/>
      </dsp:txXfrm>
    </dsp:sp>
    <dsp:sp modelId="{EED16297-198F-4CA1-9D28-2D7BFD20E97E}">
      <dsp:nvSpPr>
        <dsp:cNvPr id="0" name=""/>
        <dsp:cNvSpPr/>
      </dsp:nvSpPr>
      <dsp:spPr>
        <a:xfrm rot="9000000">
          <a:off x="2847035" y="3042023"/>
          <a:ext cx="951397" cy="22629"/>
        </a:xfrm>
        <a:custGeom>
          <a:avLst/>
          <a:gdLst/>
          <a:ahLst/>
          <a:cxnLst/>
          <a:rect l="0" t="0" r="0" b="0"/>
          <a:pathLst>
            <a:path>
              <a:moveTo>
                <a:pt x="0" y="11314"/>
              </a:moveTo>
              <a:lnTo>
                <a:pt x="951397" y="113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298949" y="3029553"/>
        <a:ext cx="47569" cy="47569"/>
      </dsp:txXfrm>
    </dsp:sp>
    <dsp:sp modelId="{EE65A1D3-BF99-45BE-9571-5B9742DD3378}">
      <dsp:nvSpPr>
        <dsp:cNvPr id="0" name=""/>
        <dsp:cNvSpPr/>
      </dsp:nvSpPr>
      <dsp:spPr>
        <a:xfrm>
          <a:off x="1927579" y="3027743"/>
          <a:ext cx="1053777" cy="10537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Name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matching</a:t>
          </a:r>
        </a:p>
      </dsp:txBody>
      <dsp:txXfrm>
        <a:off x="2081901" y="3182065"/>
        <a:ext cx="745133" cy="745133"/>
      </dsp:txXfrm>
    </dsp:sp>
    <dsp:sp modelId="{D42181E1-3922-4AC1-925C-01DE04836CBA}">
      <dsp:nvSpPr>
        <dsp:cNvPr id="0" name=""/>
        <dsp:cNvSpPr/>
      </dsp:nvSpPr>
      <dsp:spPr>
        <a:xfrm rot="11400000">
          <a:off x="2727945" y="2366632"/>
          <a:ext cx="951397" cy="22629"/>
        </a:xfrm>
        <a:custGeom>
          <a:avLst/>
          <a:gdLst/>
          <a:ahLst/>
          <a:cxnLst/>
          <a:rect l="0" t="0" r="0" b="0"/>
          <a:pathLst>
            <a:path>
              <a:moveTo>
                <a:pt x="0" y="11314"/>
              </a:moveTo>
              <a:lnTo>
                <a:pt x="951397" y="113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79859" y="2354162"/>
        <a:ext cx="47569" cy="47569"/>
      </dsp:txXfrm>
    </dsp:sp>
    <dsp:sp modelId="{7EAB1F5D-B34F-492D-BD80-0CE040F699FC}">
      <dsp:nvSpPr>
        <dsp:cNvPr id="0" name=""/>
        <dsp:cNvSpPr/>
      </dsp:nvSpPr>
      <dsp:spPr>
        <a:xfrm>
          <a:off x="1689399" y="1676961"/>
          <a:ext cx="1053777" cy="10537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Coreference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resolution</a:t>
          </a:r>
        </a:p>
      </dsp:txBody>
      <dsp:txXfrm>
        <a:off x="1843721" y="1831283"/>
        <a:ext cx="745133" cy="745133"/>
      </dsp:txXfrm>
    </dsp:sp>
    <dsp:sp modelId="{0234402D-C73E-4B83-A460-8BF4388476ED}">
      <dsp:nvSpPr>
        <dsp:cNvPr id="0" name=""/>
        <dsp:cNvSpPr/>
      </dsp:nvSpPr>
      <dsp:spPr>
        <a:xfrm rot="13800000">
          <a:off x="3070850" y="1772703"/>
          <a:ext cx="951397" cy="22629"/>
        </a:xfrm>
        <a:custGeom>
          <a:avLst/>
          <a:gdLst/>
          <a:ahLst/>
          <a:cxnLst/>
          <a:rect l="0" t="0" r="0" b="0"/>
          <a:pathLst>
            <a:path>
              <a:moveTo>
                <a:pt x="0" y="11314"/>
              </a:moveTo>
              <a:lnTo>
                <a:pt x="951397" y="113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522764" y="1760233"/>
        <a:ext cx="47569" cy="47569"/>
      </dsp:txXfrm>
    </dsp:sp>
    <dsp:sp modelId="{21D0B2BE-6F12-4274-B3A3-B1E0F7127274}">
      <dsp:nvSpPr>
        <dsp:cNvPr id="0" name=""/>
        <dsp:cNvSpPr/>
      </dsp:nvSpPr>
      <dsp:spPr>
        <a:xfrm>
          <a:off x="2375210" y="489103"/>
          <a:ext cx="1053777" cy="10537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Identity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uncertainty</a:t>
          </a:r>
        </a:p>
      </dsp:txBody>
      <dsp:txXfrm>
        <a:off x="2529532" y="643425"/>
        <a:ext cx="745133" cy="7451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C67ECE-F3A5-40FF-B285-9A1A16A7E7D3}">
      <dsp:nvSpPr>
        <dsp:cNvPr id="0" name=""/>
        <dsp:cNvSpPr/>
      </dsp:nvSpPr>
      <dsp:spPr>
        <a:xfrm>
          <a:off x="4067810" y="2349031"/>
          <a:ext cx="855979" cy="8559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8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Comparison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8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Metrics</a:t>
          </a:r>
        </a:p>
      </dsp:txBody>
      <dsp:txXfrm>
        <a:off x="4193165" y="2474386"/>
        <a:ext cx="605269" cy="605269"/>
      </dsp:txXfrm>
    </dsp:sp>
    <dsp:sp modelId="{CC763EBF-7722-4574-846C-DDE61C5E6B1E}">
      <dsp:nvSpPr>
        <dsp:cNvPr id="0" name=""/>
        <dsp:cNvSpPr/>
      </dsp:nvSpPr>
      <dsp:spPr>
        <a:xfrm rot="16200000">
          <a:off x="3759861" y="1604525"/>
          <a:ext cx="1471877" cy="17135"/>
        </a:xfrm>
        <a:custGeom>
          <a:avLst/>
          <a:gdLst/>
          <a:ahLst/>
          <a:cxnLst/>
          <a:rect l="0" t="0" r="0" b="0"/>
          <a:pathLst>
            <a:path>
              <a:moveTo>
                <a:pt x="0" y="8567"/>
              </a:moveTo>
              <a:lnTo>
                <a:pt x="1471877" y="85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459003" y="1576296"/>
        <a:ext cx="73593" cy="73593"/>
      </dsp:txXfrm>
    </dsp:sp>
    <dsp:sp modelId="{A4952AAB-7ACB-421E-82E6-C9E1B389EB5B}">
      <dsp:nvSpPr>
        <dsp:cNvPr id="0" name=""/>
        <dsp:cNvSpPr/>
      </dsp:nvSpPr>
      <dsp:spPr>
        <a:xfrm>
          <a:off x="4067810" y="21175"/>
          <a:ext cx="855979" cy="8559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Edit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Distance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(Levenshtein)</a:t>
          </a:r>
        </a:p>
      </dsp:txBody>
      <dsp:txXfrm>
        <a:off x="4193165" y="146530"/>
        <a:ext cx="605269" cy="605269"/>
      </dsp:txXfrm>
    </dsp:sp>
    <dsp:sp modelId="{7B529129-8DF6-4646-A0A7-A85CD70334E7}">
      <dsp:nvSpPr>
        <dsp:cNvPr id="0" name=""/>
        <dsp:cNvSpPr/>
      </dsp:nvSpPr>
      <dsp:spPr>
        <a:xfrm rot="17861538">
          <a:off x="4300765" y="1737846"/>
          <a:ext cx="1471877" cy="17135"/>
        </a:xfrm>
        <a:custGeom>
          <a:avLst/>
          <a:gdLst/>
          <a:ahLst/>
          <a:cxnLst/>
          <a:rect l="0" t="0" r="0" b="0"/>
          <a:pathLst>
            <a:path>
              <a:moveTo>
                <a:pt x="0" y="8567"/>
              </a:moveTo>
              <a:lnTo>
                <a:pt x="1471877" y="85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999907" y="1709617"/>
        <a:ext cx="73593" cy="73593"/>
      </dsp:txXfrm>
    </dsp:sp>
    <dsp:sp modelId="{B7D015DE-22B8-43AB-8E40-A20C1F6E0EE5}">
      <dsp:nvSpPr>
        <dsp:cNvPr id="0" name=""/>
        <dsp:cNvSpPr/>
      </dsp:nvSpPr>
      <dsp:spPr>
        <a:xfrm>
          <a:off x="5149619" y="287817"/>
          <a:ext cx="855979" cy="8559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Affine Gap</a:t>
          </a:r>
        </a:p>
      </dsp:txBody>
      <dsp:txXfrm>
        <a:off x="5274974" y="413172"/>
        <a:ext cx="605269" cy="605269"/>
      </dsp:txXfrm>
    </dsp:sp>
    <dsp:sp modelId="{D5DFEF48-9213-46E8-9134-A624188AFCB9}">
      <dsp:nvSpPr>
        <dsp:cNvPr id="0" name=""/>
        <dsp:cNvSpPr/>
      </dsp:nvSpPr>
      <dsp:spPr>
        <a:xfrm rot="19523077">
          <a:off x="4717755" y="2107267"/>
          <a:ext cx="1471877" cy="17135"/>
        </a:xfrm>
        <a:custGeom>
          <a:avLst/>
          <a:gdLst/>
          <a:ahLst/>
          <a:cxnLst/>
          <a:rect l="0" t="0" r="0" b="0"/>
          <a:pathLst>
            <a:path>
              <a:moveTo>
                <a:pt x="0" y="8567"/>
              </a:moveTo>
              <a:lnTo>
                <a:pt x="1471877" y="85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416897" y="2079038"/>
        <a:ext cx="73593" cy="73593"/>
      </dsp:txXfrm>
    </dsp:sp>
    <dsp:sp modelId="{A6575BF1-AF4C-4E40-973D-F82B9E748B90}">
      <dsp:nvSpPr>
        <dsp:cNvPr id="0" name=""/>
        <dsp:cNvSpPr/>
      </dsp:nvSpPr>
      <dsp:spPr>
        <a:xfrm>
          <a:off x="5983598" y="1026658"/>
          <a:ext cx="855979" cy="8559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7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Smith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7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Waterman</a:t>
          </a:r>
        </a:p>
      </dsp:txBody>
      <dsp:txXfrm>
        <a:off x="6108953" y="1152013"/>
        <a:ext cx="605269" cy="605269"/>
      </dsp:txXfrm>
    </dsp:sp>
    <dsp:sp modelId="{FBC43242-7A16-482D-8737-3033CE2A9960}">
      <dsp:nvSpPr>
        <dsp:cNvPr id="0" name=""/>
        <dsp:cNvSpPr/>
      </dsp:nvSpPr>
      <dsp:spPr>
        <a:xfrm rot="21184615">
          <a:off x="4915303" y="2628157"/>
          <a:ext cx="1471877" cy="17135"/>
        </a:xfrm>
        <a:custGeom>
          <a:avLst/>
          <a:gdLst/>
          <a:ahLst/>
          <a:cxnLst/>
          <a:rect l="0" t="0" r="0" b="0"/>
          <a:pathLst>
            <a:path>
              <a:moveTo>
                <a:pt x="0" y="8567"/>
              </a:moveTo>
              <a:lnTo>
                <a:pt x="1471877" y="85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614445" y="2599928"/>
        <a:ext cx="73593" cy="73593"/>
      </dsp:txXfrm>
    </dsp:sp>
    <dsp:sp modelId="{CBA55453-6D6F-4B0D-91B3-3DA3982AC9A3}">
      <dsp:nvSpPr>
        <dsp:cNvPr id="0" name=""/>
        <dsp:cNvSpPr/>
      </dsp:nvSpPr>
      <dsp:spPr>
        <a:xfrm>
          <a:off x="6378694" y="2068439"/>
          <a:ext cx="855979" cy="8559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Jaro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Distance</a:t>
          </a:r>
        </a:p>
      </dsp:txBody>
      <dsp:txXfrm>
        <a:off x="6504049" y="2193794"/>
        <a:ext cx="605269" cy="605269"/>
      </dsp:txXfrm>
    </dsp:sp>
    <dsp:sp modelId="{04D71ED9-66B8-443B-B21D-6FF22BD74053}">
      <dsp:nvSpPr>
        <dsp:cNvPr id="0" name=""/>
        <dsp:cNvSpPr/>
      </dsp:nvSpPr>
      <dsp:spPr>
        <a:xfrm rot="1246154">
          <a:off x="4848153" y="3181188"/>
          <a:ext cx="1471877" cy="17135"/>
        </a:xfrm>
        <a:custGeom>
          <a:avLst/>
          <a:gdLst/>
          <a:ahLst/>
          <a:cxnLst/>
          <a:rect l="0" t="0" r="0" b="0"/>
          <a:pathLst>
            <a:path>
              <a:moveTo>
                <a:pt x="0" y="8567"/>
              </a:moveTo>
              <a:lnTo>
                <a:pt x="1471877" y="85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547294" y="3152959"/>
        <a:ext cx="73593" cy="73593"/>
      </dsp:txXfrm>
    </dsp:sp>
    <dsp:sp modelId="{C8A13E8D-9561-48B3-885C-F2674449A2F1}">
      <dsp:nvSpPr>
        <dsp:cNvPr id="0" name=""/>
        <dsp:cNvSpPr/>
      </dsp:nvSpPr>
      <dsp:spPr>
        <a:xfrm>
          <a:off x="6244394" y="3174501"/>
          <a:ext cx="855979" cy="8559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Atomic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Strings</a:t>
          </a:r>
        </a:p>
      </dsp:txBody>
      <dsp:txXfrm>
        <a:off x="6369749" y="3299856"/>
        <a:ext cx="605269" cy="605269"/>
      </dsp:txXfrm>
    </dsp:sp>
    <dsp:sp modelId="{CB918AFE-5A33-4066-8DE2-6303F5B3D078}">
      <dsp:nvSpPr>
        <dsp:cNvPr id="0" name=""/>
        <dsp:cNvSpPr/>
      </dsp:nvSpPr>
      <dsp:spPr>
        <a:xfrm rot="2907692">
          <a:off x="4531688" y="3639666"/>
          <a:ext cx="1471877" cy="17135"/>
        </a:xfrm>
        <a:custGeom>
          <a:avLst/>
          <a:gdLst/>
          <a:ahLst/>
          <a:cxnLst/>
          <a:rect l="0" t="0" r="0" b="0"/>
          <a:pathLst>
            <a:path>
              <a:moveTo>
                <a:pt x="0" y="8567"/>
              </a:moveTo>
              <a:lnTo>
                <a:pt x="1471877" y="85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230830" y="3611437"/>
        <a:ext cx="73593" cy="73593"/>
      </dsp:txXfrm>
    </dsp:sp>
    <dsp:sp modelId="{2A2BCA79-0EFE-4C0C-B8D2-366E5F51A7C6}">
      <dsp:nvSpPr>
        <dsp:cNvPr id="0" name=""/>
        <dsp:cNvSpPr/>
      </dsp:nvSpPr>
      <dsp:spPr>
        <a:xfrm>
          <a:off x="5611464" y="4091457"/>
          <a:ext cx="855979" cy="8559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WHIRL</a:t>
          </a:r>
        </a:p>
      </dsp:txBody>
      <dsp:txXfrm>
        <a:off x="5736819" y="4216812"/>
        <a:ext cx="605269" cy="605269"/>
      </dsp:txXfrm>
    </dsp:sp>
    <dsp:sp modelId="{1B7EB0F9-82F8-46F4-96B8-E8EF51C5F108}">
      <dsp:nvSpPr>
        <dsp:cNvPr id="0" name=""/>
        <dsp:cNvSpPr/>
      </dsp:nvSpPr>
      <dsp:spPr>
        <a:xfrm rot="4569231">
          <a:off x="4038407" y="3898560"/>
          <a:ext cx="1471877" cy="17135"/>
        </a:xfrm>
        <a:custGeom>
          <a:avLst/>
          <a:gdLst/>
          <a:ahLst/>
          <a:cxnLst/>
          <a:rect l="0" t="0" r="0" b="0"/>
          <a:pathLst>
            <a:path>
              <a:moveTo>
                <a:pt x="0" y="8567"/>
              </a:moveTo>
              <a:lnTo>
                <a:pt x="1471877" y="85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737549" y="3870331"/>
        <a:ext cx="73593" cy="73593"/>
      </dsp:txXfrm>
    </dsp:sp>
    <dsp:sp modelId="{A3881CAD-7F1B-45B2-8827-2638F5B22941}">
      <dsp:nvSpPr>
        <dsp:cNvPr id="0" name=""/>
        <dsp:cNvSpPr/>
      </dsp:nvSpPr>
      <dsp:spPr>
        <a:xfrm>
          <a:off x="4624902" y="4609245"/>
          <a:ext cx="855979" cy="8559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7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Q-Grams</a:t>
          </a:r>
        </a:p>
      </dsp:txBody>
      <dsp:txXfrm>
        <a:off x="4750257" y="4734600"/>
        <a:ext cx="605269" cy="605269"/>
      </dsp:txXfrm>
    </dsp:sp>
    <dsp:sp modelId="{C29CC092-8BD3-4319-9A99-DEDF20D3FAD9}">
      <dsp:nvSpPr>
        <dsp:cNvPr id="0" name=""/>
        <dsp:cNvSpPr/>
      </dsp:nvSpPr>
      <dsp:spPr>
        <a:xfrm rot="6230769">
          <a:off x="3481315" y="3898560"/>
          <a:ext cx="1471877" cy="17135"/>
        </a:xfrm>
        <a:custGeom>
          <a:avLst/>
          <a:gdLst/>
          <a:ahLst/>
          <a:cxnLst/>
          <a:rect l="0" t="0" r="0" b="0"/>
          <a:pathLst>
            <a:path>
              <a:moveTo>
                <a:pt x="0" y="8567"/>
              </a:moveTo>
              <a:lnTo>
                <a:pt x="1471877" y="85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4180456" y="3870331"/>
        <a:ext cx="73593" cy="73593"/>
      </dsp:txXfrm>
    </dsp:sp>
    <dsp:sp modelId="{1616D1F5-7BED-427E-BC64-6FAD65C6F670}">
      <dsp:nvSpPr>
        <dsp:cNvPr id="0" name=""/>
        <dsp:cNvSpPr/>
      </dsp:nvSpPr>
      <dsp:spPr>
        <a:xfrm>
          <a:off x="3510717" y="4609245"/>
          <a:ext cx="855979" cy="8559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Soundex</a:t>
          </a:r>
        </a:p>
      </dsp:txBody>
      <dsp:txXfrm>
        <a:off x="3636072" y="4734600"/>
        <a:ext cx="605269" cy="605269"/>
      </dsp:txXfrm>
    </dsp:sp>
    <dsp:sp modelId="{5F1B8D50-B323-44BC-BADF-393E5EBFD26B}">
      <dsp:nvSpPr>
        <dsp:cNvPr id="0" name=""/>
        <dsp:cNvSpPr/>
      </dsp:nvSpPr>
      <dsp:spPr>
        <a:xfrm rot="7892308">
          <a:off x="2988034" y="3639666"/>
          <a:ext cx="1471877" cy="17135"/>
        </a:xfrm>
        <a:custGeom>
          <a:avLst/>
          <a:gdLst/>
          <a:ahLst/>
          <a:cxnLst/>
          <a:rect l="0" t="0" r="0" b="0"/>
          <a:pathLst>
            <a:path>
              <a:moveTo>
                <a:pt x="0" y="8567"/>
              </a:moveTo>
              <a:lnTo>
                <a:pt x="1471877" y="85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687175" y="3611437"/>
        <a:ext cx="73593" cy="73593"/>
      </dsp:txXfrm>
    </dsp:sp>
    <dsp:sp modelId="{F98C68BF-FDD8-42B7-B2BE-5916870038AD}">
      <dsp:nvSpPr>
        <dsp:cNvPr id="0" name=""/>
        <dsp:cNvSpPr/>
      </dsp:nvSpPr>
      <dsp:spPr>
        <a:xfrm>
          <a:off x="2524155" y="4091457"/>
          <a:ext cx="855979" cy="8559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NYSIIS</a:t>
          </a:r>
        </a:p>
      </dsp:txBody>
      <dsp:txXfrm>
        <a:off x="2649510" y="4216812"/>
        <a:ext cx="605269" cy="605269"/>
      </dsp:txXfrm>
    </dsp:sp>
    <dsp:sp modelId="{4D7C1990-2206-4B37-B3B2-61028153F701}">
      <dsp:nvSpPr>
        <dsp:cNvPr id="0" name=""/>
        <dsp:cNvSpPr/>
      </dsp:nvSpPr>
      <dsp:spPr>
        <a:xfrm rot="9553846">
          <a:off x="2671569" y="3181188"/>
          <a:ext cx="1471877" cy="17135"/>
        </a:xfrm>
        <a:custGeom>
          <a:avLst/>
          <a:gdLst/>
          <a:ahLst/>
          <a:cxnLst/>
          <a:rect l="0" t="0" r="0" b="0"/>
          <a:pathLst>
            <a:path>
              <a:moveTo>
                <a:pt x="0" y="8567"/>
              </a:moveTo>
              <a:lnTo>
                <a:pt x="1471877" y="85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370711" y="3152959"/>
        <a:ext cx="73593" cy="73593"/>
      </dsp:txXfrm>
    </dsp:sp>
    <dsp:sp modelId="{41926963-D497-4F2A-BA38-B47B5FE42048}">
      <dsp:nvSpPr>
        <dsp:cNvPr id="0" name=""/>
        <dsp:cNvSpPr/>
      </dsp:nvSpPr>
      <dsp:spPr>
        <a:xfrm>
          <a:off x="1891226" y="3174501"/>
          <a:ext cx="855979" cy="8559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Oxford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Name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Compression</a:t>
          </a:r>
        </a:p>
      </dsp:txBody>
      <dsp:txXfrm>
        <a:off x="2016581" y="3299856"/>
        <a:ext cx="605269" cy="605269"/>
      </dsp:txXfrm>
    </dsp:sp>
    <dsp:sp modelId="{642CB940-495B-4200-9752-F1E4C475CDF0}">
      <dsp:nvSpPr>
        <dsp:cNvPr id="0" name=""/>
        <dsp:cNvSpPr/>
      </dsp:nvSpPr>
      <dsp:spPr>
        <a:xfrm rot="11215385">
          <a:off x="2604419" y="2628157"/>
          <a:ext cx="1471877" cy="17135"/>
        </a:xfrm>
        <a:custGeom>
          <a:avLst/>
          <a:gdLst/>
          <a:ahLst/>
          <a:cxnLst/>
          <a:rect l="0" t="0" r="0" b="0"/>
          <a:pathLst>
            <a:path>
              <a:moveTo>
                <a:pt x="0" y="8567"/>
              </a:moveTo>
              <a:lnTo>
                <a:pt x="1471877" y="85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303561" y="2599928"/>
        <a:ext cx="73593" cy="73593"/>
      </dsp:txXfrm>
    </dsp:sp>
    <dsp:sp modelId="{1A2D58F8-4A6D-42D2-9309-7B4143F9D4B7}">
      <dsp:nvSpPr>
        <dsp:cNvPr id="0" name=""/>
        <dsp:cNvSpPr/>
      </dsp:nvSpPr>
      <dsp:spPr>
        <a:xfrm>
          <a:off x="1756926" y="2068439"/>
          <a:ext cx="855979" cy="8559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Metaphone</a:t>
          </a:r>
        </a:p>
      </dsp:txBody>
      <dsp:txXfrm>
        <a:off x="1882281" y="2193794"/>
        <a:ext cx="605269" cy="605269"/>
      </dsp:txXfrm>
    </dsp:sp>
    <dsp:sp modelId="{D678D156-6189-4D60-9DB0-29139E0BF0E3}">
      <dsp:nvSpPr>
        <dsp:cNvPr id="0" name=""/>
        <dsp:cNvSpPr/>
      </dsp:nvSpPr>
      <dsp:spPr>
        <a:xfrm rot="12876923">
          <a:off x="2801967" y="2107267"/>
          <a:ext cx="1471877" cy="17135"/>
        </a:xfrm>
        <a:custGeom>
          <a:avLst/>
          <a:gdLst/>
          <a:ahLst/>
          <a:cxnLst/>
          <a:rect l="0" t="0" r="0" b="0"/>
          <a:pathLst>
            <a:path>
              <a:moveTo>
                <a:pt x="0" y="8567"/>
              </a:moveTo>
              <a:lnTo>
                <a:pt x="1471877" y="85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501108" y="2079038"/>
        <a:ext cx="73593" cy="73593"/>
      </dsp:txXfrm>
    </dsp:sp>
    <dsp:sp modelId="{AA8F6459-EA64-42A0-95C7-655DEB5C6B9C}">
      <dsp:nvSpPr>
        <dsp:cNvPr id="0" name=""/>
        <dsp:cNvSpPr/>
      </dsp:nvSpPr>
      <dsp:spPr>
        <a:xfrm>
          <a:off x="2152021" y="1026658"/>
          <a:ext cx="855979" cy="8559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Double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Metaphone</a:t>
          </a:r>
        </a:p>
      </dsp:txBody>
      <dsp:txXfrm>
        <a:off x="2277376" y="1152013"/>
        <a:ext cx="605269" cy="605269"/>
      </dsp:txXfrm>
    </dsp:sp>
    <dsp:sp modelId="{053EB2CD-2B27-4D0D-A5DF-6BFBF28C9EA5}">
      <dsp:nvSpPr>
        <dsp:cNvPr id="0" name=""/>
        <dsp:cNvSpPr/>
      </dsp:nvSpPr>
      <dsp:spPr>
        <a:xfrm rot="14538462">
          <a:off x="3218956" y="1737846"/>
          <a:ext cx="1471877" cy="17135"/>
        </a:xfrm>
        <a:custGeom>
          <a:avLst/>
          <a:gdLst/>
          <a:ahLst/>
          <a:cxnLst/>
          <a:rect l="0" t="0" r="0" b="0"/>
          <a:pathLst>
            <a:path>
              <a:moveTo>
                <a:pt x="0" y="8567"/>
              </a:moveTo>
              <a:lnTo>
                <a:pt x="1471877" y="85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918098" y="1709617"/>
        <a:ext cx="73593" cy="73593"/>
      </dsp:txXfrm>
    </dsp:sp>
    <dsp:sp modelId="{F5C36570-97C2-486B-80E6-4F9F20435D1C}">
      <dsp:nvSpPr>
        <dsp:cNvPr id="0" name=""/>
        <dsp:cNvSpPr/>
      </dsp:nvSpPr>
      <dsp:spPr>
        <a:xfrm>
          <a:off x="2986001" y="287817"/>
          <a:ext cx="855979" cy="8559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Numeric</a:t>
          </a:r>
        </a:p>
      </dsp:txBody>
      <dsp:txXfrm>
        <a:off x="3111356" y="413172"/>
        <a:ext cx="605269" cy="6052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58597B5-5131-4FD9-8C1E-D336E428397D}" type="datetimeFigureOut">
              <a:rPr lang="en-US" smtClean="0"/>
              <a:t>4/8/2013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7D6A0A1-5E3A-4B6D-8386-232500F9CCC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597B5-5131-4FD9-8C1E-D336E428397D}" type="datetimeFigureOut">
              <a:rPr lang="en-US" smtClean="0"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A0A1-5E3A-4B6D-8386-232500F9CC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597B5-5131-4FD9-8C1E-D336E428397D}" type="datetimeFigureOut">
              <a:rPr lang="en-US" smtClean="0"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A0A1-5E3A-4B6D-8386-232500F9CC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58597B5-5131-4FD9-8C1E-D336E428397D}" type="datetimeFigureOut">
              <a:rPr lang="en-US" smtClean="0"/>
              <a:t>4/8/2013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7D6A0A1-5E3A-4B6D-8386-232500F9CCC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58597B5-5131-4FD9-8C1E-D336E428397D}" type="datetimeFigureOut">
              <a:rPr lang="en-US" smtClean="0"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7D6A0A1-5E3A-4B6D-8386-232500F9CCC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597B5-5131-4FD9-8C1E-D336E428397D}" type="datetimeFigureOut">
              <a:rPr lang="en-US" smtClean="0"/>
              <a:t>4/8/2013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A0A1-5E3A-4B6D-8386-232500F9CCC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597B5-5131-4FD9-8C1E-D336E428397D}" type="datetimeFigureOut">
              <a:rPr lang="en-US" smtClean="0"/>
              <a:t>4/8/2013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A0A1-5E3A-4B6D-8386-232500F9CCC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58597B5-5131-4FD9-8C1E-D336E428397D}" type="datetimeFigureOut">
              <a:rPr lang="en-US" smtClean="0"/>
              <a:t>4/8/2013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7D6A0A1-5E3A-4B6D-8386-232500F9CC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597B5-5131-4FD9-8C1E-D336E428397D}" type="datetimeFigureOut">
              <a:rPr lang="en-US" smtClean="0"/>
              <a:t>4/8/2013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A0A1-5E3A-4B6D-8386-232500F9CC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58597B5-5131-4FD9-8C1E-D336E428397D}" type="datetimeFigureOut">
              <a:rPr lang="en-US" smtClean="0"/>
              <a:t>4/8/2013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7D6A0A1-5E3A-4B6D-8386-232500F9CCC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58597B5-5131-4FD9-8C1E-D336E428397D}" type="datetimeFigureOut">
              <a:rPr lang="en-US" smtClean="0"/>
              <a:t>4/8/2013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7D6A0A1-5E3A-4B6D-8386-232500F9CCC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58597B5-5131-4FD9-8C1E-D336E428397D}" type="datetimeFigureOut">
              <a:rPr lang="en-US" smtClean="0"/>
              <a:t>4/8/2013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7D6A0A1-5E3A-4B6D-8386-232500F9CCC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sps.com/business/addressverification/welcome.htm?from=business&amp;page=addressver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gi.com/tech/mlc/" TargetMode="External"/><Relationship Id="rId2" Type="http://schemas.openxmlformats.org/officeDocument/2006/relationships/hyperlink" Target="http://sourceforge.net/projects/febr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cs.uci.edu/~flamingo" TargetMode="External"/><Relationship Id="rId5" Type="http://schemas.openxmlformats.org/officeDocument/2006/relationships/hyperlink" Target="http://www.cs.cmu.edu/~wcohen/whirl" TargetMode="External"/><Relationship Id="rId4" Type="http://schemas.openxmlformats.org/officeDocument/2006/relationships/hyperlink" Target="http://dbgen.sourceforge.net/" TargetMode="Externa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oracle.com/docs/cd/E14072_01/appdev.112/e10577/u_match.htm" TargetMode="External"/><Relationship Id="rId2" Type="http://schemas.openxmlformats.org/officeDocument/2006/relationships/hyperlink" Target="http://www.sqlteam.com/article/using-fuzzy-lookup-transformations-in-sql-server-integration-services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1"/>
            <a:ext cx="7772400" cy="685799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Duplicate record detection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209800"/>
            <a:ext cx="8229600" cy="4495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AHMED K. ELMAGARMID 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PURDUE UNIVERSITY, WEST LAFAYETTE, 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IN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Senior member, IEEE</a:t>
            </a:r>
            <a:endParaRPr lang="en-US" dirty="0" smtClean="0">
              <a:latin typeface="Aharoni" pitchFamily="2" charset="-79"/>
              <a:cs typeface="Aharoni" pitchFamily="2" charset="-79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PANAGIOTIS G. IPEIROTIS 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LEONARD N. STERN SCHOOL OF BUSINESS, NEW YORK, 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NY 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Member, IEEE computer security</a:t>
            </a:r>
            <a:endParaRPr lang="en-US" dirty="0" smtClean="0">
              <a:latin typeface="Aharoni" pitchFamily="2" charset="-79"/>
              <a:cs typeface="Aharoni" pitchFamily="2" charset="-79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VASSILIOS S. VERYKIOS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UNIVERSITY OF THESSALY, VOLOS, 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GREECE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Member ,IEEE computer security.</a:t>
            </a:r>
            <a:endParaRPr lang="en-US" dirty="0" smtClean="0">
              <a:latin typeface="Aharoni" pitchFamily="2" charset="-79"/>
              <a:cs typeface="Aharoni" pitchFamily="2" charset="-79"/>
            </a:endParaRPr>
          </a:p>
          <a:p>
            <a:pPr>
              <a:lnSpc>
                <a:spcPct val="80000"/>
              </a:lnSpc>
            </a:pPr>
            <a:endParaRPr lang="en-US" sz="3000" dirty="0" smtClean="0"/>
          </a:p>
          <a:p>
            <a:pPr>
              <a:lnSpc>
                <a:spcPct val="80000"/>
              </a:lnSpc>
            </a:pPr>
            <a:r>
              <a:rPr lang="en-US" sz="3000" dirty="0"/>
              <a:t> </a:t>
            </a:r>
            <a:r>
              <a:rPr lang="en-US" sz="3000" dirty="0" smtClean="0"/>
              <a:t>                                    </a:t>
            </a:r>
            <a:r>
              <a:rPr lang="en-US" sz="1400" dirty="0" smtClean="0"/>
              <a:t>PRESENTED BY</a:t>
            </a:r>
          </a:p>
          <a:p>
            <a:pPr>
              <a:lnSpc>
                <a:spcPct val="80000"/>
              </a:lnSpc>
            </a:pPr>
            <a:r>
              <a:rPr lang="en-US" sz="1400" dirty="0"/>
              <a:t> </a:t>
            </a:r>
            <a:r>
              <a:rPr lang="en-US" sz="1400" dirty="0" smtClean="0"/>
              <a:t>                                    </a:t>
            </a:r>
            <a:r>
              <a:rPr lang="en-US" sz="1400" dirty="0" smtClean="0"/>
              <a:t>                                           SHILPA </a:t>
            </a:r>
            <a:r>
              <a:rPr lang="en-US" sz="1400" dirty="0" smtClean="0"/>
              <a:t>MURTHY     </a:t>
            </a:r>
          </a:p>
          <a:p>
            <a:pPr>
              <a:lnSpc>
                <a:spcPct val="80000"/>
              </a:lnSpc>
            </a:pPr>
            <a:endParaRPr lang="en-US" sz="1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25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 smtClean="0"/>
              <a:t>             </a:t>
            </a:r>
            <a:r>
              <a:rPr lang="en-US" dirty="0" smtClean="0">
                <a:solidFill>
                  <a:srgbClr val="FF0000"/>
                </a:solidFill>
              </a:rPr>
              <a:t>DATA TRANSFORMATION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Simple conversions of data type</a:t>
            </a:r>
          </a:p>
          <a:p>
            <a:r>
              <a:rPr lang="en-US" dirty="0" smtClean="0"/>
              <a:t>Field renaming</a:t>
            </a:r>
          </a:p>
          <a:p>
            <a:r>
              <a:rPr lang="en-US" dirty="0" smtClean="0"/>
              <a:t>Decoding field values</a:t>
            </a:r>
          </a:p>
          <a:p>
            <a:r>
              <a:rPr lang="en-US" dirty="0" smtClean="0"/>
              <a:t>Range </a:t>
            </a:r>
            <a:r>
              <a:rPr lang="en-US" dirty="0" smtClean="0"/>
              <a:t>checking: involves</a:t>
            </a:r>
            <a:r>
              <a:rPr lang="en-US" dirty="0" smtClean="0"/>
              <a:t> examining data in a field to ensure that it falls within the expected range ,usually a numeric or date range</a:t>
            </a:r>
            <a:endParaRPr lang="en-US" dirty="0" smtClean="0"/>
          </a:p>
          <a:p>
            <a:r>
              <a:rPr lang="en-US" dirty="0" smtClean="0"/>
              <a:t>Dependency </a:t>
            </a:r>
            <a:r>
              <a:rPr lang="en-US" dirty="0" smtClean="0"/>
              <a:t>checking</a:t>
            </a:r>
            <a:r>
              <a:rPr lang="en-US" dirty="0" smtClean="0"/>
              <a:t>: is slightly more complex kind of data transformation where we check the values in a particular field to the values in another field to ensure minimal level of consistency in data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40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             </a:t>
            </a:r>
            <a:r>
              <a:rPr lang="en-US" dirty="0" smtClean="0">
                <a:solidFill>
                  <a:srgbClr val="FF0000"/>
                </a:solidFill>
              </a:rPr>
              <a:t>DATA STANDARDIZATION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Represent certain fields in a standard format</a:t>
            </a:r>
          </a:p>
          <a:p>
            <a:pPr lvl="1"/>
            <a:r>
              <a:rPr lang="en-US" dirty="0" smtClean="0"/>
              <a:t>Addresses </a:t>
            </a:r>
          </a:p>
          <a:p>
            <a:pPr lvl="2"/>
            <a:r>
              <a:rPr lang="en-US" dirty="0" smtClean="0">
                <a:hlinkClick r:id="rId2"/>
              </a:rPr>
              <a:t>US Postal Service Address Verification</a:t>
            </a:r>
            <a:r>
              <a:rPr lang="en-US" dirty="0" smtClean="0"/>
              <a:t> tool</a:t>
            </a:r>
          </a:p>
          <a:p>
            <a:pPr lvl="1"/>
            <a:r>
              <a:rPr lang="en-US" dirty="0" smtClean="0"/>
              <a:t>Date </a:t>
            </a:r>
            <a:r>
              <a:rPr lang="en-US" dirty="0" smtClean="0"/>
              <a:t>and time formatting</a:t>
            </a:r>
          </a:p>
          <a:p>
            <a:pPr lvl="1"/>
            <a:r>
              <a:rPr lang="en-US" dirty="0" smtClean="0"/>
              <a:t>Names (first, last, middle, prefix, suffix)</a:t>
            </a:r>
          </a:p>
          <a:p>
            <a:pPr lvl="1"/>
            <a:r>
              <a:rPr lang="en-US" dirty="0" smtClean="0"/>
              <a:t>Titles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69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LAST STEP IN DATA PREPARATION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Store data in </a:t>
            </a:r>
            <a:r>
              <a:rPr lang="en-US" dirty="0" smtClean="0"/>
              <a:t>tables having comparable fields.</a:t>
            </a:r>
            <a:endParaRPr lang="en-US" dirty="0" smtClean="0"/>
          </a:p>
          <a:p>
            <a:r>
              <a:rPr lang="en-US" dirty="0" smtClean="0"/>
              <a:t>Identify fields suitable for </a:t>
            </a:r>
            <a:r>
              <a:rPr lang="en-US" dirty="0" smtClean="0"/>
              <a:t>comparison</a:t>
            </a:r>
            <a:endParaRPr lang="en-US" dirty="0"/>
          </a:p>
          <a:p>
            <a:r>
              <a:rPr lang="en-US" dirty="0" smtClean="0"/>
              <a:t>Not foolproof</a:t>
            </a:r>
          </a:p>
          <a:p>
            <a:r>
              <a:rPr lang="en-US" dirty="0" smtClean="0"/>
              <a:t>Data </a:t>
            </a:r>
            <a:r>
              <a:rPr lang="en-US" dirty="0" smtClean="0"/>
              <a:t>may still contain </a:t>
            </a:r>
            <a:r>
              <a:rPr lang="en-US" dirty="0" smtClean="0"/>
              <a:t>inconsistencies due to misspellings and different conventions to represent data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2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 smtClean="0"/>
              <a:t>      </a:t>
            </a:r>
            <a:r>
              <a:rPr lang="en-US" dirty="0" smtClean="0">
                <a:solidFill>
                  <a:srgbClr val="FF0000"/>
                </a:solidFill>
              </a:rPr>
              <a:t>FIELD MATCHING TECHNIQUES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i="1" dirty="0" smtClean="0"/>
              <a:t>Most common sources of mismatches in database entries is due to typographical errors</a:t>
            </a:r>
          </a:p>
          <a:p>
            <a:pPr>
              <a:buFont typeface="Courier New" pitchFamily="49" charset="0"/>
              <a:buChar char="o"/>
            </a:pPr>
            <a:r>
              <a:rPr lang="en-US" i="1" dirty="0" smtClean="0"/>
              <a:t>The field matching metrics that have been designed to overcome this problem are :</a:t>
            </a:r>
            <a:r>
              <a:rPr lang="en-US" i="1" dirty="0" smtClean="0"/>
              <a:t> </a:t>
            </a:r>
          </a:p>
          <a:p>
            <a:pPr>
              <a:buFont typeface="Courier New" pitchFamily="49" charset="0"/>
              <a:buChar char="o"/>
            </a:pPr>
            <a:r>
              <a:rPr lang="en-US" b="1" i="1" dirty="0" smtClean="0"/>
              <a:t>Character –based similarity metrics</a:t>
            </a:r>
          </a:p>
          <a:p>
            <a:pPr>
              <a:buFont typeface="Courier New" pitchFamily="49" charset="0"/>
              <a:buChar char="o"/>
            </a:pPr>
            <a:r>
              <a:rPr lang="en-US" b="1" i="1" dirty="0" smtClean="0"/>
              <a:t>Token based similarity metrics</a:t>
            </a:r>
          </a:p>
          <a:p>
            <a:pPr>
              <a:buFont typeface="Courier New" pitchFamily="49" charset="0"/>
              <a:buChar char="o"/>
            </a:pPr>
            <a:r>
              <a:rPr lang="en-US" b="1" i="1" dirty="0" smtClean="0"/>
              <a:t>Phonetic similarity metrics</a:t>
            </a:r>
          </a:p>
          <a:p>
            <a:pPr>
              <a:buFont typeface="Courier New" pitchFamily="49" charset="0"/>
              <a:buChar char="o"/>
            </a:pPr>
            <a:r>
              <a:rPr lang="en-US" b="1" i="1" dirty="0" smtClean="0"/>
              <a:t> Numeric similarity metrics</a:t>
            </a:r>
          </a:p>
        </p:txBody>
      </p:sp>
    </p:spTree>
    <p:extLst>
      <p:ext uri="{BB962C8B-B14F-4D97-AF65-F5344CB8AC3E}">
        <p14:creationId xmlns:p14="http://schemas.microsoft.com/office/powerpoint/2010/main" val="159396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     CHARACTER BASED SIMILARITY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Works best on typographical errors</a:t>
            </a:r>
          </a:p>
          <a:p>
            <a:r>
              <a:rPr lang="en-US" dirty="0" smtClean="0"/>
              <a:t>Edit distance </a:t>
            </a:r>
          </a:p>
          <a:p>
            <a:pPr lvl="1"/>
            <a:r>
              <a:rPr lang="en-US" dirty="0" smtClean="0"/>
              <a:t>Shortest sequence of edit commands that can transform a string </a:t>
            </a:r>
            <a:r>
              <a:rPr lang="en-US" i="1" dirty="0" smtClean="0"/>
              <a:t>s</a:t>
            </a:r>
            <a:r>
              <a:rPr lang="en-US" dirty="0" smtClean="0"/>
              <a:t> into </a:t>
            </a:r>
            <a:r>
              <a:rPr lang="en-US" i="1" dirty="0" smtClean="0"/>
              <a:t>t</a:t>
            </a:r>
          </a:p>
          <a:p>
            <a:pPr lvl="1"/>
            <a:r>
              <a:rPr lang="en-US" dirty="0" smtClean="0"/>
              <a:t>Three types of edit operations . </a:t>
            </a:r>
            <a:r>
              <a:rPr lang="en-US" dirty="0"/>
              <a:t>I</a:t>
            </a:r>
            <a:r>
              <a:rPr lang="en-US" dirty="0" smtClean="0"/>
              <a:t>f (cost =1) this version of edit distance is referred to as the </a:t>
            </a:r>
            <a:r>
              <a:rPr lang="en-US" dirty="0" smtClean="0"/>
              <a:t>“</a:t>
            </a:r>
            <a:r>
              <a:rPr lang="en-US" dirty="0" err="1" smtClean="0"/>
              <a:t>Levenshein</a:t>
            </a:r>
            <a:r>
              <a:rPr lang="en-US" dirty="0" smtClean="0"/>
              <a:t>” </a:t>
            </a:r>
            <a:r>
              <a:rPr lang="en-US" dirty="0" smtClean="0"/>
              <a:t>distance.</a:t>
            </a:r>
          </a:p>
          <a:p>
            <a:pPr lvl="1"/>
            <a:r>
              <a:rPr lang="en-US" dirty="0" smtClean="0"/>
              <a:t>Insert, delete, replace operations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Example. S1=“tin” s2= “tan”</a:t>
            </a:r>
          </a:p>
          <a:p>
            <a:pPr lvl="1"/>
            <a:r>
              <a:rPr lang="en-US" dirty="0" smtClean="0"/>
              <a:t>We need to replace “I” </a:t>
            </a:r>
            <a:r>
              <a:rPr lang="en-US" dirty="0" smtClean="0"/>
              <a:t>to </a:t>
            </a:r>
            <a:r>
              <a:rPr lang="en-US" dirty="0" smtClean="0"/>
              <a:t>“A” to convert string s1 to s2.</a:t>
            </a:r>
          </a:p>
          <a:p>
            <a:pPr lvl="1"/>
            <a:r>
              <a:rPr lang="en-US" dirty="0" smtClean="0"/>
              <a:t>The edit distance here is 1. because we needed only one operation to convert s1 to s2.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90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0000"/>
                </a:solidFill>
              </a:rPr>
              <a:t>CHARACTER BASED SIMILARITY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Affine gap distance</a:t>
            </a:r>
          </a:p>
          <a:p>
            <a:pPr marL="457200" lvl="1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en-US" sz="2000" dirty="0" smtClean="0"/>
              <a:t>Strings </a:t>
            </a:r>
            <a:r>
              <a:rPr lang="en-US" sz="2000" dirty="0" smtClean="0"/>
              <a:t>that have been truncated</a:t>
            </a:r>
          </a:p>
          <a:p>
            <a:pPr marL="914400" lvl="2" indent="0">
              <a:buNone/>
            </a:pPr>
            <a:r>
              <a:rPr lang="en-US" sz="2000" i="1" dirty="0" smtClean="0"/>
              <a:t> John R. Smith versus Jonathan Richard Smith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Smith-Waterman distance</a:t>
            </a:r>
          </a:p>
          <a:p>
            <a:pPr marL="914400" lvl="2" indent="0">
              <a:buNone/>
            </a:pPr>
            <a:r>
              <a:rPr lang="en-US" sz="2000" dirty="0" smtClean="0"/>
              <a:t>  Substring matching which ignores the prefix and </a:t>
            </a:r>
            <a:r>
              <a:rPr lang="en-US" sz="2000" dirty="0" smtClean="0"/>
              <a:t>suffix</a:t>
            </a:r>
          </a:p>
          <a:p>
            <a:pPr marL="914400" lvl="2" indent="0">
              <a:buNone/>
            </a:pPr>
            <a:r>
              <a:rPr lang="en-US" sz="2000" i="1" dirty="0"/>
              <a:t>Example: Prof. </a:t>
            </a:r>
            <a:r>
              <a:rPr lang="en-US" sz="2000" i="1" dirty="0" err="1"/>
              <a:t>John.R.Smith</a:t>
            </a:r>
            <a:r>
              <a:rPr lang="en-US" sz="2000" i="1" dirty="0"/>
              <a:t> and </a:t>
            </a:r>
            <a:r>
              <a:rPr lang="en-US" sz="2000" i="1" dirty="0" err="1"/>
              <a:t>John.R.Smith,Prof</a:t>
            </a:r>
            <a:endParaRPr lang="en-US" sz="2000" i="1" dirty="0"/>
          </a:p>
          <a:p>
            <a:pPr lvl="1">
              <a:buFont typeface="Arial" pitchFamily="34" charset="0"/>
              <a:buChar char="•"/>
            </a:pPr>
            <a:r>
              <a:rPr lang="en-US" sz="2400" dirty="0" err="1" smtClean="0"/>
              <a:t>Jaro</a:t>
            </a:r>
            <a:r>
              <a:rPr lang="en-US" sz="2400" dirty="0" smtClean="0"/>
              <a:t> distance</a:t>
            </a:r>
          </a:p>
          <a:p>
            <a:pPr marL="914400" lvl="2" indent="0">
              <a:buNone/>
            </a:pPr>
            <a:r>
              <a:rPr lang="en-US" sz="2000" dirty="0" smtClean="0"/>
              <a:t>   </a:t>
            </a:r>
            <a:r>
              <a:rPr lang="en-US" sz="2000" i="1" dirty="0"/>
              <a:t>Compares first and last name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Q-Grams</a:t>
            </a:r>
          </a:p>
          <a:p>
            <a:pPr marL="914400" lvl="2" indent="0">
              <a:buNone/>
            </a:pPr>
            <a:r>
              <a:rPr lang="en-US" sz="2000" dirty="0" smtClean="0"/>
              <a:t>Divides string into a series of substrings of length </a:t>
            </a:r>
            <a:r>
              <a:rPr lang="en-US" sz="2000" i="1" dirty="0" smtClean="0"/>
              <a:t>q</a:t>
            </a:r>
            <a:r>
              <a:rPr lang="en-US" sz="2000" i="1" dirty="0" smtClean="0"/>
              <a:t>.</a:t>
            </a:r>
          </a:p>
          <a:p>
            <a:pPr lvl="2" indent="0">
              <a:buNone/>
            </a:pPr>
            <a:r>
              <a:rPr lang="en-US" sz="2000" i="1" dirty="0"/>
              <a:t>E.g.: NELSON </a:t>
            </a:r>
            <a:r>
              <a:rPr lang="en-US" sz="2000" i="1" dirty="0"/>
              <a:t>and</a:t>
            </a:r>
            <a:r>
              <a:rPr lang="en-US" sz="2000" i="1" dirty="0"/>
              <a:t> NELSEN </a:t>
            </a:r>
            <a:r>
              <a:rPr lang="en-US" sz="2000" i="1" dirty="0"/>
              <a:t>are phonetically similar but spelled differently.  The q-grams for these words are </a:t>
            </a:r>
            <a:r>
              <a:rPr lang="en-US" sz="2000" i="1" dirty="0"/>
              <a:t>NE LS ON </a:t>
            </a:r>
            <a:r>
              <a:rPr lang="en-US" sz="2000" i="1" dirty="0"/>
              <a:t>and</a:t>
            </a:r>
            <a:r>
              <a:rPr lang="en-US" sz="2000" i="1" dirty="0"/>
              <a:t> NE LS EN 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59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 smtClean="0"/>
              <a:t>            </a:t>
            </a:r>
            <a:r>
              <a:rPr lang="en-US" dirty="0" smtClean="0">
                <a:solidFill>
                  <a:srgbClr val="FF0000"/>
                </a:solidFill>
              </a:rPr>
              <a:t>TOKEN BASED SIMILARITY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Works best when word (tokens) are transposed</a:t>
            </a:r>
          </a:p>
          <a:p>
            <a:pPr marL="365760" lvl="1" indent="0">
              <a:lnSpc>
                <a:spcPct val="90000"/>
              </a:lnSpc>
              <a:buNone/>
            </a:pPr>
            <a:r>
              <a:rPr lang="en-US" dirty="0" smtClean="0"/>
              <a:t>Atomic Strings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Computational average</a:t>
            </a:r>
          </a:p>
          <a:p>
            <a:pPr marL="365760" lvl="1" indent="0">
              <a:lnSpc>
                <a:spcPct val="90000"/>
              </a:lnSpc>
              <a:buNone/>
            </a:pPr>
            <a:r>
              <a:rPr lang="en-US" dirty="0" smtClean="0"/>
              <a:t>WHIRL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Weights words based on frequency to determine </a:t>
            </a:r>
            <a:r>
              <a:rPr lang="en-US" dirty="0" smtClean="0"/>
              <a:t>similarity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The words in the database have a weight associated with it, which is calculated using a cosine similarity metric.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Example: in a database of company names the words “AT&amp;T” and “IBM” are less frequent than the word “</a:t>
            </a:r>
            <a:r>
              <a:rPr lang="en-US" dirty="0" err="1" smtClean="0"/>
              <a:t>inc.</a:t>
            </a:r>
            <a:r>
              <a:rPr lang="en-US" dirty="0" smtClean="0"/>
              <a:t>”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Similarity of John Smith and </a:t>
            </a:r>
            <a:r>
              <a:rPr lang="en-US" dirty="0" err="1" smtClean="0"/>
              <a:t>Mr.John</a:t>
            </a:r>
            <a:r>
              <a:rPr lang="en-US" dirty="0" smtClean="0"/>
              <a:t> Smith is close to 1.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But the similarity of </a:t>
            </a:r>
            <a:r>
              <a:rPr lang="en-US" dirty="0" err="1" smtClean="0"/>
              <a:t>comptr</a:t>
            </a:r>
            <a:r>
              <a:rPr lang="en-US" dirty="0" smtClean="0"/>
              <a:t> department and </a:t>
            </a:r>
            <a:r>
              <a:rPr lang="en-US" dirty="0" err="1" smtClean="0"/>
              <a:t>deprtment</a:t>
            </a:r>
            <a:r>
              <a:rPr lang="en-US" dirty="0" smtClean="0"/>
              <a:t> of computer is zero since it doesn’t take care of misspelled words.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dirty="0" smtClean="0"/>
              <a:t>Q</a:t>
            </a:r>
            <a:r>
              <a:rPr lang="en-US" dirty="0" smtClean="0"/>
              <a:t>-Grams </a:t>
            </a:r>
            <a:r>
              <a:rPr lang="en-US" dirty="0" smtClean="0"/>
              <a:t>with weighting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Extends WHIRL to handle spelling errors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58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 smtClean="0"/>
              <a:t>              </a:t>
            </a:r>
            <a:r>
              <a:rPr lang="en-US" dirty="0" smtClean="0">
                <a:solidFill>
                  <a:srgbClr val="FF0000"/>
                </a:solidFill>
              </a:rPr>
              <a:t>PHONETIC SIMILARITY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Comparison based on how words sound</a:t>
            </a: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276600"/>
            <a:ext cx="7011988" cy="213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391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 smtClean="0"/>
              <a:t>              </a:t>
            </a:r>
            <a:r>
              <a:rPr lang="en-US" dirty="0" smtClean="0">
                <a:solidFill>
                  <a:srgbClr val="FF0000"/>
                </a:solidFill>
              </a:rPr>
              <a:t>NUMERIC SIMILARITY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Considers only numbers</a:t>
            </a:r>
          </a:p>
          <a:p>
            <a:pPr lvl="1"/>
            <a:r>
              <a:rPr lang="en-US" dirty="0" smtClean="0"/>
              <a:t>Convert numbers to text data</a:t>
            </a:r>
          </a:p>
          <a:p>
            <a:pPr lvl="1"/>
            <a:r>
              <a:rPr lang="en-US" dirty="0" smtClean="0"/>
              <a:t>Simple range queries</a:t>
            </a:r>
          </a:p>
          <a:p>
            <a:r>
              <a:rPr lang="en-US" dirty="0" smtClean="0"/>
              <a:t>Authors provided no insight in this area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81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 smtClean="0"/>
              <a:t>              </a:t>
            </a:r>
            <a:r>
              <a:rPr lang="en-US" dirty="0" smtClean="0">
                <a:solidFill>
                  <a:srgbClr val="FF0000"/>
                </a:solidFill>
              </a:rPr>
              <a:t>SUMMARY OF METRICS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872299387"/>
              </p:ext>
            </p:extLst>
          </p:nvPr>
        </p:nvGraphicFramePr>
        <p:xfrm>
          <a:off x="0" y="1295400"/>
          <a:ext cx="89916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675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INTRODUCTION TO THE PROBLEM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/>
              <a:t>D</a:t>
            </a:r>
            <a:r>
              <a:rPr lang="en-US" i="1" dirty="0" smtClean="0"/>
              <a:t>atabases </a:t>
            </a:r>
            <a:r>
              <a:rPr lang="en-US" i="1" dirty="0" smtClean="0"/>
              <a:t>play an important role in today’s IT based economy </a:t>
            </a:r>
          </a:p>
          <a:p>
            <a:r>
              <a:rPr lang="en-US" i="1" dirty="0" smtClean="0"/>
              <a:t>Many businesses and organizations depend on the quality of data(or the lack thereof) stored in the databases.</a:t>
            </a:r>
          </a:p>
          <a:p>
            <a:r>
              <a:rPr lang="en-US" i="1" dirty="0" smtClean="0"/>
              <a:t>Any discrepancies in the data can have significant cost implications to a system that relies on information to function.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97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en-US" dirty="0" smtClean="0"/>
              <a:t>    </a:t>
            </a:r>
            <a:r>
              <a:rPr lang="en-US" dirty="0" smtClean="0">
                <a:solidFill>
                  <a:srgbClr val="FF0000"/>
                </a:solidFill>
              </a:rPr>
              <a:t>DUPLICATE RECORD DETECTION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 smtClean="0"/>
              <a:t>The methods described till now have been describing about similarity checking in single fields.</a:t>
            </a:r>
          </a:p>
          <a:p>
            <a:r>
              <a:rPr lang="en-US" i="1" dirty="0" smtClean="0"/>
              <a:t>The real life situations consist of multiple fields which have to be checked for </a:t>
            </a:r>
            <a:r>
              <a:rPr lang="en-US" i="1" dirty="0" smtClean="0"/>
              <a:t>d</a:t>
            </a:r>
            <a:r>
              <a:rPr lang="en-US" i="1" dirty="0" smtClean="0"/>
              <a:t>uplicate records.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1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 smtClean="0"/>
              <a:t>           </a:t>
            </a:r>
            <a:r>
              <a:rPr lang="en-US" dirty="0" smtClean="0">
                <a:solidFill>
                  <a:srgbClr val="FF0000"/>
                </a:solidFill>
              </a:rPr>
              <a:t>CATEGORIZING METHODS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1" dirty="0" smtClean="0"/>
              <a:t>Probabilistic approaches and supervised machine learning techniques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Approaches that rely on  domain knowledge or </a:t>
            </a:r>
            <a:r>
              <a:rPr lang="en-US" b="1" dirty="0" smtClean="0"/>
              <a:t>Generic distance metrics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75960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467600" cy="685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PROBABILISTIC MATCHINGMODELS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Models derived from Bayes theorem</a:t>
            </a:r>
          </a:p>
          <a:p>
            <a:pPr lvl="1"/>
            <a:r>
              <a:rPr lang="en-US" dirty="0" smtClean="0"/>
              <a:t>Use prior knowledge to make decision about current data </a:t>
            </a:r>
            <a:r>
              <a:rPr lang="en-US" dirty="0" smtClean="0"/>
              <a:t>set</a:t>
            </a:r>
          </a:p>
          <a:p>
            <a:pPr lvl="1"/>
            <a:r>
              <a:rPr lang="en-US" dirty="0" smtClean="0"/>
              <a:t>A tuple pair is assigned to one of the two classes M or U. M class represents(match) same entity, and the U class represents(non-match) different entity.</a:t>
            </a:r>
          </a:p>
          <a:p>
            <a:pPr lvl="1"/>
            <a:r>
              <a:rPr lang="en-US" dirty="0" smtClean="0"/>
              <a:t>This can be determined by calculating the probability distribution.</a:t>
            </a:r>
            <a:endParaRPr lang="en-US" dirty="0" smtClean="0"/>
          </a:p>
          <a:p>
            <a:r>
              <a:rPr lang="en-US" dirty="0" smtClean="0"/>
              <a:t>Rule-based decision </a:t>
            </a:r>
            <a:r>
              <a:rPr lang="en-US" dirty="0" smtClean="0"/>
              <a:t>tree</a:t>
            </a:r>
            <a:endParaRPr lang="en-US" dirty="0" smtClean="0"/>
          </a:p>
          <a:p>
            <a:pPr lvl="1"/>
            <a:r>
              <a:rPr lang="en-US" dirty="0" smtClean="0"/>
              <a:t>If-then-else traversal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05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               Supervised learning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Relies on the existence of trained data.</a:t>
            </a:r>
          </a:p>
          <a:p>
            <a:r>
              <a:rPr lang="en-US" dirty="0" smtClean="0"/>
              <a:t>The trained data is in the form of record pairs.</a:t>
            </a:r>
          </a:p>
          <a:p>
            <a:r>
              <a:rPr lang="en-US" dirty="0" smtClean="0"/>
              <a:t>These record pairs are labeled matching or not.</a:t>
            </a:r>
          </a:p>
          <a:p>
            <a:r>
              <a:rPr lang="en-US" dirty="0" smtClean="0"/>
              <a:t>SVM approach out performs all the simpler approaches.</a:t>
            </a:r>
          </a:p>
          <a:p>
            <a:r>
              <a:rPr lang="en-US" dirty="0" smtClean="0"/>
              <a:t>The post processing step is to create a graph for all the records linking the matching records.</a:t>
            </a:r>
          </a:p>
          <a:p>
            <a:r>
              <a:rPr lang="en-US" dirty="0" smtClean="0"/>
              <a:t>Records are considered identical using the transitivity relation applied on the connected components.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6664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 smtClean="0"/>
              <a:t>                   </a:t>
            </a:r>
            <a:r>
              <a:rPr lang="en-US" dirty="0" smtClean="0">
                <a:solidFill>
                  <a:srgbClr val="FF0000"/>
                </a:solidFill>
              </a:rPr>
              <a:t>ACTIVE LEARNING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5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28800"/>
            <a:ext cx="8152987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928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 smtClean="0"/>
              <a:t>      </a:t>
            </a:r>
            <a:r>
              <a:rPr lang="en-US" dirty="0" smtClean="0">
                <a:solidFill>
                  <a:srgbClr val="FF0000"/>
                </a:solidFill>
              </a:rPr>
              <a:t>DISTANCE BASED TECHNIQUES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smtClean="0"/>
              <a:t>This method can be used when </a:t>
            </a:r>
            <a:r>
              <a:rPr lang="en-US" dirty="0" smtClean="0"/>
              <a:t>there is absence of training data or human effort to create matching models.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Treat </a:t>
            </a:r>
            <a:r>
              <a:rPr lang="en-US" dirty="0" smtClean="0"/>
              <a:t>a record as a one long field</a:t>
            </a:r>
          </a:p>
          <a:p>
            <a:pPr lvl="1"/>
            <a:r>
              <a:rPr lang="en-US" dirty="0" smtClean="0"/>
              <a:t>Use a distance metric</a:t>
            </a:r>
          </a:p>
          <a:p>
            <a:pPr lvl="1"/>
            <a:r>
              <a:rPr lang="en-US" dirty="0" smtClean="0"/>
              <a:t>Best matches are ranked using a weighting algorithm</a:t>
            </a:r>
          </a:p>
          <a:p>
            <a:pPr lvl="1"/>
            <a:r>
              <a:rPr lang="en-US" dirty="0" smtClean="0"/>
              <a:t>Alternatively, use a single field</a:t>
            </a:r>
          </a:p>
          <a:p>
            <a:pPr lvl="2"/>
            <a:r>
              <a:rPr lang="en-US" dirty="0" smtClean="0"/>
              <a:t>Must be highly discriminating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95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en-US" dirty="0" smtClean="0"/>
              <a:t>          </a:t>
            </a:r>
            <a:r>
              <a:rPr lang="en-US" dirty="0" smtClean="0">
                <a:solidFill>
                  <a:srgbClr val="FF0000"/>
                </a:solidFill>
              </a:rPr>
              <a:t>RULE BASED TECHNIQUES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Relies on business rules to derive key</a:t>
            </a:r>
          </a:p>
          <a:p>
            <a:pPr lvl="1"/>
            <a:r>
              <a:rPr lang="en-US" dirty="0" smtClean="0"/>
              <a:t>Must determine functional dependencies</a:t>
            </a:r>
          </a:p>
          <a:p>
            <a:pPr lvl="1"/>
            <a:r>
              <a:rPr lang="en-US" dirty="0" smtClean="0"/>
              <a:t>Requires subject matter expert to build matching </a:t>
            </a:r>
            <a:r>
              <a:rPr lang="en-US" dirty="0" smtClean="0"/>
              <a:t>rules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endParaRPr lang="en-US" dirty="0" smtClean="0"/>
          </a:p>
          <a:p>
            <a:pPr marL="365760" lvl="1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9409" y="3067565"/>
            <a:ext cx="3700008" cy="1504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432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             Rule based techniques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This figure depicts the equation theory that dictates the logic of domain equivalence.</a:t>
            </a:r>
          </a:p>
          <a:p>
            <a:r>
              <a:rPr lang="en-US" dirty="0" smtClean="0"/>
              <a:t>It specifies an inference about the similarity of the records.</a:t>
            </a:r>
          </a:p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962400"/>
            <a:ext cx="6019800" cy="1272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40462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 smtClean="0"/>
              <a:t>           </a:t>
            </a:r>
            <a:r>
              <a:rPr lang="en-US" dirty="0" smtClean="0">
                <a:solidFill>
                  <a:srgbClr val="FF0000"/>
                </a:solidFill>
              </a:rPr>
              <a:t>UNSUPERVISED LEARNING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Classify data as matched or unmatched without a training </a:t>
            </a:r>
            <a:r>
              <a:rPr lang="en-US" dirty="0" smtClean="0"/>
              <a:t>set.</a:t>
            </a:r>
          </a:p>
          <a:p>
            <a:r>
              <a:rPr lang="en-US" dirty="0" smtClean="0"/>
              <a:t>The comparison vector generally depicts which category it belongs to. If it does not then it has to be done manually.</a:t>
            </a:r>
          </a:p>
          <a:p>
            <a:r>
              <a:rPr lang="en-US" dirty="0" smtClean="0"/>
              <a:t>One way to avoid manual labeling is to use the clustering algorithms.</a:t>
            </a:r>
          </a:p>
          <a:p>
            <a:r>
              <a:rPr lang="en-US" dirty="0" smtClean="0"/>
              <a:t>Group together similar comparison vectors.</a:t>
            </a:r>
          </a:p>
          <a:p>
            <a:r>
              <a:rPr lang="en-US" dirty="0" smtClean="0"/>
              <a:t>Each cluster contains vectors with similar characteristics.</a:t>
            </a:r>
          </a:p>
          <a:p>
            <a:r>
              <a:rPr lang="en-US" dirty="0" smtClean="0"/>
              <a:t>By knowing the real class of only few vectors we can infer the class of all the vectors.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88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</a:t>
            </a:r>
            <a:r>
              <a:rPr lang="en-US" dirty="0" smtClean="0"/>
              <a:t> </a:t>
            </a:r>
            <a:r>
              <a:rPr lang="en-US" sz="3100" dirty="0" smtClean="0">
                <a:solidFill>
                  <a:srgbClr val="FF0000"/>
                </a:solidFill>
              </a:rPr>
              <a:t>techniques to improve efficiency</a:t>
            </a:r>
            <a:endParaRPr lang="en-US" sz="31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Reduce the number of record comparisons</a:t>
            </a:r>
          </a:p>
          <a:p>
            <a:r>
              <a:rPr lang="en-US" dirty="0" smtClean="0"/>
              <a:t>Improve the efficiency of record comparison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74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 smtClean="0"/>
              <a:t>                      </a:t>
            </a:r>
            <a:r>
              <a:rPr lang="en-US" dirty="0" smtClean="0">
                <a:solidFill>
                  <a:srgbClr val="FF0000"/>
                </a:solidFill>
              </a:rPr>
              <a:t>DATA QUALITY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 are not carefully controlled for quality nor defined in a consistent way across different data sources, thus data quality is compromised due to many factors .//examples</a:t>
            </a:r>
          </a:p>
          <a:p>
            <a:r>
              <a:rPr lang="en-US" dirty="0"/>
              <a:t>D</a:t>
            </a:r>
            <a:r>
              <a:rPr lang="en-US" dirty="0" smtClean="0"/>
              <a:t>ata errors.Ex: </a:t>
            </a:r>
            <a:r>
              <a:rPr lang="en-US" dirty="0" err="1"/>
              <a:t>M</a:t>
            </a:r>
            <a:r>
              <a:rPr lang="en-US" dirty="0" err="1" smtClean="0"/>
              <a:t>icrosft</a:t>
            </a:r>
            <a:r>
              <a:rPr lang="en-US" dirty="0" smtClean="0"/>
              <a:t> instead of Microsoft</a:t>
            </a:r>
          </a:p>
          <a:p>
            <a:r>
              <a:rPr lang="en-US" dirty="0" smtClean="0"/>
              <a:t>Integrity errors. Ex: </a:t>
            </a:r>
            <a:r>
              <a:rPr lang="en-US" dirty="0" err="1" smtClean="0"/>
              <a:t>EmployeeAge</a:t>
            </a:r>
            <a:r>
              <a:rPr lang="en-US" dirty="0" smtClean="0"/>
              <a:t>=567</a:t>
            </a:r>
          </a:p>
          <a:p>
            <a:r>
              <a:rPr lang="en-US" dirty="0" smtClean="0"/>
              <a:t>Multiple conventions for information.Ex: 44 W.4</a:t>
            </a:r>
            <a:r>
              <a:rPr lang="en-US" baseline="30000" dirty="0" smtClean="0"/>
              <a:t>th</a:t>
            </a:r>
            <a:r>
              <a:rPr lang="en-US" dirty="0" smtClean="0"/>
              <a:t> street and 44 west fourth street.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67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 smtClean="0"/>
              <a:t>            </a:t>
            </a:r>
            <a:r>
              <a:rPr lang="en-US" dirty="0" smtClean="0">
                <a:solidFill>
                  <a:srgbClr val="FF0000"/>
                </a:solidFill>
              </a:rPr>
              <a:t>COMPARATIVE METRICS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Elementary nested loop</a:t>
            </a:r>
          </a:p>
          <a:p>
            <a:pPr lvl="1"/>
            <a:r>
              <a:rPr lang="en-US" dirty="0" smtClean="0"/>
              <a:t>Compare every record in one table to another table</a:t>
            </a:r>
          </a:p>
          <a:p>
            <a:pPr lvl="1"/>
            <a:r>
              <a:rPr lang="en-US" dirty="0" smtClean="0"/>
              <a:t>Requires A*B comparisons (Cartesian product) which is very expensive</a:t>
            </a:r>
          </a:p>
          <a:p>
            <a:r>
              <a:rPr lang="en-US" dirty="0" smtClean="0"/>
              <a:t>Cost required for a single comparison</a:t>
            </a:r>
          </a:p>
          <a:p>
            <a:pPr lvl="1"/>
            <a:r>
              <a:rPr lang="en-US" dirty="0" smtClean="0"/>
              <a:t>Must consider number of fields/record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02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</a:t>
            </a:r>
            <a:r>
              <a:rPr lang="en-US" dirty="0" smtClean="0">
                <a:solidFill>
                  <a:srgbClr val="FF0000"/>
                </a:solidFill>
              </a:rPr>
              <a:t>Reduce </a:t>
            </a:r>
            <a:r>
              <a:rPr lang="en-US" dirty="0">
                <a:solidFill>
                  <a:srgbClr val="FF0000"/>
                </a:solidFill>
              </a:rPr>
              <a:t>Record Comparisons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Blocking</a:t>
            </a:r>
          </a:p>
          <a:p>
            <a:r>
              <a:rPr lang="en-US" dirty="0" smtClean="0"/>
              <a:t>Sorted Neighborhood</a:t>
            </a:r>
          </a:p>
          <a:p>
            <a:r>
              <a:rPr lang="en-US" dirty="0" smtClean="0"/>
              <a:t>Clustering and Canopies</a:t>
            </a:r>
          </a:p>
          <a:p>
            <a:r>
              <a:rPr lang="en-US" dirty="0" smtClean="0"/>
              <a:t>Set Joins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 smtClean="0"/>
              <a:t>                           </a:t>
            </a:r>
            <a:r>
              <a:rPr lang="en-US" dirty="0" smtClean="0">
                <a:solidFill>
                  <a:srgbClr val="FF0000"/>
                </a:solidFill>
              </a:rPr>
              <a:t>Blocking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Basic: Compute a hash value for each record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Only compare records in the same bucket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Subdivide files into subsets (blocks)</a:t>
            </a:r>
          </a:p>
          <a:p>
            <a:pPr lvl="1">
              <a:lnSpc>
                <a:spcPct val="90000"/>
              </a:lnSpc>
            </a:pPr>
            <a:r>
              <a:rPr lang="en-US" sz="2400" dirty="0" err="1" smtClean="0"/>
              <a:t>Soundex</a:t>
            </a:r>
            <a:r>
              <a:rPr lang="en-US" sz="2400" dirty="0" smtClean="0"/>
              <a:t>, NYSIIS, or </a:t>
            </a:r>
            <a:r>
              <a:rPr lang="en-US" sz="2400" dirty="0" err="1" smtClean="0"/>
              <a:t>Metaphone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Drawback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Increases in speed may increase number of false mismatches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Compromise is multiple runs using different blocking fields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59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                  Sorted </a:t>
            </a:r>
            <a:r>
              <a:rPr lang="en-US" dirty="0">
                <a:solidFill>
                  <a:srgbClr val="FF0000"/>
                </a:solidFill>
              </a:rPr>
              <a:t>Neighborhood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Create composite key, sort data, merge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Assumption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Duplicate records will be close in sorted system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Highly dependent upon the comparison key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34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          Clustering and canopies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Clustering</a:t>
            </a:r>
            <a:r>
              <a:rPr lang="en-US" dirty="0" smtClean="0"/>
              <a:t>: Duplicate records are kept in a cluster and only the representative of a cluster is kept for future comparisons.</a:t>
            </a:r>
          </a:p>
          <a:p>
            <a:r>
              <a:rPr lang="en-US" dirty="0" smtClean="0"/>
              <a:t>This reduces the total number of record comparisons without compromising the accuracy.</a:t>
            </a:r>
          </a:p>
          <a:p>
            <a:r>
              <a:rPr lang="en-US" b="1" dirty="0" smtClean="0"/>
              <a:t>Canopies</a:t>
            </a:r>
            <a:r>
              <a:rPr lang="en-US" dirty="0" smtClean="0"/>
              <a:t>: The records are grouped  into overlapping clusters called as “canopies” and then the records are compared which lead to better qualitative results.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6235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 smtClean="0"/>
              <a:t>                   </a:t>
            </a:r>
            <a:r>
              <a:rPr lang="en-US" dirty="0" smtClean="0">
                <a:solidFill>
                  <a:srgbClr val="FF0000"/>
                </a:solidFill>
              </a:rPr>
              <a:t>SOFTWARE TOOLS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Open Architecture</a:t>
            </a:r>
          </a:p>
          <a:p>
            <a:pPr lvl="1"/>
            <a:r>
              <a:rPr lang="en-US" dirty="0">
                <a:hlinkClick r:id="rId2"/>
              </a:rPr>
              <a:t>Freely Extensible Biomedical Record Linkage (FEBRL)</a:t>
            </a:r>
            <a:r>
              <a:rPr lang="en-US" dirty="0"/>
              <a:t> - Python</a:t>
            </a:r>
          </a:p>
          <a:p>
            <a:pPr lvl="1"/>
            <a:r>
              <a:rPr lang="en-US" dirty="0"/>
              <a:t>TAILOR – </a:t>
            </a:r>
            <a:r>
              <a:rPr lang="en-US" dirty="0">
                <a:hlinkClick r:id="rId3"/>
              </a:rPr>
              <a:t>MLC++</a:t>
            </a:r>
            <a:r>
              <a:rPr lang="en-US" dirty="0"/>
              <a:t>, </a:t>
            </a:r>
            <a:r>
              <a:rPr lang="en-US" dirty="0" err="1">
                <a:hlinkClick r:id="rId4"/>
              </a:rPr>
              <a:t>DBGen</a:t>
            </a:r>
            <a:endParaRPr lang="en-US" dirty="0"/>
          </a:p>
          <a:p>
            <a:pPr lvl="1"/>
            <a:r>
              <a:rPr lang="en-US" dirty="0">
                <a:hlinkClick r:id="rId5"/>
              </a:rPr>
              <a:t>WHIRL</a:t>
            </a:r>
            <a:r>
              <a:rPr lang="en-US" dirty="0"/>
              <a:t> – C++</a:t>
            </a:r>
          </a:p>
          <a:p>
            <a:pPr lvl="1"/>
            <a:r>
              <a:rPr lang="en-US" dirty="0">
                <a:hlinkClick r:id="rId6"/>
              </a:rPr>
              <a:t>Flamingo Project</a:t>
            </a:r>
            <a:r>
              <a:rPr lang="en-US" dirty="0"/>
              <a:t> - C</a:t>
            </a:r>
          </a:p>
          <a:p>
            <a:pPr lvl="1"/>
            <a:r>
              <a:rPr lang="en-US" dirty="0" err="1"/>
              <a:t>BigMatch</a:t>
            </a:r>
            <a:r>
              <a:rPr lang="en-US" dirty="0"/>
              <a:t> - 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33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en-US" dirty="0" smtClean="0"/>
              <a:t>                   </a:t>
            </a:r>
            <a:r>
              <a:rPr lang="en-US" dirty="0" smtClean="0">
                <a:solidFill>
                  <a:srgbClr val="FF0000"/>
                </a:solidFill>
              </a:rPr>
              <a:t>DATABASE TOOLS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Commercial RDBMS</a:t>
            </a:r>
          </a:p>
          <a:p>
            <a:pPr lvl="1"/>
            <a:r>
              <a:rPr lang="en-US" dirty="0"/>
              <a:t>SQL Server 2005 implements “</a:t>
            </a:r>
            <a:r>
              <a:rPr lang="en-US" dirty="0">
                <a:hlinkClick r:id="rId2"/>
              </a:rPr>
              <a:t>fuzzy matches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Oracle 11g implements these techniques in its </a:t>
            </a:r>
            <a:r>
              <a:rPr lang="en-US" dirty="0" err="1">
                <a:hlinkClick r:id="rId3"/>
              </a:rPr>
              <a:t>utl_match</a:t>
            </a:r>
            <a:r>
              <a:rPr lang="en-US" dirty="0"/>
              <a:t> package </a:t>
            </a:r>
          </a:p>
          <a:p>
            <a:pPr marL="1143000" lvl="2" indent="-228600"/>
            <a:r>
              <a:rPr lang="en-US" dirty="0" err="1"/>
              <a:t>Levenshtein</a:t>
            </a:r>
            <a:r>
              <a:rPr lang="en-US" dirty="0"/>
              <a:t> Distance</a:t>
            </a:r>
          </a:p>
          <a:p>
            <a:pPr marL="1143000" lvl="2" indent="-228600"/>
            <a:r>
              <a:rPr lang="en-US" dirty="0" err="1"/>
              <a:t>Soundex</a:t>
            </a:r>
            <a:endParaRPr lang="en-US" dirty="0"/>
          </a:p>
          <a:p>
            <a:pPr marL="1143000" lvl="2" indent="-228600"/>
            <a:r>
              <a:rPr lang="en-US" dirty="0" err="1"/>
              <a:t>Jaro</a:t>
            </a:r>
            <a:r>
              <a:rPr lang="en-US" dirty="0"/>
              <a:t> Winkler</a:t>
            </a:r>
          </a:p>
        </p:txBody>
      </p:sp>
    </p:spTree>
    <p:extLst>
      <p:ext uri="{BB962C8B-B14F-4D97-AF65-F5344CB8AC3E}">
        <p14:creationId xmlns:p14="http://schemas.microsoft.com/office/powerpoint/2010/main" val="181246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467600" cy="762000"/>
          </a:xfrm>
        </p:spPr>
        <p:txBody>
          <a:bodyPr/>
          <a:lstStyle/>
          <a:p>
            <a:r>
              <a:rPr lang="en-US" dirty="0" smtClean="0"/>
              <a:t>                      </a:t>
            </a:r>
            <a:r>
              <a:rPr lang="en-US" dirty="0" smtClean="0">
                <a:solidFill>
                  <a:srgbClr val="FF0000"/>
                </a:solidFill>
              </a:rPr>
              <a:t>CONCLUSIONS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Lack of a standardized, large-scale benchmarking data set</a:t>
            </a:r>
          </a:p>
          <a:p>
            <a:pPr>
              <a:lnSpc>
                <a:spcPct val="90000"/>
              </a:lnSpc>
            </a:pPr>
            <a:r>
              <a:rPr lang="en-US" dirty="0"/>
              <a:t>Training data is needed to produce matching models</a:t>
            </a:r>
          </a:p>
          <a:p>
            <a:pPr>
              <a:lnSpc>
                <a:spcPct val="90000"/>
              </a:lnSpc>
            </a:pPr>
            <a:r>
              <a:rPr lang="en-US" dirty="0"/>
              <a:t>Research diversion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Databases emphasize simple, fast, and efficient techniques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Machine learning and statistics rely on sophisticated techniques and probabilistic models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More synergy is needed among various communities</a:t>
            </a:r>
          </a:p>
          <a:p>
            <a:pPr>
              <a:lnSpc>
                <a:spcPct val="90000"/>
              </a:lnSpc>
            </a:pPr>
            <a:r>
              <a:rPr lang="en-US" dirty="0"/>
              <a:t>Detection systems need to be adaptive over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49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</a:t>
            </a:r>
            <a:r>
              <a:rPr lang="en-US" dirty="0" smtClean="0">
                <a:solidFill>
                  <a:srgbClr val="FF0000"/>
                </a:solidFill>
              </a:rPr>
              <a:t>DATA HETEROGENEITY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While integrating data from different sources into a warehouse , organizations become aware potential systematic differences and these problems and conflicts fall under a umbrella term called as “DATA HETEROGENEITY”.</a:t>
            </a:r>
          </a:p>
          <a:p>
            <a:r>
              <a:rPr lang="en-US" dirty="0" smtClean="0"/>
              <a:t>Two types of heterogeneity can be distinguished: Structural heterogeneity and lexical heterogeneity.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83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 smtClean="0"/>
              <a:t>                    </a:t>
            </a:r>
            <a:r>
              <a:rPr lang="en-US" dirty="0" smtClean="0">
                <a:solidFill>
                  <a:srgbClr val="FF0000"/>
                </a:solidFill>
              </a:rPr>
              <a:t>DATA QUALITY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 cleaning refers to the process of resolving identification problems in the data. </a:t>
            </a:r>
          </a:p>
          <a:p>
            <a:r>
              <a:rPr lang="en-US" dirty="0" smtClean="0"/>
              <a:t>Structural heterogeneity</a:t>
            </a:r>
          </a:p>
          <a:p>
            <a:pPr lvl="2"/>
            <a:r>
              <a:rPr lang="en-US" dirty="0" smtClean="0"/>
              <a:t>Different record structure</a:t>
            </a:r>
          </a:p>
          <a:p>
            <a:pPr lvl="2"/>
            <a:r>
              <a:rPr lang="en-US" i="1" dirty="0" err="1" smtClean="0"/>
              <a:t>Addr</a:t>
            </a:r>
            <a:r>
              <a:rPr lang="en-US" i="1" dirty="0" smtClean="0"/>
              <a:t> </a:t>
            </a:r>
            <a:r>
              <a:rPr lang="en-US" dirty="0" smtClean="0"/>
              <a:t>versus</a:t>
            </a:r>
            <a:r>
              <a:rPr lang="en-US" i="1" dirty="0" smtClean="0"/>
              <a:t> City, State, and Zip code [1]</a:t>
            </a:r>
          </a:p>
          <a:p>
            <a:r>
              <a:rPr lang="en-US" dirty="0" smtClean="0"/>
              <a:t>Lexical heterogeneity</a:t>
            </a:r>
          </a:p>
          <a:p>
            <a:pPr lvl="2"/>
            <a:r>
              <a:rPr lang="en-US" dirty="0" smtClean="0"/>
              <a:t>Identical record structure, but data is different</a:t>
            </a:r>
          </a:p>
          <a:p>
            <a:pPr lvl="2"/>
            <a:r>
              <a:rPr lang="en-US" i="1" dirty="0" smtClean="0"/>
              <a:t>44 W. 4</a:t>
            </a:r>
            <a:r>
              <a:rPr lang="en-US" i="1" baseline="30000" dirty="0" smtClean="0"/>
              <a:t>th</a:t>
            </a:r>
            <a:r>
              <a:rPr lang="en-US" i="1" dirty="0" smtClean="0"/>
              <a:t> St. </a:t>
            </a:r>
            <a:r>
              <a:rPr lang="en-US" dirty="0" smtClean="0"/>
              <a:t>versus</a:t>
            </a:r>
            <a:r>
              <a:rPr lang="en-US" i="1" dirty="0" smtClean="0"/>
              <a:t> 44 West Fourth Street [1]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0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685800"/>
          </a:xfrm>
        </p:spPr>
        <p:txBody>
          <a:bodyPr/>
          <a:lstStyle/>
          <a:p>
            <a:r>
              <a:rPr lang="en-US" dirty="0" smtClean="0"/>
              <a:t>                       </a:t>
            </a:r>
            <a:r>
              <a:rPr lang="en-US" dirty="0" smtClean="0">
                <a:solidFill>
                  <a:srgbClr val="FF0000"/>
                </a:solidFill>
              </a:rPr>
              <a:t>TERMINOLOGY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972957999"/>
              </p:ext>
            </p:extLst>
          </p:nvPr>
        </p:nvGraphicFramePr>
        <p:xfrm>
          <a:off x="457200" y="1143000"/>
          <a:ext cx="8382000" cy="4983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069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 smtClean="0"/>
              <a:t>                   </a:t>
            </a:r>
            <a:r>
              <a:rPr lang="en-US" dirty="0" smtClean="0">
                <a:solidFill>
                  <a:srgbClr val="FF0000"/>
                </a:solidFill>
              </a:rPr>
              <a:t>DATA PREPARATION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/>
              <a:t>	</a:t>
            </a:r>
          </a:p>
          <a:p>
            <a:r>
              <a:rPr lang="en-US" i="1" dirty="0" smtClean="0"/>
              <a:t>Step before the duplicate record detection.</a:t>
            </a:r>
          </a:p>
          <a:p>
            <a:r>
              <a:rPr lang="en-US" i="1" dirty="0" smtClean="0"/>
              <a:t>Improves the quality of the data</a:t>
            </a:r>
          </a:p>
          <a:p>
            <a:r>
              <a:rPr lang="en-US" i="1" dirty="0" smtClean="0"/>
              <a:t>Makes data more comparable and more usable.</a:t>
            </a:r>
            <a:endParaRPr lang="en-US" i="1" dirty="0" smtClean="0"/>
          </a:p>
          <a:p>
            <a:r>
              <a:rPr lang="en-US" i="1" dirty="0" smtClean="0"/>
              <a:t>Data preparation stage includes three steps.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75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>
            <a:normAutofit/>
          </a:bodyPr>
          <a:lstStyle/>
          <a:p>
            <a:r>
              <a:rPr lang="en-US" dirty="0" smtClean="0"/>
              <a:t>        </a:t>
            </a:r>
            <a:r>
              <a:rPr lang="en-US" dirty="0" smtClean="0">
                <a:solidFill>
                  <a:srgbClr val="FF0000"/>
                </a:solidFill>
              </a:rPr>
              <a:t>STEPS IN DATA PREPARATION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Parsing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Data transformation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Standardization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4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                            </a:t>
            </a:r>
            <a:r>
              <a:rPr lang="en-US" dirty="0" smtClean="0">
                <a:solidFill>
                  <a:srgbClr val="FF0000"/>
                </a:solidFill>
              </a:rPr>
              <a:t>PARSING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Locates, identifies and isolates individual data elements</a:t>
            </a:r>
          </a:p>
          <a:p>
            <a:r>
              <a:rPr lang="en-US" dirty="0" smtClean="0"/>
              <a:t>Makes it easier to correct, standardize and match data</a:t>
            </a:r>
          </a:p>
          <a:p>
            <a:r>
              <a:rPr lang="en-US" dirty="0" smtClean="0"/>
              <a:t>Comparison of individual components rather than complex strings</a:t>
            </a:r>
          </a:p>
          <a:p>
            <a:r>
              <a:rPr lang="en-US" dirty="0" smtClean="0"/>
              <a:t>For example, the appropriate parsing of the name and address components into consistent packets is a very important step.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58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1027</TotalTime>
  <Words>1624</Words>
  <Application>Microsoft Office PowerPoint</Application>
  <PresentationFormat>On-screen Show (4:3)</PresentationFormat>
  <Paragraphs>265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Oriel</vt:lpstr>
      <vt:lpstr>Duplicate record detection</vt:lpstr>
      <vt:lpstr>INTRODUCTION TO THE PROBLEM</vt:lpstr>
      <vt:lpstr>                      DATA QUALITY</vt:lpstr>
      <vt:lpstr>               DATA HETEROGENEITY</vt:lpstr>
      <vt:lpstr>                    DATA QUALITY</vt:lpstr>
      <vt:lpstr>                       TERMINOLOGY</vt:lpstr>
      <vt:lpstr>                   DATA PREPARATION</vt:lpstr>
      <vt:lpstr>        STEPS IN DATA PREPARATION </vt:lpstr>
      <vt:lpstr>                            PARSING</vt:lpstr>
      <vt:lpstr>             DATA TRANSFORMATION</vt:lpstr>
      <vt:lpstr>             DATA STANDARDIZATION</vt:lpstr>
      <vt:lpstr>  LAST STEP IN DATA PREPARATION </vt:lpstr>
      <vt:lpstr>      FIELD MATCHING TECHNIQUES</vt:lpstr>
      <vt:lpstr>     CHARACTER BASED SIMILARITY</vt:lpstr>
      <vt:lpstr>     CHARACTER BASED SIMILARITY</vt:lpstr>
      <vt:lpstr>            TOKEN BASED SIMILARITY</vt:lpstr>
      <vt:lpstr>              PHONETIC SIMILARITY</vt:lpstr>
      <vt:lpstr>              NUMERIC SIMILARITY</vt:lpstr>
      <vt:lpstr>              SUMMARY OF METRICS</vt:lpstr>
      <vt:lpstr>    DUPLICATE RECORD DETECTION</vt:lpstr>
      <vt:lpstr>           CATEGORIZING METHODS</vt:lpstr>
      <vt:lpstr>PROBABILISTIC MATCHINGMODELS</vt:lpstr>
      <vt:lpstr>               Supervised learning</vt:lpstr>
      <vt:lpstr>                   ACTIVE LEARNING</vt:lpstr>
      <vt:lpstr>      DISTANCE BASED TECHNIQUES</vt:lpstr>
      <vt:lpstr>          RULE BASED TECHNIQUES</vt:lpstr>
      <vt:lpstr>             Rule based techniques</vt:lpstr>
      <vt:lpstr>           UNSUPERVISED LEARNING</vt:lpstr>
      <vt:lpstr>         techniques to improve efficiency</vt:lpstr>
      <vt:lpstr>            COMPARATIVE METRICS</vt:lpstr>
      <vt:lpstr>           Reduce Record Comparisons</vt:lpstr>
      <vt:lpstr>                           Blocking</vt:lpstr>
      <vt:lpstr>                  Sorted Neighborhood</vt:lpstr>
      <vt:lpstr>          Clustering and canopies</vt:lpstr>
      <vt:lpstr>                   SOFTWARE TOOLS</vt:lpstr>
      <vt:lpstr>                   DATABASE TOOLS</vt:lpstr>
      <vt:lpstr>                      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DUPLCATE RECORD DETECTION</dc:title>
  <dc:creator>shilpa murthy</dc:creator>
  <cp:lastModifiedBy>shilpa murthy</cp:lastModifiedBy>
  <cp:revision>35</cp:revision>
  <dcterms:created xsi:type="dcterms:W3CDTF">2013-04-02T21:44:42Z</dcterms:created>
  <dcterms:modified xsi:type="dcterms:W3CDTF">2013-04-08T20:35:27Z</dcterms:modified>
</cp:coreProperties>
</file>