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778" r:id="rId2"/>
    <p:sldId id="860" r:id="rId3"/>
    <p:sldId id="861" r:id="rId4"/>
    <p:sldId id="862" r:id="rId5"/>
    <p:sldId id="863" r:id="rId6"/>
    <p:sldId id="864" r:id="rId7"/>
    <p:sldId id="865" r:id="rId8"/>
    <p:sldId id="866" r:id="rId9"/>
    <p:sldId id="867" r:id="rId10"/>
    <p:sldId id="868" r:id="rId11"/>
    <p:sldId id="869" r:id="rId12"/>
    <p:sldId id="870" r:id="rId13"/>
    <p:sldId id="871" r:id="rId14"/>
    <p:sldId id="872" r:id="rId15"/>
    <p:sldId id="873" r:id="rId16"/>
    <p:sldId id="874" r:id="rId1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DDDDDD"/>
    <a:srgbClr val="FFCCFF"/>
    <a:srgbClr val="000099"/>
    <a:srgbClr val="FF0000"/>
    <a:srgbClr val="008000"/>
    <a:srgbClr val="66C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0793" autoAdjust="0"/>
  </p:normalViewPr>
  <p:slideViewPr>
    <p:cSldViewPr snapToGrid="0">
      <p:cViewPr varScale="1">
        <p:scale>
          <a:sx n="97" d="100"/>
          <a:sy n="97" d="100"/>
        </p:scale>
        <p:origin x="-20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91292653-6D28-1A4E-9097-8CD0CA4FA9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416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ACCD5E27-021E-054B-84DE-C100B224ED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411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636EC43F-D216-5A49-9D19-ED7984D96B3C}" type="slidenum">
              <a:rPr lang="en-US" i="0" smtClean="0">
                <a:latin typeface="Times New Roman" charset="0"/>
              </a:rPr>
              <a:pPr>
                <a:defRPr/>
              </a:pPr>
              <a:t>2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52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4C815FD5-B57F-A44A-87F2-BF696E2DEF6E}" type="slidenum">
              <a:rPr lang="en-US" i="0" smtClean="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3</a:t>
            </a:fld>
            <a:endParaRPr lang="en-US" i="0" dirty="0" smtClean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>
              <a:latin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CD5E27-021E-054B-84DE-C100B224ED6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281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CD5E27-021E-054B-84DE-C100B224ED6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9469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EE4C2F5E-D93F-F644-8D11-49C71E81086F}" type="slidenum">
              <a:rPr lang="en-US" i="0" smtClean="0">
                <a:latin typeface="Times New Roman" charset="0"/>
              </a:rPr>
              <a:pPr>
                <a:defRPr/>
              </a:pPr>
              <a:t>6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7DB61159-EE09-2745-B91D-BC465D8E6509}" type="slidenum">
              <a:rPr lang="en-US" i="0" smtClean="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15</a:t>
            </a:fld>
            <a:endParaRPr lang="en-US" i="0" dirty="0" smtClean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75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3BCB891A-1F10-6C4C-8EDC-2A2224A69238}" type="slidenum">
              <a:rPr lang="en-US" i="0" smtClean="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16</a:t>
            </a:fld>
            <a:endParaRPr lang="en-US" i="0" dirty="0" smtClean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76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Layer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4-</a:t>
            </a:r>
            <a:fld id="{7EFC9773-7379-5049-A6C9-0C8EEEC5C5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134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572125" y="6486525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Data Link Layer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81975" y="6486525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5-</a:t>
            </a:r>
            <a:fld id="{9AB7E571-4613-BD47-B8AF-E4769FE4BB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07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572125" y="6486525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Data Link 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81975" y="6486525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5-</a:t>
            </a:r>
            <a:fld id="{D0626857-DD43-9D46-91D4-DEBFBA1258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814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Arial"/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omic Sans MS" pitchFamily="66" charset="0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7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4"/>
          <p:cNvSpPr>
            <a:spLocks noChangeArrowheads="1"/>
          </p:cNvSpPr>
          <p:nvPr/>
        </p:nvSpPr>
        <p:spPr bwMode="auto">
          <a:xfrm>
            <a:off x="5608638" y="3489325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ts val="3063"/>
              </a:lnSpc>
            </a:pPr>
            <a:r>
              <a:rPr lang="en-US" sz="2800" i="1" dirty="0">
                <a:solidFill>
                  <a:srgbClr val="008000"/>
                </a:solidFill>
                <a:cs typeface="Arial" charset="0"/>
              </a:rPr>
              <a:t>Computer Networking: A Top Down </a:t>
            </a:r>
            <a:r>
              <a:rPr lang="en-US" sz="2800" i="1" dirty="0" smtClean="0">
                <a:solidFill>
                  <a:srgbClr val="008000"/>
                </a:solidFill>
                <a:cs typeface="Arial" charset="0"/>
              </a:rPr>
              <a:t>Approach </a:t>
            </a:r>
            <a:r>
              <a:rPr lang="en-US" sz="2800" dirty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sz="2800" dirty="0">
                <a:solidFill>
                  <a:srgbClr val="008000"/>
                </a:solidFill>
                <a:cs typeface="Arial" charset="0"/>
              </a:rPr>
            </a:br>
            <a:endParaRPr lang="en-US" sz="2000" dirty="0">
              <a:solidFill>
                <a:srgbClr val="008000"/>
              </a:solidFill>
              <a:cs typeface="Arial" charset="0"/>
            </a:endParaRPr>
          </a:p>
        </p:txBody>
      </p:sp>
      <p:pic>
        <p:nvPicPr>
          <p:cNvPr id="40965" name="Picture 1" descr="kurose7e_cover_small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238" y="325438"/>
            <a:ext cx="3087687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6" name="Rectangle 4"/>
          <p:cNvSpPr>
            <a:spLocks noChangeArrowheads="1"/>
          </p:cNvSpPr>
          <p:nvPr/>
        </p:nvSpPr>
        <p:spPr bwMode="auto">
          <a:xfrm>
            <a:off x="5634038" y="4510088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dirty="0">
                <a:solidFill>
                  <a:srgbClr val="008000"/>
                </a:solidFill>
                <a:cs typeface="Arial" charset="0"/>
              </a:rPr>
              <a:t>7</a:t>
            </a:r>
            <a:r>
              <a:rPr lang="en-US" baseline="30000" dirty="0">
                <a:solidFill>
                  <a:srgbClr val="008000"/>
                </a:solidFill>
                <a:cs typeface="Arial" charset="0"/>
              </a:rPr>
              <a:t>th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edition </a:t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dirty="0">
                <a:solidFill>
                  <a:srgbClr val="008000"/>
                </a:solidFill>
                <a:cs typeface="Arial" charset="0"/>
              </a:rPr>
              <a:t>Jim Kurose, Keith Ross</a:t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sz="1400" dirty="0">
                <a:solidFill>
                  <a:srgbClr val="008000"/>
                </a:solidFill>
                <a:cs typeface="Arial" charset="0"/>
              </a:rPr>
              <a:t>Pearson/Addison Wesley</a:t>
            </a:r>
            <a:br>
              <a:rPr lang="en-US" sz="1400" dirty="0">
                <a:solidFill>
                  <a:srgbClr val="008000"/>
                </a:solidFill>
                <a:cs typeface="Arial" charset="0"/>
              </a:rPr>
            </a:br>
            <a:r>
              <a:rPr lang="en-US" sz="1400" dirty="0">
                <a:solidFill>
                  <a:srgbClr val="008000"/>
                </a:solidFill>
                <a:cs typeface="Arial" charset="0"/>
              </a:rPr>
              <a:t>April 2016</a:t>
            </a:r>
          </a:p>
        </p:txBody>
      </p:sp>
      <p:sp>
        <p:nvSpPr>
          <p:cNvPr id="40967" name="Rectangle 3"/>
          <p:cNvSpPr>
            <a:spLocks noChangeArrowheads="1"/>
          </p:cNvSpPr>
          <p:nvPr/>
        </p:nvSpPr>
        <p:spPr bwMode="auto">
          <a:xfrm>
            <a:off x="371475" y="715963"/>
            <a:ext cx="4487863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ct val="85000"/>
              </a:lnSpc>
            </a:pP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Chapter 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6</a:t>
            </a:r>
            <a: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  <a:t/>
            </a:r>
            <a:b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</a:b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The Link Layer </a:t>
            </a:r>
          </a:p>
          <a:p>
            <a:pPr eaLnBrk="1" hangingPunct="1">
              <a:lnSpc>
                <a:spcPct val="85000"/>
              </a:lnSpc>
            </a:pP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and LANs</a:t>
            </a:r>
            <a:endParaRPr lang="en-US" sz="4400" dirty="0">
              <a:solidFill>
                <a:srgbClr val="000099"/>
              </a:solidFill>
              <a:latin typeface="Gill Sans MT" charset="0"/>
              <a:cs typeface="Arial" charset="0"/>
            </a:endParaRPr>
          </a:p>
        </p:txBody>
      </p:sp>
      <p:pic>
        <p:nvPicPr>
          <p:cNvPr id="40968" name="Picture 9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2389188"/>
            <a:ext cx="3890962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</a:t>
            </a:fld>
            <a:endParaRPr lang="en-US" sz="1200" dirty="0"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187325" y="2609850"/>
            <a:ext cx="5418138" cy="297180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buSzPct val="65000"/>
              <a:buFont typeface="Wingdings" pitchFamily="2" charset="2"/>
              <a:buNone/>
              <a:defRPr/>
            </a:pPr>
            <a:endParaRPr lang="en-US" altLang="ko-KR" sz="2400" dirty="0" smtClean="0">
              <a:latin typeface="Comic Sans MS" pitchFamily="66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ko-KR" sz="3200" dirty="0" smtClean="0">
                <a:solidFill>
                  <a:srgbClr val="FF0000"/>
                </a:solidFill>
              </a:rPr>
              <a:t>Lu Su</a:t>
            </a:r>
            <a:endParaRPr lang="en-US" alt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Associate Professor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Department of Computer Science and Engineering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State University of New York at Buffalo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371475" y="6219825"/>
            <a:ext cx="4835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Gill Sans MT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Gill Sans MT" pitchFamily="34" charset="0"/>
                <a:ea typeface="Gill Sans MT" pitchFamily="34" charset="0"/>
                <a:cs typeface="Gill Sans MT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Adapted from the slides of the book’s authors</a:t>
            </a:r>
          </a:p>
        </p:txBody>
      </p:sp>
    </p:spTree>
    <p:extLst>
      <p:ext uri="{BB962C8B-B14F-4D97-AF65-F5344CB8AC3E}">
        <p14:creationId xmlns:p14="http://schemas.microsoft.com/office/powerpoint/2010/main" val="125401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969" name="Group 152"/>
          <p:cNvGrpSpPr>
            <a:grpSpLocks/>
          </p:cNvGrpSpPr>
          <p:nvPr/>
        </p:nvGrpSpPr>
        <p:grpSpPr bwMode="auto">
          <a:xfrm>
            <a:off x="773113" y="1273175"/>
            <a:ext cx="3554412" cy="3067050"/>
            <a:chOff x="773113" y="1273175"/>
            <a:chExt cx="3554412" cy="3066395"/>
          </a:xfrm>
        </p:grpSpPr>
        <p:sp>
          <p:nvSpPr>
            <p:cNvPr id="212082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2083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2084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2085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2086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9208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2088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2140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2141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89210" name="Picture 3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62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163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164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212093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2108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9230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2110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2111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9233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2113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89259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260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89235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2115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89257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258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89237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238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2118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89255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256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212119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12120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89253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254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89242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2122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2123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9245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2125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9247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248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249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250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cs typeface="+mn-cs"/>
                </a:endParaRPr>
              </a:p>
            </p:txBody>
          </p:sp>
          <p:sp>
            <p:nvSpPr>
              <p:cNvPr id="89251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252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2094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89216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217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218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219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 dirty="0">
                  <a:solidFill>
                    <a:srgbClr val="000000"/>
                  </a:solidFill>
                  <a:latin typeface="Times New Roman" charset="0"/>
                  <a:cs typeface="+mn-cs"/>
                </a:endParaRPr>
              </a:p>
            </p:txBody>
          </p:sp>
          <p:sp>
            <p:nvSpPr>
              <p:cNvPr id="89220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2100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89226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9227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9228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2101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89223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9224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9225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</p:grp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7138" y="1158875"/>
            <a:ext cx="3430587" cy="1573213"/>
          </a:xfrm>
        </p:spPr>
        <p:txBody>
          <a:bodyPr/>
          <a:lstStyle/>
          <a:p>
            <a:pPr marL="231775" indent="-231775">
              <a:lnSpc>
                <a:spcPct val="80000"/>
              </a:lnSpc>
              <a:defRPr/>
            </a:pPr>
            <a:r>
              <a:rPr lang="en-US" sz="2000" dirty="0">
                <a:latin typeface="Gill Sans MT" charset="0"/>
                <a:cs typeface="+mn-cs"/>
              </a:rPr>
              <a:t>DHCP server formulates </a:t>
            </a:r>
            <a:r>
              <a:rPr lang="en-US" sz="2000" i="1" dirty="0">
                <a:solidFill>
                  <a:srgbClr val="C00000"/>
                </a:solidFill>
                <a:latin typeface="Gill Sans MT" charset="0"/>
                <a:cs typeface="+mn-cs"/>
              </a:rPr>
              <a:t>DHCP ACK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000" dirty="0">
                <a:latin typeface="Gill Sans MT" charset="0"/>
                <a:cs typeface="+mn-cs"/>
              </a:rPr>
              <a:t>containing client</a:t>
            </a:r>
            <a:r>
              <a:rPr lang="ja-JP" altLang="en-US" sz="2000" dirty="0">
                <a:latin typeface="Gill Sans MT" charset="0"/>
                <a:cs typeface="+mn-cs"/>
              </a:rPr>
              <a:t>’</a:t>
            </a:r>
            <a:r>
              <a:rPr lang="en-US" sz="2000" dirty="0">
                <a:latin typeface="Gill Sans MT" charset="0"/>
                <a:cs typeface="+mn-cs"/>
              </a:rPr>
              <a:t>s IP address, IP address of first-hop router for client, name &amp; IP address of DNS server</a:t>
            </a:r>
          </a:p>
          <a:p>
            <a:pPr>
              <a:lnSpc>
                <a:spcPct val="80000"/>
              </a:lnSpc>
              <a:defRPr/>
            </a:pPr>
            <a:endParaRPr lang="en-US" sz="2000" dirty="0">
              <a:latin typeface="Gill Sans MT" charset="0"/>
              <a:cs typeface="+mn-cs"/>
            </a:endParaRPr>
          </a:p>
        </p:txBody>
      </p:sp>
      <p:grpSp>
        <p:nvGrpSpPr>
          <p:cNvPr id="703533" name="Group 45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2074" name="Freeform 46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2075" name="Group 47"/>
            <p:cNvGrpSpPr>
              <a:grpSpLocks/>
            </p:cNvGrpSpPr>
            <p:nvPr/>
          </p:nvGrpSpPr>
          <p:grpSpPr bwMode="auto">
            <a:xfrm>
              <a:off x="651" y="681"/>
              <a:ext cx="501" cy="828"/>
              <a:chOff x="569" y="2954"/>
              <a:chExt cx="501" cy="828"/>
            </a:xfrm>
          </p:grpSpPr>
          <p:sp>
            <p:nvSpPr>
              <p:cNvPr id="89197" name="Rectangle 48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198" name="Text Box 49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DHCP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89199" name="Line 50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200" name="Line 51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201" name="Line 52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202" name="Line 53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3545" name="Group 57"/>
          <p:cNvGrpSpPr>
            <a:grpSpLocks/>
          </p:cNvGrpSpPr>
          <p:nvPr/>
        </p:nvGrpSpPr>
        <p:grpSpPr bwMode="auto">
          <a:xfrm>
            <a:off x="352425" y="3152775"/>
            <a:ext cx="1081088" cy="1166813"/>
            <a:chOff x="42" y="744"/>
            <a:chExt cx="681" cy="735"/>
          </a:xfrm>
        </p:grpSpPr>
        <p:grpSp>
          <p:nvGrpSpPr>
            <p:cNvPr id="212042" name="Group 58"/>
            <p:cNvGrpSpPr>
              <a:grpSpLocks/>
            </p:cNvGrpSpPr>
            <p:nvPr/>
          </p:nvGrpSpPr>
          <p:grpSpPr bwMode="auto">
            <a:xfrm>
              <a:off x="42" y="886"/>
              <a:ext cx="681" cy="468"/>
              <a:chOff x="42" y="886"/>
              <a:chExt cx="681" cy="468"/>
            </a:xfrm>
          </p:grpSpPr>
          <p:grpSp>
            <p:nvGrpSpPr>
              <p:cNvPr id="212044" name="Group 59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212069" name="Group 60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89193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94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sp>
              <p:nvSpPr>
                <p:cNvPr id="89191" name="Rectangle 63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92" name="Rectangle 64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2045" name="Group 65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212063" name="Group 66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9188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89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grpSp>
              <p:nvGrpSpPr>
                <p:cNvPr id="212064" name="Group 69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9186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87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grpSp>
            <p:nvGrpSpPr>
              <p:cNvPr id="212046" name="Group 72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89182" name="Rectangle 73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83" name="Rectangle 74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2047" name="Group 75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2048" name="Group 76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212052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212055" name="Group 7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89180" name="Rectangle 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9181" name="Text Box 8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 smtClean="0">
                            <a:solidFill>
                              <a:srgbClr val="FFFFFF"/>
                            </a:solidFill>
                            <a:latin typeface="Arial" charset="0"/>
                            <a:cs typeface="+mn-cs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212056" name="Group 8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89178" name="Rectangle 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9179" name="Rectangle 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</p:grpSp>
              </p:grpSp>
              <p:sp>
                <p:nvSpPr>
                  <p:cNvPr id="89174" name="Rectangle 84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75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  <p:sp>
              <p:nvSpPr>
                <p:cNvPr id="89170" name="Rectangle 86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71" name="Rectangle 87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72" name="Rectangle 88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sp>
          <p:nvSpPr>
            <p:cNvPr id="89164" name="AutoShape 89"/>
            <p:cNvSpPr>
              <a:spLocks noChangeArrowheads="1"/>
            </p:cNvSpPr>
            <p:nvPr/>
          </p:nvSpPr>
          <p:spPr bwMode="auto">
            <a:xfrm>
              <a:off x="384" y="744"/>
              <a:ext cx="240" cy="735"/>
            </a:xfrm>
            <a:prstGeom prst="downArrow">
              <a:avLst>
                <a:gd name="adj1" fmla="val 54167"/>
                <a:gd name="adj2" fmla="val 49170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703578" name="Group 90"/>
          <p:cNvGrpSpPr>
            <a:grpSpLocks/>
          </p:cNvGrpSpPr>
          <p:nvPr/>
        </p:nvGrpSpPr>
        <p:grpSpPr bwMode="auto">
          <a:xfrm>
            <a:off x="449263" y="4238625"/>
            <a:ext cx="1081087" cy="244475"/>
            <a:chOff x="504" y="3523"/>
            <a:chExt cx="681" cy="154"/>
          </a:xfrm>
        </p:grpSpPr>
        <p:grpSp>
          <p:nvGrpSpPr>
            <p:cNvPr id="212029" name="Group 91"/>
            <p:cNvGrpSpPr>
              <a:grpSpLocks/>
            </p:cNvGrpSpPr>
            <p:nvPr/>
          </p:nvGrpSpPr>
          <p:grpSpPr bwMode="auto">
            <a:xfrm>
              <a:off x="623" y="3523"/>
              <a:ext cx="510" cy="154"/>
              <a:chOff x="723" y="3453"/>
              <a:chExt cx="510" cy="154"/>
            </a:xfrm>
          </p:grpSpPr>
          <p:grpSp>
            <p:nvGrpSpPr>
              <p:cNvPr id="212033" name="Group 92"/>
              <p:cNvGrpSpPr>
                <a:grpSpLocks/>
              </p:cNvGrpSpPr>
              <p:nvPr/>
            </p:nvGrpSpPr>
            <p:grpSpPr bwMode="auto">
              <a:xfrm>
                <a:off x="836" y="3453"/>
                <a:ext cx="397" cy="154"/>
                <a:chOff x="836" y="3305"/>
                <a:chExt cx="397" cy="154"/>
              </a:xfrm>
            </p:grpSpPr>
            <p:grpSp>
              <p:nvGrpSpPr>
                <p:cNvPr id="212036" name="Group 93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9161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62" name="Text Box 9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grpSp>
              <p:nvGrpSpPr>
                <p:cNvPr id="212037" name="Group 96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9159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60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sp>
            <p:nvSpPr>
              <p:cNvPr id="89155" name="Rectangle 99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156" name="Rectangle 100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9151" name="Rectangle 101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9152" name="Rectangle 102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9153" name="Rectangle 103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703592" name="Group 104"/>
          <p:cNvGrpSpPr>
            <a:grpSpLocks/>
          </p:cNvGrpSpPr>
          <p:nvPr/>
        </p:nvGrpSpPr>
        <p:grpSpPr bwMode="auto">
          <a:xfrm>
            <a:off x="1477963" y="3081338"/>
            <a:ext cx="1316037" cy="1314450"/>
            <a:chOff x="931" y="1941"/>
            <a:chExt cx="829" cy="828"/>
          </a:xfrm>
        </p:grpSpPr>
        <p:sp>
          <p:nvSpPr>
            <p:cNvPr id="212021" name="Freeform 105"/>
            <p:cNvSpPr>
              <a:spLocks/>
            </p:cNvSpPr>
            <p:nvPr/>
          </p:nvSpPr>
          <p:spPr bwMode="auto">
            <a:xfrm>
              <a:off x="1424" y="1965"/>
              <a:ext cx="336" cy="801"/>
            </a:xfrm>
            <a:custGeom>
              <a:avLst/>
              <a:gdLst>
                <a:gd name="T0" fmla="*/ 1 w 551"/>
                <a:gd name="T1" fmla="*/ 0 h 801"/>
                <a:gd name="T2" fmla="*/ 28 w 551"/>
                <a:gd name="T3" fmla="*/ 402 h 801"/>
                <a:gd name="T4" fmla="*/ 1 w 551"/>
                <a:gd name="T5" fmla="*/ 801 h 801"/>
                <a:gd name="T6" fmla="*/ 1 w 551"/>
                <a:gd name="T7" fmla="*/ 535 h 801"/>
                <a:gd name="T8" fmla="*/ 0 w 551"/>
                <a:gd name="T9" fmla="*/ 371 h 801"/>
                <a:gd name="T10" fmla="*/ 1 w 551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1" h="801">
                  <a:moveTo>
                    <a:pt x="14" y="0"/>
                  </a:moveTo>
                  <a:lnTo>
                    <a:pt x="551" y="402"/>
                  </a:lnTo>
                  <a:lnTo>
                    <a:pt x="6" y="801"/>
                  </a:lnTo>
                  <a:lnTo>
                    <a:pt x="13" y="535"/>
                  </a:lnTo>
                  <a:lnTo>
                    <a:pt x="0" y="371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2022" name="Group 106"/>
            <p:cNvGrpSpPr>
              <a:grpSpLocks/>
            </p:cNvGrpSpPr>
            <p:nvPr/>
          </p:nvGrpSpPr>
          <p:grpSpPr bwMode="auto">
            <a:xfrm>
              <a:off x="931" y="1941"/>
              <a:ext cx="501" cy="828"/>
              <a:chOff x="569" y="2954"/>
              <a:chExt cx="501" cy="828"/>
            </a:xfrm>
          </p:grpSpPr>
          <p:sp>
            <p:nvSpPr>
              <p:cNvPr id="89144" name="Rectangle 107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145" name="Text Box 108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DHCP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89146" name="Line 109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147" name="Line 110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148" name="Line 111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149" name="Line 112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3601" name="Group 113"/>
          <p:cNvGrpSpPr>
            <a:grpSpLocks/>
          </p:cNvGrpSpPr>
          <p:nvPr/>
        </p:nvGrpSpPr>
        <p:grpSpPr bwMode="auto">
          <a:xfrm>
            <a:off x="71438" y="969963"/>
            <a:ext cx="1081087" cy="1217612"/>
            <a:chOff x="1404" y="3105"/>
            <a:chExt cx="681" cy="767"/>
          </a:xfrm>
        </p:grpSpPr>
        <p:grpSp>
          <p:nvGrpSpPr>
            <p:cNvPr id="211986" name="Group 114"/>
            <p:cNvGrpSpPr>
              <a:grpSpLocks/>
            </p:cNvGrpSpPr>
            <p:nvPr/>
          </p:nvGrpSpPr>
          <p:grpSpPr bwMode="auto">
            <a:xfrm>
              <a:off x="1404" y="3355"/>
              <a:ext cx="681" cy="468"/>
              <a:chOff x="42" y="886"/>
              <a:chExt cx="681" cy="468"/>
            </a:xfrm>
          </p:grpSpPr>
          <p:grpSp>
            <p:nvGrpSpPr>
              <p:cNvPr id="211991" name="Group 115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212016" name="Group 116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89140" name="Rectangle 11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41" name="Text Box 1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sp>
              <p:nvSpPr>
                <p:cNvPr id="89138" name="Rectangle 119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39" name="Rectangle 120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1992" name="Group 121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212010" name="Group 122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9135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36" name="Text Box 1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grpSp>
              <p:nvGrpSpPr>
                <p:cNvPr id="212011" name="Group 125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9133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34" name="Rectangle 127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grpSp>
            <p:nvGrpSpPr>
              <p:cNvPr id="211993" name="Group 128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89129" name="Rectangle 129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30" name="Rectangle 130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1994" name="Group 131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1995" name="Group 132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211999" name="Group 133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212002" name="Group 13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89127" name="Rectangle 1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9128" name="Text Box 13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 smtClean="0">
                            <a:solidFill>
                              <a:srgbClr val="FFFFFF"/>
                            </a:solidFill>
                            <a:latin typeface="Arial" charset="0"/>
                            <a:cs typeface="+mn-cs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212003" name="Group 13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89125" name="Rectangle 1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9126" name="Rectangle 1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</p:grpSp>
              </p:grpSp>
              <p:sp>
                <p:nvSpPr>
                  <p:cNvPr id="89121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22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  <p:sp>
              <p:nvSpPr>
                <p:cNvPr id="89117" name="Rectangle 142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18" name="Rectangle 143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19" name="Rectangle 144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sp>
          <p:nvSpPr>
            <p:cNvPr id="89108" name="AutoShape 145"/>
            <p:cNvSpPr>
              <a:spLocks noChangeArrowheads="1"/>
            </p:cNvSpPr>
            <p:nvPr/>
          </p:nvSpPr>
          <p:spPr bwMode="auto">
            <a:xfrm rot="10800000">
              <a:off x="1727" y="3105"/>
              <a:ext cx="240" cy="767"/>
            </a:xfrm>
            <a:prstGeom prst="downArrow">
              <a:avLst>
                <a:gd name="adj1" fmla="val 54167"/>
                <a:gd name="adj2" fmla="val 513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1988" name="Group 146"/>
            <p:cNvGrpSpPr>
              <a:grpSpLocks/>
            </p:cNvGrpSpPr>
            <p:nvPr/>
          </p:nvGrpSpPr>
          <p:grpSpPr bwMode="auto">
            <a:xfrm>
              <a:off x="1695" y="3227"/>
              <a:ext cx="343" cy="154"/>
              <a:chOff x="844" y="3337"/>
              <a:chExt cx="343" cy="154"/>
            </a:xfrm>
          </p:grpSpPr>
          <p:sp>
            <p:nvSpPr>
              <p:cNvPr id="89110" name="Rectangle 147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111" name="Text Box 148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43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FFFFFF"/>
                    </a:solidFill>
                    <a:latin typeface="Arial" charset="0"/>
                    <a:cs typeface="+mn-cs"/>
                  </a:rPr>
                  <a:t>DHCP</a:t>
                </a:r>
              </a:p>
            </p:txBody>
          </p:sp>
        </p:grpSp>
      </p:grpSp>
      <p:grpSp>
        <p:nvGrpSpPr>
          <p:cNvPr id="703637" name="Group 149"/>
          <p:cNvGrpSpPr>
            <a:grpSpLocks/>
          </p:cNvGrpSpPr>
          <p:nvPr/>
        </p:nvGrpSpPr>
        <p:grpSpPr bwMode="auto">
          <a:xfrm>
            <a:off x="803275" y="3178175"/>
            <a:ext cx="544513" cy="244475"/>
            <a:chOff x="844" y="3337"/>
            <a:chExt cx="343" cy="154"/>
          </a:xfrm>
        </p:grpSpPr>
        <p:sp>
          <p:nvSpPr>
            <p:cNvPr id="89105" name="Rectangle 150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9106" name="Text Box 151"/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 smtClean="0">
                  <a:solidFill>
                    <a:srgbClr val="FFFFFF"/>
                  </a:solidFill>
                  <a:latin typeface="Arial" charset="0"/>
                  <a:cs typeface="+mn-cs"/>
                </a:rPr>
                <a:t>DHCP</a:t>
              </a:r>
            </a:p>
          </p:txBody>
        </p:sp>
      </p:grpSp>
      <p:sp>
        <p:nvSpPr>
          <p:cNvPr id="703643" name="Rectangle 155"/>
          <p:cNvSpPr>
            <a:spLocks noChangeArrowheads="1"/>
          </p:cNvSpPr>
          <p:nvPr/>
        </p:nvSpPr>
        <p:spPr bwMode="auto">
          <a:xfrm>
            <a:off x="4997450" y="2709863"/>
            <a:ext cx="3421063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encapsulation at DHCP server, frame forwarded (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switch learning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) through LAN, demultiplexing at client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i="0" dirty="0">
              <a:solidFill>
                <a:srgbClr val="000000"/>
              </a:solidFill>
              <a:latin typeface="Gill Sans MT" charset="0"/>
              <a:cs typeface="+mn-cs"/>
            </a:endParaRPr>
          </a:p>
        </p:txBody>
      </p:sp>
      <p:sp>
        <p:nvSpPr>
          <p:cNvPr id="703644" name="Text Box 156"/>
          <p:cNvSpPr txBox="1">
            <a:spLocks noChangeArrowheads="1"/>
          </p:cNvSpPr>
          <p:nvPr/>
        </p:nvSpPr>
        <p:spPr bwMode="auto">
          <a:xfrm>
            <a:off x="1379538" y="5260975"/>
            <a:ext cx="6643687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400" dirty="0" smtClean="0">
                <a:solidFill>
                  <a:srgbClr val="000000"/>
                </a:solidFill>
                <a:latin typeface="Gill Sans MT" charset="0"/>
                <a:cs typeface="+mn-cs"/>
              </a:rPr>
              <a:t>Client now has IP address, knows name &amp; addr of DNS </a:t>
            </a:r>
          </a:p>
          <a:p>
            <a:pPr algn="ctr">
              <a:defRPr/>
            </a:pPr>
            <a:r>
              <a:rPr lang="en-US" sz="2400" dirty="0" smtClean="0">
                <a:solidFill>
                  <a:srgbClr val="000000"/>
                </a:solidFill>
                <a:latin typeface="Gill Sans MT" charset="0"/>
                <a:cs typeface="+mn-cs"/>
              </a:rPr>
              <a:t>server, IP address of its first-hop router</a:t>
            </a:r>
          </a:p>
        </p:txBody>
      </p:sp>
      <p:sp>
        <p:nvSpPr>
          <p:cNvPr id="703645" name="Rectangle 157"/>
          <p:cNvSpPr>
            <a:spLocks noChangeArrowheads="1"/>
          </p:cNvSpPr>
          <p:nvPr/>
        </p:nvSpPr>
        <p:spPr bwMode="auto">
          <a:xfrm>
            <a:off x="4989513" y="4111625"/>
            <a:ext cx="3421062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DHCP client receives DHCP ACK reply</a:t>
            </a:r>
          </a:p>
        </p:txBody>
      </p:sp>
      <p:sp>
        <p:nvSpPr>
          <p:cNvPr id="8910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9525"/>
            <a:ext cx="8034338" cy="99695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Gill Sans MT" charset="0"/>
                <a:cs typeface="+mj-cs"/>
              </a:rPr>
              <a:t>A day in the life… connecting to the Internet</a:t>
            </a:r>
          </a:p>
        </p:txBody>
      </p:sp>
      <p:pic>
        <p:nvPicPr>
          <p:cNvPr id="211983" name="Picture 15" descr="underline_base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671513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10</a:t>
            </a:fld>
            <a:endParaRPr lang="en-US" sz="1200" dirty="0">
              <a:latin typeface="Tahoma" charset="0"/>
            </a:endParaRPr>
          </a:p>
        </p:txBody>
      </p:sp>
      <p:sp>
        <p:nvSpPr>
          <p:cNvPr id="17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10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703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69 0.03081 L 0.1533 0.0322 L 0.34896 -0.28446 L -0.04115 -0.28886 " pathEditMode="relative" rAng="0" ptsTypes="AAAA">
                                      <p:cBhvr>
                                        <p:cTn id="21" dur="2000" fill="hold"/>
                                        <p:tgtEl>
                                          <p:spTgt spid="7035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51" y="-159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03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703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3491" grpId="0" build="p"/>
      <p:bldP spid="703643" grpId="0" build="p"/>
      <p:bldP spid="703644" grpId="0"/>
      <p:bldP spid="70364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2993" name="Group 92"/>
          <p:cNvGrpSpPr>
            <a:grpSpLocks/>
          </p:cNvGrpSpPr>
          <p:nvPr/>
        </p:nvGrpSpPr>
        <p:grpSpPr bwMode="auto">
          <a:xfrm>
            <a:off x="773113" y="1273175"/>
            <a:ext cx="3554412" cy="3067050"/>
            <a:chOff x="773113" y="1273175"/>
            <a:chExt cx="3554412" cy="3066395"/>
          </a:xfrm>
        </p:grpSpPr>
        <p:sp>
          <p:nvSpPr>
            <p:cNvPr id="213057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3058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3059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3060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3061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0183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3063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3115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3116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0185" name="Picture 3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02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103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104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213068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3083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0205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3085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3086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0208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3088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0234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0235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0210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3090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0232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0233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0212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213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3093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0230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0231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213094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13095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0228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0229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0217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3097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3098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0220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3100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0222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223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224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225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cs typeface="+mn-cs"/>
                </a:endParaRPr>
              </a:p>
            </p:txBody>
          </p:sp>
          <p:sp>
            <p:nvSpPr>
              <p:cNvPr id="90226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227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3069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90191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192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0193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0194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 dirty="0">
                  <a:solidFill>
                    <a:srgbClr val="000000"/>
                  </a:solidFill>
                  <a:latin typeface="Times New Roman" charset="0"/>
                  <a:cs typeface="+mn-cs"/>
                </a:endParaRPr>
              </a:p>
            </p:txBody>
          </p:sp>
          <p:sp>
            <p:nvSpPr>
              <p:cNvPr id="90195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3075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90201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0202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0203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3076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90198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0199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0200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</p:grpSp>
      <p:sp>
        <p:nvSpPr>
          <p:cNvPr id="90117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53488" cy="1001713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Gill Sans MT" charset="0"/>
                <a:cs typeface="+mj-cs"/>
              </a:rPr>
              <a:t>A day in the life… ARP (before DNS, before HTTP)</a:t>
            </a:r>
          </a:p>
        </p:txBody>
      </p:sp>
      <p:sp>
        <p:nvSpPr>
          <p:cNvPr id="901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91025" y="1014413"/>
            <a:ext cx="4667250" cy="1262062"/>
          </a:xfrm>
        </p:spPr>
        <p:txBody>
          <a:bodyPr/>
          <a:lstStyle/>
          <a:p>
            <a:pPr>
              <a:defRPr/>
            </a:pPr>
            <a:r>
              <a:rPr lang="en-US" sz="2200" dirty="0">
                <a:latin typeface="Gill Sans MT" charset="0"/>
                <a:cs typeface="+mn-cs"/>
              </a:rPr>
              <a:t>before sending </a:t>
            </a:r>
            <a:r>
              <a:rPr lang="en-US" sz="2200" i="1" dirty="0">
                <a:solidFill>
                  <a:srgbClr val="C00000"/>
                </a:solidFill>
                <a:latin typeface="Gill Sans MT" charset="0"/>
                <a:cs typeface="+mn-cs"/>
              </a:rPr>
              <a:t>HTTP</a:t>
            </a:r>
            <a:r>
              <a:rPr lang="en-US" sz="2200" b="1" i="1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200" dirty="0">
                <a:latin typeface="Gill Sans MT" charset="0"/>
                <a:cs typeface="+mn-cs"/>
              </a:rPr>
              <a:t>request, need IP address of www.google.com:  </a:t>
            </a:r>
            <a:r>
              <a:rPr lang="en-US" sz="2200" i="1" dirty="0">
                <a:solidFill>
                  <a:srgbClr val="C00000"/>
                </a:solidFill>
                <a:latin typeface="Gill Sans MT" charset="0"/>
                <a:cs typeface="+mn-cs"/>
              </a:rPr>
              <a:t>DNS</a:t>
            </a:r>
          </a:p>
        </p:txBody>
      </p:sp>
      <p:sp>
        <p:nvSpPr>
          <p:cNvPr id="212998" name="Line 43"/>
          <p:cNvSpPr>
            <a:spLocks noChangeShapeType="1"/>
          </p:cNvSpPr>
          <p:nvPr/>
        </p:nvSpPr>
        <p:spPr bwMode="auto">
          <a:xfrm flipV="1">
            <a:off x="2665413" y="2517775"/>
            <a:ext cx="695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704557" name="Group 45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3049" name="Freeform 46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3050" name="Group 47"/>
            <p:cNvGrpSpPr>
              <a:grpSpLocks/>
            </p:cNvGrpSpPr>
            <p:nvPr/>
          </p:nvGrpSpPr>
          <p:grpSpPr bwMode="auto">
            <a:xfrm>
              <a:off x="651" y="681"/>
              <a:ext cx="500" cy="828"/>
              <a:chOff x="569" y="2954"/>
              <a:chExt cx="500" cy="828"/>
            </a:xfrm>
          </p:grpSpPr>
          <p:sp>
            <p:nvSpPr>
              <p:cNvPr id="90172" name="Rectangle 48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173" name="Text Box 49"/>
              <p:cNvSpPr txBox="1">
                <a:spLocks noChangeArrowheads="1"/>
              </p:cNvSpPr>
              <p:nvPr/>
            </p:nvSpPr>
            <p:spPr bwMode="auto">
              <a:xfrm>
                <a:off x="639" y="2954"/>
                <a:ext cx="385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DNS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90174" name="Line 50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0175" name="Line 51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0176" name="Line 52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0177" name="Line 53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4788" name="Group 276"/>
          <p:cNvGrpSpPr>
            <a:grpSpLocks/>
          </p:cNvGrpSpPr>
          <p:nvPr/>
        </p:nvGrpSpPr>
        <p:grpSpPr bwMode="auto">
          <a:xfrm>
            <a:off x="280988" y="1157288"/>
            <a:ext cx="762000" cy="876300"/>
            <a:chOff x="177" y="729"/>
            <a:chExt cx="480" cy="552"/>
          </a:xfrm>
        </p:grpSpPr>
        <p:grpSp>
          <p:nvGrpSpPr>
            <p:cNvPr id="213029" name="Group 54"/>
            <p:cNvGrpSpPr>
              <a:grpSpLocks/>
            </p:cNvGrpSpPr>
            <p:nvPr/>
          </p:nvGrpSpPr>
          <p:grpSpPr bwMode="auto">
            <a:xfrm>
              <a:off x="343" y="732"/>
              <a:ext cx="290" cy="154"/>
              <a:chOff x="844" y="3337"/>
              <a:chExt cx="290" cy="154"/>
            </a:xfrm>
          </p:grpSpPr>
          <p:sp>
            <p:nvSpPr>
              <p:cNvPr id="90168" name="Rectangle 55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169" name="Text Box 56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FFFFFF"/>
                    </a:solidFill>
                    <a:latin typeface="Arial" charset="0"/>
                    <a:cs typeface="+mn-cs"/>
                  </a:rPr>
                  <a:t>DNS</a:t>
                </a:r>
              </a:p>
            </p:txBody>
          </p:sp>
        </p:grpSp>
        <p:grpSp>
          <p:nvGrpSpPr>
            <p:cNvPr id="213030" name="Group 59"/>
            <p:cNvGrpSpPr>
              <a:grpSpLocks/>
            </p:cNvGrpSpPr>
            <p:nvPr/>
          </p:nvGrpSpPr>
          <p:grpSpPr bwMode="auto">
            <a:xfrm>
              <a:off x="290" y="874"/>
              <a:ext cx="354" cy="154"/>
              <a:chOff x="740" y="3209"/>
              <a:chExt cx="354" cy="154"/>
            </a:xfrm>
          </p:grpSpPr>
          <p:grpSp>
            <p:nvGrpSpPr>
              <p:cNvPr id="213042" name="Group 60"/>
              <p:cNvGrpSpPr>
                <a:grpSpLocks/>
              </p:cNvGrpSpPr>
              <p:nvPr/>
            </p:nvGrpSpPr>
            <p:grpSpPr bwMode="auto">
              <a:xfrm>
                <a:off x="794" y="3209"/>
                <a:ext cx="290" cy="154"/>
                <a:chOff x="844" y="3337"/>
                <a:chExt cx="290" cy="154"/>
              </a:xfrm>
            </p:grpSpPr>
            <p:sp>
              <p:nvSpPr>
                <p:cNvPr id="90166" name="Rectangle 61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0167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28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FFFFFF"/>
                      </a:solidFill>
                      <a:latin typeface="Arial" charset="0"/>
                      <a:cs typeface="+mn-cs"/>
                    </a:rPr>
                    <a:t>DNS</a:t>
                  </a:r>
                </a:p>
              </p:txBody>
            </p:sp>
          </p:grpSp>
          <p:sp>
            <p:nvSpPr>
              <p:cNvPr id="90164" name="Rectangle 63"/>
              <p:cNvSpPr>
                <a:spLocks noChangeArrowheads="1"/>
              </p:cNvSpPr>
              <p:nvPr/>
            </p:nvSpPr>
            <p:spPr bwMode="auto">
              <a:xfrm>
                <a:off x="750" y="3244"/>
                <a:ext cx="8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165" name="Rectangle 64"/>
              <p:cNvSpPr>
                <a:spLocks noChangeArrowheads="1"/>
              </p:cNvSpPr>
              <p:nvPr/>
            </p:nvSpPr>
            <p:spPr bwMode="auto">
              <a:xfrm>
                <a:off x="740" y="3238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3031" name="Group 65"/>
            <p:cNvGrpSpPr>
              <a:grpSpLocks/>
            </p:cNvGrpSpPr>
            <p:nvPr/>
          </p:nvGrpSpPr>
          <p:grpSpPr bwMode="auto">
            <a:xfrm>
              <a:off x="290" y="1022"/>
              <a:ext cx="354" cy="154"/>
              <a:chOff x="836" y="3305"/>
              <a:chExt cx="354" cy="154"/>
            </a:xfrm>
          </p:grpSpPr>
          <p:grpSp>
            <p:nvGrpSpPr>
              <p:cNvPr id="213036" name="Group 66"/>
              <p:cNvGrpSpPr>
                <a:grpSpLocks/>
              </p:cNvGrpSpPr>
              <p:nvPr/>
            </p:nvGrpSpPr>
            <p:grpSpPr bwMode="auto">
              <a:xfrm>
                <a:off x="890" y="3305"/>
                <a:ext cx="290" cy="154"/>
                <a:chOff x="844" y="3337"/>
                <a:chExt cx="290" cy="154"/>
              </a:xfrm>
            </p:grpSpPr>
            <p:sp>
              <p:nvSpPr>
                <p:cNvPr id="90161" name="Rectangle 67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0162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28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FFFFFF"/>
                      </a:solidFill>
                      <a:latin typeface="Arial" charset="0"/>
                      <a:cs typeface="+mn-cs"/>
                    </a:rPr>
                    <a:t>DNS</a:t>
                  </a:r>
                </a:p>
              </p:txBody>
            </p:sp>
          </p:grpSp>
          <p:grpSp>
            <p:nvGrpSpPr>
              <p:cNvPr id="213037" name="Group 69"/>
              <p:cNvGrpSpPr>
                <a:grpSpLocks/>
              </p:cNvGrpSpPr>
              <p:nvPr/>
            </p:nvGrpSpPr>
            <p:grpSpPr bwMode="auto">
              <a:xfrm>
                <a:off x="836" y="3334"/>
                <a:ext cx="354" cy="94"/>
                <a:chOff x="836" y="3334"/>
                <a:chExt cx="354" cy="94"/>
              </a:xfrm>
            </p:grpSpPr>
            <p:sp>
              <p:nvSpPr>
                <p:cNvPr id="90159" name="Rectangle 70"/>
                <p:cNvSpPr>
                  <a:spLocks noChangeArrowheads="1"/>
                </p:cNvSpPr>
                <p:nvPr/>
              </p:nvSpPr>
              <p:spPr bwMode="auto">
                <a:xfrm>
                  <a:off x="846" y="3340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0160" name="Rectangle 71"/>
                <p:cNvSpPr>
                  <a:spLocks noChangeArrowheads="1"/>
                </p:cNvSpPr>
                <p:nvPr/>
              </p:nvSpPr>
              <p:spPr bwMode="auto">
                <a:xfrm>
                  <a:off x="836" y="3334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grpSp>
          <p:nvGrpSpPr>
            <p:cNvPr id="213032" name="Group 72"/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90155" name="Rectangle 73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156" name="Rectangle 74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0154" name="AutoShape 89"/>
            <p:cNvSpPr>
              <a:spLocks noChangeArrowheads="1"/>
            </p:cNvSpPr>
            <p:nvPr/>
          </p:nvSpPr>
          <p:spPr bwMode="auto">
            <a:xfrm>
              <a:off x="393" y="729"/>
              <a:ext cx="240" cy="552"/>
            </a:xfrm>
            <a:prstGeom prst="downArrow">
              <a:avLst>
                <a:gd name="adj1" fmla="val 54167"/>
                <a:gd name="adj2" fmla="val 36928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sp>
        <p:nvSpPr>
          <p:cNvPr id="704664" name="Rectangle 152"/>
          <p:cNvSpPr>
            <a:spLocks noChangeArrowheads="1"/>
          </p:cNvSpPr>
          <p:nvPr/>
        </p:nvSpPr>
        <p:spPr bwMode="auto">
          <a:xfrm>
            <a:off x="4387850" y="2051050"/>
            <a:ext cx="4586288" cy="130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DNS query created, encapsulated in UDP, encapsulated in IP, encapsulated in Eth.  To send frame to router, need MAC address of router interface: </a:t>
            </a:r>
            <a:r>
              <a:rPr lang="en-US" sz="2200" dirty="0">
                <a:solidFill>
                  <a:srgbClr val="C00000"/>
                </a:solidFill>
                <a:latin typeface="Gill Sans MT" charset="0"/>
                <a:cs typeface="+mn-cs"/>
              </a:rPr>
              <a:t>ARP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defRPr/>
            </a:pPr>
            <a:endParaRPr lang="en-US" sz="2200" b="1" dirty="0">
              <a:solidFill>
                <a:srgbClr val="000000"/>
              </a:solidFill>
              <a:latin typeface="Gill Sans MT" charset="0"/>
              <a:cs typeface="+mn-cs"/>
            </a:endParaRPr>
          </a:p>
        </p:txBody>
      </p:sp>
      <p:sp>
        <p:nvSpPr>
          <p:cNvPr id="704665" name="Rectangle 153"/>
          <p:cNvSpPr>
            <a:spLocks noChangeArrowheads="1"/>
          </p:cNvSpPr>
          <p:nvPr/>
        </p:nvSpPr>
        <p:spPr bwMode="auto">
          <a:xfrm>
            <a:off x="4419600" y="3608388"/>
            <a:ext cx="4386263" cy="156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solidFill>
                  <a:srgbClr val="C00000"/>
                </a:solidFill>
                <a:latin typeface="Gill Sans MT" charset="0"/>
                <a:cs typeface="+mn-cs"/>
              </a:rPr>
              <a:t>ARP query</a:t>
            </a:r>
            <a:r>
              <a:rPr lang="en-US" sz="22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broadcast, received by router, which replies with </a:t>
            </a:r>
            <a:r>
              <a:rPr lang="en-US" sz="2200" dirty="0">
                <a:solidFill>
                  <a:srgbClr val="C00000"/>
                </a:solidFill>
                <a:latin typeface="Gill Sans MT" charset="0"/>
                <a:cs typeface="+mn-cs"/>
              </a:rPr>
              <a:t>ARP reply</a:t>
            </a:r>
            <a:r>
              <a:rPr lang="en-US" sz="22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giving MAC address of router interface</a:t>
            </a:r>
          </a:p>
        </p:txBody>
      </p:sp>
      <p:sp>
        <p:nvSpPr>
          <p:cNvPr id="704666" name="Rectangle 154"/>
          <p:cNvSpPr>
            <a:spLocks noChangeArrowheads="1"/>
          </p:cNvSpPr>
          <p:nvPr/>
        </p:nvSpPr>
        <p:spPr bwMode="auto">
          <a:xfrm>
            <a:off x="4471988" y="5000625"/>
            <a:ext cx="4286250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client now knows MAC address of first hop router, so can now send frame containing DNS query </a:t>
            </a:r>
          </a:p>
        </p:txBody>
      </p:sp>
      <p:grpSp>
        <p:nvGrpSpPr>
          <p:cNvPr id="704775" name="Group 263"/>
          <p:cNvGrpSpPr>
            <a:grpSpLocks/>
          </p:cNvGrpSpPr>
          <p:nvPr/>
        </p:nvGrpSpPr>
        <p:grpSpPr bwMode="auto">
          <a:xfrm>
            <a:off x="92075" y="1868488"/>
            <a:ext cx="1081088" cy="244475"/>
            <a:chOff x="76" y="2296"/>
            <a:chExt cx="681" cy="154"/>
          </a:xfrm>
        </p:grpSpPr>
        <p:sp>
          <p:nvSpPr>
            <p:cNvPr id="90145" name="Rectangle 103"/>
            <p:cNvSpPr>
              <a:spLocks noChangeArrowheads="1"/>
            </p:cNvSpPr>
            <p:nvPr/>
          </p:nvSpPr>
          <p:spPr bwMode="auto">
            <a:xfrm>
              <a:off x="76" y="2305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46" name="Rectangle 101"/>
            <p:cNvSpPr>
              <a:spLocks noChangeArrowheads="1"/>
            </p:cNvSpPr>
            <p:nvPr/>
          </p:nvSpPr>
          <p:spPr bwMode="auto">
            <a:xfrm>
              <a:off x="89" y="2321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47" name="Rectangle 102"/>
            <p:cNvSpPr>
              <a:spLocks noChangeArrowheads="1"/>
            </p:cNvSpPr>
            <p:nvPr/>
          </p:nvSpPr>
          <p:spPr bwMode="auto">
            <a:xfrm>
              <a:off x="687" y="2320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48" name="Rectangle 100"/>
            <p:cNvSpPr>
              <a:spLocks noChangeArrowheads="1"/>
            </p:cNvSpPr>
            <p:nvPr/>
          </p:nvSpPr>
          <p:spPr bwMode="auto">
            <a:xfrm>
              <a:off x="195" y="2319"/>
              <a:ext cx="480" cy="11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49" name="Text Box 95"/>
            <p:cNvSpPr txBox="1">
              <a:spLocks noChangeArrowheads="1"/>
            </p:cNvSpPr>
            <p:nvPr/>
          </p:nvSpPr>
          <p:spPr bwMode="auto">
            <a:xfrm>
              <a:off x="182" y="2296"/>
              <a:ext cx="501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 smtClean="0">
                  <a:solidFill>
                    <a:srgbClr val="000000"/>
                  </a:solidFill>
                  <a:latin typeface="Arial" charset="0"/>
                  <a:cs typeface="+mn-cs"/>
                </a:rPr>
                <a:t>ARP query</a:t>
              </a:r>
            </a:p>
          </p:txBody>
        </p:sp>
      </p:grpSp>
      <p:grpSp>
        <p:nvGrpSpPr>
          <p:cNvPr id="704767" name="Group 255"/>
          <p:cNvGrpSpPr>
            <a:grpSpLocks/>
          </p:cNvGrpSpPr>
          <p:nvPr/>
        </p:nvGrpSpPr>
        <p:grpSpPr bwMode="auto">
          <a:xfrm>
            <a:off x="2241550" y="2982913"/>
            <a:ext cx="1016000" cy="877887"/>
            <a:chOff x="719" y="2137"/>
            <a:chExt cx="640" cy="553"/>
          </a:xfrm>
        </p:grpSpPr>
        <p:sp>
          <p:nvSpPr>
            <p:cNvPr id="213016" name="Freeform 244"/>
            <p:cNvSpPr>
              <a:spLocks/>
            </p:cNvSpPr>
            <p:nvPr/>
          </p:nvSpPr>
          <p:spPr bwMode="auto">
            <a:xfrm>
              <a:off x="755" y="2268"/>
              <a:ext cx="604" cy="422"/>
            </a:xfrm>
            <a:custGeom>
              <a:avLst/>
              <a:gdLst>
                <a:gd name="T0" fmla="*/ 493 w 604"/>
                <a:gd name="T1" fmla="*/ 0 h 422"/>
                <a:gd name="T2" fmla="*/ 604 w 604"/>
                <a:gd name="T3" fmla="*/ 422 h 422"/>
                <a:gd name="T4" fmla="*/ 0 w 604"/>
                <a:gd name="T5" fmla="*/ 307 h 422"/>
                <a:gd name="T6" fmla="*/ 220 w 604"/>
                <a:gd name="T7" fmla="*/ 3 h 422"/>
                <a:gd name="T8" fmla="*/ 493 w 604"/>
                <a:gd name="T9" fmla="*/ 0 h 4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422">
                  <a:moveTo>
                    <a:pt x="493" y="0"/>
                  </a:moveTo>
                  <a:lnTo>
                    <a:pt x="604" y="422"/>
                  </a:lnTo>
                  <a:lnTo>
                    <a:pt x="0" y="307"/>
                  </a:lnTo>
                  <a:lnTo>
                    <a:pt x="220" y="3"/>
                  </a:lnTo>
                  <a:lnTo>
                    <a:pt x="49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90138" name="Rectangle 246"/>
            <p:cNvSpPr>
              <a:spLocks noChangeArrowheads="1"/>
            </p:cNvSpPr>
            <p:nvPr/>
          </p:nvSpPr>
          <p:spPr bwMode="auto">
            <a:xfrm>
              <a:off x="751" y="2266"/>
              <a:ext cx="493" cy="31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39" name="Text Box 247"/>
            <p:cNvSpPr txBox="1">
              <a:spLocks noChangeArrowheads="1"/>
            </p:cNvSpPr>
            <p:nvPr/>
          </p:nvSpPr>
          <p:spPr bwMode="auto">
            <a:xfrm>
              <a:off x="835" y="2235"/>
              <a:ext cx="33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i="0" dirty="0" smtClean="0">
                  <a:solidFill>
                    <a:srgbClr val="000000"/>
                  </a:solidFill>
                  <a:latin typeface="Arial" charset="0"/>
                  <a:cs typeface="+mn-cs"/>
                </a:rPr>
                <a:t>Eth</a:t>
              </a:r>
            </a:p>
            <a:p>
              <a:pPr algn="ctr">
                <a:defRPr/>
              </a:pPr>
              <a:r>
                <a:rPr lang="en-US" sz="1600" i="0" dirty="0" smtClean="0">
                  <a:solidFill>
                    <a:srgbClr val="000000"/>
                  </a:solidFill>
                  <a:latin typeface="Arial" charset="0"/>
                  <a:cs typeface="+mn-cs"/>
                </a:rPr>
                <a:t>Phy</a:t>
              </a:r>
            </a:p>
          </p:txBody>
        </p:sp>
        <p:sp>
          <p:nvSpPr>
            <p:cNvPr id="90140" name="Line 250"/>
            <p:cNvSpPr>
              <a:spLocks noChangeShapeType="1"/>
            </p:cNvSpPr>
            <p:nvPr/>
          </p:nvSpPr>
          <p:spPr bwMode="auto">
            <a:xfrm>
              <a:off x="747" y="2264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0141" name="Line 251"/>
            <p:cNvSpPr>
              <a:spLocks noChangeShapeType="1"/>
            </p:cNvSpPr>
            <p:nvPr/>
          </p:nvSpPr>
          <p:spPr bwMode="auto">
            <a:xfrm>
              <a:off x="744" y="2423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213021" name="Group 252"/>
            <p:cNvGrpSpPr>
              <a:grpSpLocks/>
            </p:cNvGrpSpPr>
            <p:nvPr/>
          </p:nvGrpSpPr>
          <p:grpSpPr bwMode="auto">
            <a:xfrm>
              <a:off x="719" y="2137"/>
              <a:ext cx="280" cy="154"/>
              <a:chOff x="161" y="1354"/>
              <a:chExt cx="280" cy="154"/>
            </a:xfrm>
          </p:grpSpPr>
          <p:sp>
            <p:nvSpPr>
              <p:cNvPr id="90143" name="Rectangle 253"/>
              <p:cNvSpPr>
                <a:spLocks noChangeArrowheads="1"/>
              </p:cNvSpPr>
              <p:nvPr/>
            </p:nvSpPr>
            <p:spPr bwMode="auto">
              <a:xfrm>
                <a:off x="192" y="1365"/>
                <a:ext cx="228" cy="14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144" name="Text Box 254"/>
              <p:cNvSpPr txBox="1">
                <a:spLocks noChangeArrowheads="1"/>
              </p:cNvSpPr>
              <p:nvPr/>
            </p:nvSpPr>
            <p:spPr bwMode="auto">
              <a:xfrm>
                <a:off x="161" y="1354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ARP</a:t>
                </a:r>
              </a:p>
            </p:txBody>
          </p:sp>
        </p:grpSp>
      </p:grpSp>
      <p:grpSp>
        <p:nvGrpSpPr>
          <p:cNvPr id="704754" name="Group 242"/>
          <p:cNvGrpSpPr>
            <a:grpSpLocks/>
          </p:cNvGrpSpPr>
          <p:nvPr/>
        </p:nvGrpSpPr>
        <p:grpSpPr bwMode="auto">
          <a:xfrm>
            <a:off x="1150938" y="1720850"/>
            <a:ext cx="444500" cy="244475"/>
            <a:chOff x="161" y="1354"/>
            <a:chExt cx="280" cy="154"/>
          </a:xfrm>
        </p:grpSpPr>
        <p:sp>
          <p:nvSpPr>
            <p:cNvPr id="90135" name="Rectangle 241"/>
            <p:cNvSpPr>
              <a:spLocks noChangeArrowheads="1"/>
            </p:cNvSpPr>
            <p:nvPr/>
          </p:nvSpPr>
          <p:spPr bwMode="auto">
            <a:xfrm>
              <a:off x="192" y="1365"/>
              <a:ext cx="228" cy="14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36" name="Text Box 240"/>
            <p:cNvSpPr txBox="1">
              <a:spLocks noChangeArrowheads="1"/>
            </p:cNvSpPr>
            <p:nvPr/>
          </p:nvSpPr>
          <p:spPr bwMode="auto">
            <a:xfrm>
              <a:off x="161" y="1354"/>
              <a:ext cx="280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 smtClean="0">
                  <a:solidFill>
                    <a:srgbClr val="000000"/>
                  </a:solidFill>
                  <a:latin typeface="Arial" charset="0"/>
                  <a:cs typeface="+mn-cs"/>
                </a:rPr>
                <a:t>ARP</a:t>
              </a:r>
            </a:p>
          </p:txBody>
        </p:sp>
      </p:grpSp>
      <p:grpSp>
        <p:nvGrpSpPr>
          <p:cNvPr id="704782" name="Group 270"/>
          <p:cNvGrpSpPr>
            <a:grpSpLocks/>
          </p:cNvGrpSpPr>
          <p:nvPr/>
        </p:nvGrpSpPr>
        <p:grpSpPr bwMode="auto">
          <a:xfrm>
            <a:off x="1177925" y="3187700"/>
            <a:ext cx="1081088" cy="244475"/>
            <a:chOff x="76" y="2296"/>
            <a:chExt cx="681" cy="154"/>
          </a:xfrm>
        </p:grpSpPr>
        <p:sp>
          <p:nvSpPr>
            <p:cNvPr id="90130" name="Rectangle 271"/>
            <p:cNvSpPr>
              <a:spLocks noChangeArrowheads="1"/>
            </p:cNvSpPr>
            <p:nvPr/>
          </p:nvSpPr>
          <p:spPr bwMode="auto">
            <a:xfrm>
              <a:off x="76" y="2305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31" name="Rectangle 272"/>
            <p:cNvSpPr>
              <a:spLocks noChangeArrowheads="1"/>
            </p:cNvSpPr>
            <p:nvPr/>
          </p:nvSpPr>
          <p:spPr bwMode="auto">
            <a:xfrm>
              <a:off x="89" y="2321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32" name="Rectangle 273"/>
            <p:cNvSpPr>
              <a:spLocks noChangeArrowheads="1"/>
            </p:cNvSpPr>
            <p:nvPr/>
          </p:nvSpPr>
          <p:spPr bwMode="auto">
            <a:xfrm>
              <a:off x="687" y="2320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33" name="Rectangle 274"/>
            <p:cNvSpPr>
              <a:spLocks noChangeArrowheads="1"/>
            </p:cNvSpPr>
            <p:nvPr/>
          </p:nvSpPr>
          <p:spPr bwMode="auto">
            <a:xfrm>
              <a:off x="195" y="2319"/>
              <a:ext cx="480" cy="11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34" name="Text Box 275"/>
            <p:cNvSpPr txBox="1">
              <a:spLocks noChangeArrowheads="1"/>
            </p:cNvSpPr>
            <p:nvPr/>
          </p:nvSpPr>
          <p:spPr bwMode="auto">
            <a:xfrm>
              <a:off x="182" y="2296"/>
              <a:ext cx="475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 smtClean="0">
                  <a:solidFill>
                    <a:srgbClr val="000000"/>
                  </a:solidFill>
                  <a:latin typeface="Arial" charset="0"/>
                  <a:cs typeface="+mn-cs"/>
                </a:rPr>
                <a:t>ARP reply</a:t>
              </a:r>
            </a:p>
          </p:txBody>
        </p:sp>
      </p:grpSp>
      <p:pic>
        <p:nvPicPr>
          <p:cNvPr id="213008" name="Picture 6" descr="underline_bas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641350"/>
            <a:ext cx="8228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11</a:t>
            </a:fld>
            <a:endParaRPr lang="en-US" sz="1200" dirty="0">
              <a:latin typeface="Tahoma" charset="0"/>
            </a:endParaRPr>
          </a:p>
        </p:txBody>
      </p:sp>
      <p:sp>
        <p:nvSpPr>
          <p:cNvPr id="12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748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04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04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0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04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22222E-6 L -0.00052 0.08056 L 0.4151 0.075 L 0.26701 0.2757 L 0.1151 0.27431 L 0.1151 0.18889 " pathEditMode="relative" ptsTypes="AAAAAA">
                                      <p:cBhvr>
                                        <p:cTn id="25" dur="2000" fill="hold"/>
                                        <p:tgtEl>
                                          <p:spTgt spid="7047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04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04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704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0.00052 0.0794 L 0.1467 0.08009 L 0.29444 -0.12222 L -0.11597 -0.12014 L -0.11597 -0.16181 L -0.11754 -0.1882 " pathEditMode="relative" rAng="0" ptsTypes="AAAAAAA">
                                      <p:cBhvr>
                                        <p:cTn id="43" dur="2000" fill="hold"/>
                                        <p:tgtEl>
                                          <p:spTgt spid="7047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37" y="-5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7047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7047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704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4664" grpId="0"/>
      <p:bldP spid="704665" grpId="0"/>
      <p:bldP spid="70466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017" name="Group 230"/>
          <p:cNvGrpSpPr>
            <a:grpSpLocks/>
          </p:cNvGrpSpPr>
          <p:nvPr/>
        </p:nvGrpSpPr>
        <p:grpSpPr bwMode="auto">
          <a:xfrm>
            <a:off x="773113" y="1273175"/>
            <a:ext cx="3554412" cy="3067050"/>
            <a:chOff x="773113" y="1273175"/>
            <a:chExt cx="3554412" cy="3066395"/>
          </a:xfrm>
        </p:grpSpPr>
        <p:sp>
          <p:nvSpPr>
            <p:cNvPr id="214233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4234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235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236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237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359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4239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4291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4292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1361" name="Picture 3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240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41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42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214244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4259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1381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4261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4262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1384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4264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1410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1411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1386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4266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1408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1409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1388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1389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4269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1406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1407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214270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14271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1404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1405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1393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4273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4274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1396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4276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1398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1399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1400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1401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cs typeface="+mn-cs"/>
                </a:endParaRPr>
              </a:p>
            </p:txBody>
          </p:sp>
          <p:sp>
            <p:nvSpPr>
              <p:cNvPr id="91402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1403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4245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91367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1368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69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70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 dirty="0">
                  <a:solidFill>
                    <a:srgbClr val="000000"/>
                  </a:solidFill>
                  <a:latin typeface="Times New Roman" charset="0"/>
                  <a:cs typeface="+mn-cs"/>
                </a:endParaRPr>
              </a:p>
            </p:txBody>
          </p:sp>
          <p:sp>
            <p:nvSpPr>
              <p:cNvPr id="91371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4251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91377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378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379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4252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91374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375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376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</p:grpSp>
      <p:sp>
        <p:nvSpPr>
          <p:cNvPr id="214020" name="Freeform 236"/>
          <p:cNvSpPr>
            <a:spLocks/>
          </p:cNvSpPr>
          <p:nvPr/>
        </p:nvSpPr>
        <p:spPr bwMode="auto">
          <a:xfrm>
            <a:off x="4751388" y="706438"/>
            <a:ext cx="3759200" cy="2473325"/>
          </a:xfrm>
          <a:custGeom>
            <a:avLst/>
            <a:gdLst>
              <a:gd name="T0" fmla="*/ 2147483647 w 2368"/>
              <a:gd name="T1" fmla="*/ 2147483647 h 1558"/>
              <a:gd name="T2" fmla="*/ 2147483647 w 2368"/>
              <a:gd name="T3" fmla="*/ 2147483647 h 1558"/>
              <a:gd name="T4" fmla="*/ 2147483647 w 2368"/>
              <a:gd name="T5" fmla="*/ 2147483647 h 1558"/>
              <a:gd name="T6" fmla="*/ 2147483647 w 2368"/>
              <a:gd name="T7" fmla="*/ 2147483647 h 1558"/>
              <a:gd name="T8" fmla="*/ 2147483647 w 2368"/>
              <a:gd name="T9" fmla="*/ 2147483647 h 1558"/>
              <a:gd name="T10" fmla="*/ 2147483647 w 2368"/>
              <a:gd name="T11" fmla="*/ 2147483647 h 1558"/>
              <a:gd name="T12" fmla="*/ 2147483647 w 2368"/>
              <a:gd name="T13" fmla="*/ 2147483647 h 1558"/>
              <a:gd name="T14" fmla="*/ 2147483647 w 2368"/>
              <a:gd name="T15" fmla="*/ 2147483647 h 1558"/>
              <a:gd name="T16" fmla="*/ 2147483647 w 2368"/>
              <a:gd name="T17" fmla="*/ 2147483647 h 1558"/>
              <a:gd name="T18" fmla="*/ 2147483647 w 2368"/>
              <a:gd name="T19" fmla="*/ 2147483647 h 1558"/>
              <a:gd name="T20" fmla="*/ 2147483647 w 2368"/>
              <a:gd name="T21" fmla="*/ 2147483647 h 1558"/>
              <a:gd name="T22" fmla="*/ 2147483647 w 2368"/>
              <a:gd name="T23" fmla="*/ 2147483647 h 1558"/>
              <a:gd name="T24" fmla="*/ 2147483647 w 2368"/>
              <a:gd name="T25" fmla="*/ 2147483647 h 1558"/>
              <a:gd name="T26" fmla="*/ 2147483647 w 2368"/>
              <a:gd name="T27" fmla="*/ 2147483647 h 1558"/>
              <a:gd name="T28" fmla="*/ 2147483647 w 2368"/>
              <a:gd name="T29" fmla="*/ 2147483647 h 1558"/>
              <a:gd name="T30" fmla="*/ 2147483647 w 2368"/>
              <a:gd name="T31" fmla="*/ 2147483647 h 1558"/>
              <a:gd name="T32" fmla="*/ 2147483647 w 2368"/>
              <a:gd name="T33" fmla="*/ 2147483647 h 1558"/>
              <a:gd name="T34" fmla="*/ 2147483647 w 2368"/>
              <a:gd name="T35" fmla="*/ 2147483647 h 1558"/>
              <a:gd name="T36" fmla="*/ 2147483647 w 2368"/>
              <a:gd name="T37" fmla="*/ 2147483647 h 1558"/>
              <a:gd name="T38" fmla="*/ 2147483647 w 2368"/>
              <a:gd name="T39" fmla="*/ 2147483647 h 1558"/>
              <a:gd name="T40" fmla="*/ 2147483647 w 2368"/>
              <a:gd name="T41" fmla="*/ 2147483647 h 1558"/>
              <a:gd name="T42" fmla="*/ 2147483647 w 2368"/>
              <a:gd name="T43" fmla="*/ 2147483647 h 1558"/>
              <a:gd name="T44" fmla="*/ 2147483647 w 2368"/>
              <a:gd name="T45" fmla="*/ 2147483647 h 155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368" h="1558">
                <a:moveTo>
                  <a:pt x="84" y="632"/>
                </a:moveTo>
                <a:cubicBezTo>
                  <a:pt x="51" y="704"/>
                  <a:pt x="28" y="747"/>
                  <a:pt x="16" y="809"/>
                </a:cubicBezTo>
                <a:cubicBezTo>
                  <a:pt x="4" y="871"/>
                  <a:pt x="0" y="949"/>
                  <a:pt x="9" y="1005"/>
                </a:cubicBezTo>
                <a:cubicBezTo>
                  <a:pt x="18" y="1061"/>
                  <a:pt x="44" y="1087"/>
                  <a:pt x="70" y="1147"/>
                </a:cubicBezTo>
                <a:cubicBezTo>
                  <a:pt x="96" y="1207"/>
                  <a:pt x="130" y="1314"/>
                  <a:pt x="165" y="1364"/>
                </a:cubicBezTo>
                <a:cubicBezTo>
                  <a:pt x="200" y="1414"/>
                  <a:pt x="223" y="1428"/>
                  <a:pt x="280" y="1446"/>
                </a:cubicBezTo>
                <a:cubicBezTo>
                  <a:pt x="337" y="1464"/>
                  <a:pt x="397" y="1472"/>
                  <a:pt x="510" y="1473"/>
                </a:cubicBezTo>
                <a:cubicBezTo>
                  <a:pt x="623" y="1474"/>
                  <a:pt x="854" y="1457"/>
                  <a:pt x="958" y="1452"/>
                </a:cubicBezTo>
                <a:cubicBezTo>
                  <a:pt x="1062" y="1447"/>
                  <a:pt x="1065" y="1440"/>
                  <a:pt x="1134" y="1446"/>
                </a:cubicBezTo>
                <a:cubicBezTo>
                  <a:pt x="1203" y="1452"/>
                  <a:pt x="1293" y="1468"/>
                  <a:pt x="1371" y="1486"/>
                </a:cubicBezTo>
                <a:cubicBezTo>
                  <a:pt x="1449" y="1504"/>
                  <a:pt x="1495" y="1550"/>
                  <a:pt x="1601" y="1554"/>
                </a:cubicBezTo>
                <a:cubicBezTo>
                  <a:pt x="1707" y="1558"/>
                  <a:pt x="1893" y="1556"/>
                  <a:pt x="2008" y="1513"/>
                </a:cubicBezTo>
                <a:cubicBezTo>
                  <a:pt x="2123" y="1470"/>
                  <a:pt x="2236" y="1409"/>
                  <a:pt x="2293" y="1297"/>
                </a:cubicBezTo>
                <a:cubicBezTo>
                  <a:pt x="2350" y="1185"/>
                  <a:pt x="2339" y="950"/>
                  <a:pt x="2347" y="843"/>
                </a:cubicBezTo>
                <a:cubicBezTo>
                  <a:pt x="2355" y="736"/>
                  <a:pt x="2368" y="717"/>
                  <a:pt x="2340" y="653"/>
                </a:cubicBezTo>
                <a:cubicBezTo>
                  <a:pt x="2312" y="589"/>
                  <a:pt x="2247" y="537"/>
                  <a:pt x="2177" y="456"/>
                </a:cubicBezTo>
                <a:cubicBezTo>
                  <a:pt x="2107" y="375"/>
                  <a:pt x="2016" y="235"/>
                  <a:pt x="1920" y="165"/>
                </a:cubicBezTo>
                <a:cubicBezTo>
                  <a:pt x="1824" y="95"/>
                  <a:pt x="1716" y="61"/>
                  <a:pt x="1601" y="36"/>
                </a:cubicBezTo>
                <a:cubicBezTo>
                  <a:pt x="1486" y="11"/>
                  <a:pt x="1343" y="0"/>
                  <a:pt x="1229" y="16"/>
                </a:cubicBezTo>
                <a:cubicBezTo>
                  <a:pt x="1115" y="32"/>
                  <a:pt x="1042" y="90"/>
                  <a:pt x="917" y="131"/>
                </a:cubicBezTo>
                <a:cubicBezTo>
                  <a:pt x="792" y="172"/>
                  <a:pt x="595" y="219"/>
                  <a:pt x="477" y="260"/>
                </a:cubicBezTo>
                <a:cubicBezTo>
                  <a:pt x="359" y="301"/>
                  <a:pt x="280" y="311"/>
                  <a:pt x="212" y="375"/>
                </a:cubicBezTo>
                <a:cubicBezTo>
                  <a:pt x="144" y="439"/>
                  <a:pt x="117" y="560"/>
                  <a:pt x="84" y="632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grpSp>
        <p:nvGrpSpPr>
          <p:cNvPr id="214021" name="Group 44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4225" name="Freeform 45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4226" name="Group 46"/>
            <p:cNvGrpSpPr>
              <a:grpSpLocks/>
            </p:cNvGrpSpPr>
            <p:nvPr/>
          </p:nvGrpSpPr>
          <p:grpSpPr bwMode="auto">
            <a:xfrm>
              <a:off x="651" y="681"/>
              <a:ext cx="500" cy="828"/>
              <a:chOff x="569" y="2954"/>
              <a:chExt cx="500" cy="828"/>
            </a:xfrm>
          </p:grpSpPr>
          <p:sp>
            <p:nvSpPr>
              <p:cNvPr id="91348" name="Rectangle 47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49" name="Text Box 48"/>
              <p:cNvSpPr txBox="1">
                <a:spLocks noChangeArrowheads="1"/>
              </p:cNvSpPr>
              <p:nvPr/>
            </p:nvSpPr>
            <p:spPr bwMode="auto">
              <a:xfrm>
                <a:off x="639" y="2954"/>
                <a:ext cx="385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DNS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91350" name="Line 49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51" name="Line 50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52" name="Line 51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53" name="Line 52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5589" name="Group 53"/>
          <p:cNvGrpSpPr>
            <a:grpSpLocks/>
          </p:cNvGrpSpPr>
          <p:nvPr/>
        </p:nvGrpSpPr>
        <p:grpSpPr bwMode="auto">
          <a:xfrm>
            <a:off x="520700" y="1162050"/>
            <a:ext cx="460375" cy="244475"/>
            <a:chOff x="844" y="3337"/>
            <a:chExt cx="290" cy="154"/>
          </a:xfrm>
        </p:grpSpPr>
        <p:sp>
          <p:nvSpPr>
            <p:cNvPr id="91344" name="Rectangle 54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345" name="Text Box 55"/>
            <p:cNvSpPr txBox="1">
              <a:spLocks noChangeArrowheads="1"/>
            </p:cNvSpPr>
            <p:nvPr/>
          </p:nvSpPr>
          <p:spPr bwMode="auto">
            <a:xfrm>
              <a:off x="844" y="3337"/>
              <a:ext cx="285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 smtClean="0">
                  <a:solidFill>
                    <a:schemeClr val="bg1"/>
                  </a:solidFill>
                  <a:latin typeface="Arial" charset="0"/>
                  <a:cs typeface="+mn-cs"/>
                </a:rPr>
                <a:t>DNS</a:t>
              </a:r>
            </a:p>
          </p:txBody>
        </p:sp>
      </p:grpSp>
      <p:grpSp>
        <p:nvGrpSpPr>
          <p:cNvPr id="214023" name="Group 58"/>
          <p:cNvGrpSpPr>
            <a:grpSpLocks/>
          </p:cNvGrpSpPr>
          <p:nvPr/>
        </p:nvGrpSpPr>
        <p:grpSpPr bwMode="auto">
          <a:xfrm>
            <a:off x="460375" y="1387475"/>
            <a:ext cx="561975" cy="244475"/>
            <a:chOff x="740" y="3209"/>
            <a:chExt cx="354" cy="154"/>
          </a:xfrm>
        </p:grpSpPr>
        <p:grpSp>
          <p:nvGrpSpPr>
            <p:cNvPr id="214218" name="Group 59"/>
            <p:cNvGrpSpPr>
              <a:grpSpLocks/>
            </p:cNvGrpSpPr>
            <p:nvPr/>
          </p:nvGrpSpPr>
          <p:grpSpPr bwMode="auto">
            <a:xfrm>
              <a:off x="794" y="3209"/>
              <a:ext cx="290" cy="154"/>
              <a:chOff x="844" y="3337"/>
              <a:chExt cx="290" cy="154"/>
            </a:xfrm>
          </p:grpSpPr>
          <p:sp>
            <p:nvSpPr>
              <p:cNvPr id="91342" name="Rectangle 60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43" name="Text Box 61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chemeClr val="bg1"/>
                    </a:solidFill>
                    <a:latin typeface="Arial" charset="0"/>
                    <a:cs typeface="+mn-cs"/>
                  </a:rPr>
                  <a:t>DNS</a:t>
                </a:r>
              </a:p>
            </p:txBody>
          </p:sp>
        </p:grpSp>
        <p:sp>
          <p:nvSpPr>
            <p:cNvPr id="91340" name="Rectangle 62"/>
            <p:cNvSpPr>
              <a:spLocks noChangeArrowheads="1"/>
            </p:cNvSpPr>
            <p:nvPr/>
          </p:nvSpPr>
          <p:spPr bwMode="auto">
            <a:xfrm>
              <a:off x="750" y="3244"/>
              <a:ext cx="88" cy="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341" name="Rectangle 63"/>
            <p:cNvSpPr>
              <a:spLocks noChangeArrowheads="1"/>
            </p:cNvSpPr>
            <p:nvPr/>
          </p:nvSpPr>
          <p:spPr bwMode="auto">
            <a:xfrm>
              <a:off x="740" y="3238"/>
              <a:ext cx="354" cy="94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214024" name="Group 64"/>
          <p:cNvGrpSpPr>
            <a:grpSpLocks/>
          </p:cNvGrpSpPr>
          <p:nvPr/>
        </p:nvGrpSpPr>
        <p:grpSpPr bwMode="auto">
          <a:xfrm>
            <a:off x="460375" y="1622425"/>
            <a:ext cx="561975" cy="244475"/>
            <a:chOff x="836" y="3305"/>
            <a:chExt cx="354" cy="154"/>
          </a:xfrm>
        </p:grpSpPr>
        <p:grpSp>
          <p:nvGrpSpPr>
            <p:cNvPr id="214212" name="Group 65"/>
            <p:cNvGrpSpPr>
              <a:grpSpLocks/>
            </p:cNvGrpSpPr>
            <p:nvPr/>
          </p:nvGrpSpPr>
          <p:grpSpPr bwMode="auto">
            <a:xfrm>
              <a:off x="890" y="3305"/>
              <a:ext cx="290" cy="154"/>
              <a:chOff x="844" y="3337"/>
              <a:chExt cx="290" cy="154"/>
            </a:xfrm>
          </p:grpSpPr>
          <p:sp>
            <p:nvSpPr>
              <p:cNvPr id="91337" name="Rectangle 66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38" name="Text Box 67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chemeClr val="bg1"/>
                    </a:solidFill>
                    <a:latin typeface="Arial" charset="0"/>
                    <a:cs typeface="+mn-cs"/>
                  </a:rPr>
                  <a:t>DNS</a:t>
                </a:r>
              </a:p>
            </p:txBody>
          </p:sp>
        </p:grpSp>
        <p:grpSp>
          <p:nvGrpSpPr>
            <p:cNvPr id="214213" name="Group 68"/>
            <p:cNvGrpSpPr>
              <a:grpSpLocks/>
            </p:cNvGrpSpPr>
            <p:nvPr/>
          </p:nvGrpSpPr>
          <p:grpSpPr bwMode="auto">
            <a:xfrm>
              <a:off x="836" y="3334"/>
              <a:ext cx="354" cy="94"/>
              <a:chOff x="836" y="3334"/>
              <a:chExt cx="354" cy="94"/>
            </a:xfrm>
          </p:grpSpPr>
          <p:sp>
            <p:nvSpPr>
              <p:cNvPr id="91335" name="Rectangle 69"/>
              <p:cNvSpPr>
                <a:spLocks noChangeArrowheads="1"/>
              </p:cNvSpPr>
              <p:nvPr/>
            </p:nvSpPr>
            <p:spPr bwMode="auto">
              <a:xfrm>
                <a:off x="846" y="3340"/>
                <a:ext cx="8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36" name="Rectangle 70"/>
              <p:cNvSpPr>
                <a:spLocks noChangeArrowheads="1"/>
              </p:cNvSpPr>
              <p:nvPr/>
            </p:nvSpPr>
            <p:spPr bwMode="auto">
              <a:xfrm>
                <a:off x="836" y="333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214025" name="Group 71"/>
          <p:cNvGrpSpPr>
            <a:grpSpLocks/>
          </p:cNvGrpSpPr>
          <p:nvPr/>
        </p:nvGrpSpPr>
        <p:grpSpPr bwMode="auto">
          <a:xfrm>
            <a:off x="280988" y="1654175"/>
            <a:ext cx="762000" cy="177800"/>
            <a:chOff x="627" y="3377"/>
            <a:chExt cx="480" cy="112"/>
          </a:xfrm>
        </p:grpSpPr>
        <p:sp>
          <p:nvSpPr>
            <p:cNvPr id="91331" name="Rectangle 72"/>
            <p:cNvSpPr>
              <a:spLocks noChangeArrowheads="1"/>
            </p:cNvSpPr>
            <p:nvPr/>
          </p:nvSpPr>
          <p:spPr bwMode="auto">
            <a:xfrm>
              <a:off x="636" y="3388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332" name="Rectangle 73"/>
            <p:cNvSpPr>
              <a:spLocks noChangeArrowheads="1"/>
            </p:cNvSpPr>
            <p:nvPr/>
          </p:nvSpPr>
          <p:spPr bwMode="auto">
            <a:xfrm>
              <a:off x="627" y="3377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214026" name="Group 74"/>
          <p:cNvGrpSpPr>
            <a:grpSpLocks/>
          </p:cNvGrpSpPr>
          <p:nvPr/>
        </p:nvGrpSpPr>
        <p:grpSpPr bwMode="auto">
          <a:xfrm>
            <a:off x="85725" y="1885950"/>
            <a:ext cx="1081088" cy="244475"/>
            <a:chOff x="504" y="3523"/>
            <a:chExt cx="681" cy="154"/>
          </a:xfrm>
        </p:grpSpPr>
        <p:grpSp>
          <p:nvGrpSpPr>
            <p:cNvPr id="214197" name="Group 75"/>
            <p:cNvGrpSpPr>
              <a:grpSpLocks/>
            </p:cNvGrpSpPr>
            <p:nvPr/>
          </p:nvGrpSpPr>
          <p:grpSpPr bwMode="auto">
            <a:xfrm>
              <a:off x="623" y="3523"/>
              <a:ext cx="480" cy="154"/>
              <a:chOff x="723" y="3453"/>
              <a:chExt cx="480" cy="154"/>
            </a:xfrm>
          </p:grpSpPr>
          <p:grpSp>
            <p:nvGrpSpPr>
              <p:cNvPr id="214201" name="Group 76"/>
              <p:cNvGrpSpPr>
                <a:grpSpLocks/>
              </p:cNvGrpSpPr>
              <p:nvPr/>
            </p:nvGrpSpPr>
            <p:grpSpPr bwMode="auto">
              <a:xfrm>
                <a:off x="836" y="3453"/>
                <a:ext cx="354" cy="154"/>
                <a:chOff x="836" y="3305"/>
                <a:chExt cx="354" cy="154"/>
              </a:xfrm>
            </p:grpSpPr>
            <p:grpSp>
              <p:nvGrpSpPr>
                <p:cNvPr id="214204" name="Group 77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290" cy="154"/>
                  <a:chOff x="844" y="3337"/>
                  <a:chExt cx="290" cy="154"/>
                </a:xfrm>
              </p:grpSpPr>
              <p:sp>
                <p:nvSpPr>
                  <p:cNvPr id="91329" name="Rectangle 78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330" name="Text Box 7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chemeClr val="bg1"/>
                        </a:solidFill>
                        <a:latin typeface="Arial" charset="0"/>
                        <a:cs typeface="+mn-cs"/>
                      </a:rPr>
                      <a:t>DNS</a:t>
                    </a:r>
                  </a:p>
                </p:txBody>
              </p:sp>
            </p:grpSp>
            <p:grpSp>
              <p:nvGrpSpPr>
                <p:cNvPr id="214205" name="Group 80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1327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328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</p:grpSp>
          </p:grpSp>
          <p:sp>
            <p:nvSpPr>
              <p:cNvPr id="91323" name="Rectangle 83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24" name="Rectangle 84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91319" name="Rectangle 85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320" name="Rectangle 86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321" name="Rectangle 87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91148" name="AutoShape 88"/>
          <p:cNvSpPr>
            <a:spLocks noChangeArrowheads="1"/>
          </p:cNvSpPr>
          <p:nvPr/>
        </p:nvSpPr>
        <p:spPr bwMode="auto">
          <a:xfrm>
            <a:off x="628650" y="1162050"/>
            <a:ext cx="381000" cy="1166813"/>
          </a:xfrm>
          <a:prstGeom prst="downArrow">
            <a:avLst>
              <a:gd name="adj1" fmla="val 54167"/>
              <a:gd name="adj2" fmla="val 49170"/>
            </a:avLst>
          </a:prstGeom>
          <a:gradFill rotWithShape="1">
            <a:gsLst>
              <a:gs pos="0">
                <a:srgbClr val="FF0000">
                  <a:alpha val="25000"/>
                </a:srgbClr>
              </a:gs>
              <a:gs pos="100000">
                <a:srgbClr val="FF0000">
                  <a:alpha val="25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705625" name="Group 89"/>
          <p:cNvGrpSpPr>
            <a:grpSpLocks/>
          </p:cNvGrpSpPr>
          <p:nvPr/>
        </p:nvGrpSpPr>
        <p:grpSpPr bwMode="auto">
          <a:xfrm>
            <a:off x="650875" y="2389188"/>
            <a:ext cx="1081088" cy="244475"/>
            <a:chOff x="504" y="3523"/>
            <a:chExt cx="681" cy="154"/>
          </a:xfrm>
        </p:grpSpPr>
        <p:grpSp>
          <p:nvGrpSpPr>
            <p:cNvPr id="214184" name="Group 90"/>
            <p:cNvGrpSpPr>
              <a:grpSpLocks/>
            </p:cNvGrpSpPr>
            <p:nvPr/>
          </p:nvGrpSpPr>
          <p:grpSpPr bwMode="auto">
            <a:xfrm>
              <a:off x="623" y="3523"/>
              <a:ext cx="480" cy="154"/>
              <a:chOff x="723" y="3453"/>
              <a:chExt cx="480" cy="154"/>
            </a:xfrm>
          </p:grpSpPr>
          <p:grpSp>
            <p:nvGrpSpPr>
              <p:cNvPr id="214188" name="Group 91"/>
              <p:cNvGrpSpPr>
                <a:grpSpLocks/>
              </p:cNvGrpSpPr>
              <p:nvPr/>
            </p:nvGrpSpPr>
            <p:grpSpPr bwMode="auto">
              <a:xfrm>
                <a:off x="836" y="3453"/>
                <a:ext cx="354" cy="154"/>
                <a:chOff x="836" y="3305"/>
                <a:chExt cx="354" cy="154"/>
              </a:xfrm>
            </p:grpSpPr>
            <p:grpSp>
              <p:nvGrpSpPr>
                <p:cNvPr id="214191" name="Group 92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290" cy="154"/>
                  <a:chOff x="844" y="3337"/>
                  <a:chExt cx="290" cy="154"/>
                </a:xfrm>
              </p:grpSpPr>
              <p:sp>
                <p:nvSpPr>
                  <p:cNvPr id="91316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317" name="Text Box 9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chemeClr val="bg1"/>
                        </a:solidFill>
                        <a:latin typeface="Arial" charset="0"/>
                        <a:cs typeface="+mn-cs"/>
                      </a:rPr>
                      <a:t>DNS</a:t>
                    </a:r>
                  </a:p>
                </p:txBody>
              </p:sp>
            </p:grpSp>
            <p:grpSp>
              <p:nvGrpSpPr>
                <p:cNvPr id="214192" name="Group 95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1314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315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</p:grpSp>
          </p:grpSp>
          <p:sp>
            <p:nvSpPr>
              <p:cNvPr id="91310" name="Rectangle 98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11" name="Rectangle 99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91306" name="Rectangle 100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307" name="Rectangle 101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308" name="Rectangle 102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705639" name="Rectangle 103"/>
          <p:cNvSpPr>
            <a:spLocks noChangeArrowheads="1"/>
          </p:cNvSpPr>
          <p:nvPr/>
        </p:nvSpPr>
        <p:spPr bwMode="auto">
          <a:xfrm>
            <a:off x="549275" y="4376738"/>
            <a:ext cx="3892550" cy="1306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i="0" dirty="0">
                <a:latin typeface="+mn-lt"/>
                <a:ea typeface="+mn-ea"/>
                <a:cs typeface="+mn-cs"/>
              </a:rPr>
              <a:t>IP datagram containing DNS query forwarded via LAN switch from client to 1</a:t>
            </a:r>
            <a:r>
              <a:rPr lang="en-US" sz="2200" i="0" baseline="30000" dirty="0">
                <a:latin typeface="+mn-lt"/>
                <a:ea typeface="+mn-ea"/>
                <a:cs typeface="+mn-cs"/>
              </a:rPr>
              <a:t>st</a:t>
            </a:r>
            <a:r>
              <a:rPr lang="en-US" sz="2200" i="0" dirty="0">
                <a:latin typeface="+mn-lt"/>
                <a:ea typeface="+mn-ea"/>
                <a:cs typeface="+mn-cs"/>
              </a:rPr>
              <a:t> hop </a:t>
            </a:r>
            <a:r>
              <a:rPr lang="en-US" sz="2200" i="0" dirty="0" smtClean="0">
                <a:latin typeface="+mn-lt"/>
                <a:ea typeface="+mn-ea"/>
                <a:cs typeface="+mn-cs"/>
              </a:rPr>
              <a:t>router</a:t>
            </a:r>
            <a:endParaRPr lang="en-US" sz="2200" i="0" dirty="0">
              <a:latin typeface="+mn-lt"/>
              <a:ea typeface="+mn-ea"/>
              <a:cs typeface="+mn-cs"/>
            </a:endParaRPr>
          </a:p>
        </p:txBody>
      </p:sp>
      <p:sp>
        <p:nvSpPr>
          <p:cNvPr id="705640" name="Rectangle 104"/>
          <p:cNvSpPr>
            <a:spLocks noChangeArrowheads="1"/>
          </p:cNvSpPr>
          <p:nvPr/>
        </p:nvSpPr>
        <p:spPr bwMode="auto">
          <a:xfrm>
            <a:off x="4659313" y="3663950"/>
            <a:ext cx="4386262" cy="156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  <a:defRPr/>
            </a:pPr>
            <a:r>
              <a:rPr lang="en-US" sz="2200" i="0" dirty="0">
                <a:latin typeface="+mn-lt"/>
                <a:ea typeface="+mn-ea"/>
                <a:cs typeface="+mn-cs"/>
              </a:rPr>
              <a:t>IP datagram forwarded from campus network into </a:t>
            </a:r>
            <a:r>
              <a:rPr lang="en-US" sz="2200" i="0" dirty="0" smtClean="0">
                <a:latin typeface="+mn-lt"/>
                <a:ea typeface="+mn-ea"/>
                <a:cs typeface="+mn-cs"/>
              </a:rPr>
              <a:t>Comcast </a:t>
            </a:r>
            <a:r>
              <a:rPr lang="en-US" sz="2200" i="0" dirty="0">
                <a:latin typeface="+mn-lt"/>
                <a:ea typeface="+mn-ea"/>
                <a:cs typeface="+mn-cs"/>
              </a:rPr>
              <a:t>network, routed (tables created by </a:t>
            </a:r>
            <a:r>
              <a:rPr lang="en-US" sz="2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RIP, OSPF, IS-IS</a:t>
            </a:r>
            <a:r>
              <a:rPr lang="en-US" sz="2200" i="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200" i="0" dirty="0">
                <a:latin typeface="+mn-lt"/>
                <a:ea typeface="+mn-ea"/>
                <a:cs typeface="+mn-cs"/>
              </a:rPr>
              <a:t>and/or </a:t>
            </a:r>
            <a:r>
              <a:rPr lang="en-US" sz="2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BGP</a:t>
            </a:r>
            <a:r>
              <a:rPr lang="en-US" sz="2200" i="0" dirty="0">
                <a:latin typeface="+mn-lt"/>
                <a:ea typeface="+mn-ea"/>
                <a:cs typeface="+mn-cs"/>
              </a:rPr>
              <a:t> routing protocols) to DNS server</a:t>
            </a:r>
          </a:p>
        </p:txBody>
      </p:sp>
      <p:sp>
        <p:nvSpPr>
          <p:cNvPr id="705641" name="Rectangle 105"/>
          <p:cNvSpPr>
            <a:spLocks noChangeArrowheads="1"/>
          </p:cNvSpPr>
          <p:nvPr/>
        </p:nvSpPr>
        <p:spPr bwMode="auto">
          <a:xfrm>
            <a:off x="4657725" y="5297488"/>
            <a:ext cx="3802063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200" i="0" dirty="0" smtClean="0">
                <a:latin typeface="Gill Sans MT" charset="0"/>
              </a:rPr>
              <a:t>demux</a:t>
            </a:r>
            <a:r>
              <a:rPr lang="en-US" altLang="ja-JP" sz="2200" i="0" dirty="0" smtClean="0">
                <a:latin typeface="Gill Sans MT" charset="0"/>
              </a:rPr>
              <a:t>ed </a:t>
            </a:r>
            <a:r>
              <a:rPr lang="en-US" altLang="ja-JP" sz="2200" i="0" dirty="0">
                <a:latin typeface="Gill Sans MT" charset="0"/>
              </a:rPr>
              <a:t>to DNS server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200" i="0" dirty="0">
                <a:latin typeface="Gill Sans MT" charset="0"/>
              </a:rPr>
              <a:t>DNS server replies to client with IP address of www.google.com </a:t>
            </a:r>
          </a:p>
        </p:txBody>
      </p:sp>
      <p:grpSp>
        <p:nvGrpSpPr>
          <p:cNvPr id="214032" name="Group 4"/>
          <p:cNvGrpSpPr>
            <a:grpSpLocks/>
          </p:cNvGrpSpPr>
          <p:nvPr/>
        </p:nvGrpSpPr>
        <p:grpSpPr bwMode="auto">
          <a:xfrm>
            <a:off x="5173663" y="2041525"/>
            <a:ext cx="757237" cy="379413"/>
            <a:chOff x="2466" y="2026"/>
            <a:chExt cx="477" cy="282"/>
          </a:xfrm>
        </p:grpSpPr>
        <p:sp>
          <p:nvSpPr>
            <p:cNvPr id="214170" name="Oval 5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latin typeface="Arial" charset="0"/>
              </a:endParaRPr>
            </a:p>
          </p:txBody>
        </p:sp>
        <p:sp>
          <p:nvSpPr>
            <p:cNvPr id="214171" name="Line 6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4172" name="Rectangle 7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latin typeface="Times New Roman" charset="0"/>
              </a:endParaRPr>
            </a:p>
          </p:txBody>
        </p:sp>
        <p:sp>
          <p:nvSpPr>
            <p:cNvPr id="214173" name="Oval 8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latin typeface="Arial" charset="0"/>
              </a:endParaRPr>
            </a:p>
          </p:txBody>
        </p:sp>
        <p:grpSp>
          <p:nvGrpSpPr>
            <p:cNvPr id="214174" name="Group 9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4181" name="Line 1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82" name="Line 1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83" name="Line 1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4175" name="Group 13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4178" name="Line 1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79" name="Line 1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80" name="Line 1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4176" name="Line 17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4177" name="Line 18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214033" name="Group 19"/>
          <p:cNvGrpSpPr>
            <a:grpSpLocks/>
          </p:cNvGrpSpPr>
          <p:nvPr/>
        </p:nvGrpSpPr>
        <p:grpSpPr bwMode="auto">
          <a:xfrm>
            <a:off x="6538913" y="1787525"/>
            <a:ext cx="757237" cy="379413"/>
            <a:chOff x="2466" y="2026"/>
            <a:chExt cx="477" cy="282"/>
          </a:xfrm>
        </p:grpSpPr>
        <p:sp>
          <p:nvSpPr>
            <p:cNvPr id="214156" name="Oval 20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latin typeface="Arial" charset="0"/>
              </a:endParaRPr>
            </a:p>
          </p:txBody>
        </p:sp>
        <p:sp>
          <p:nvSpPr>
            <p:cNvPr id="214157" name="Line 21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4158" name="Rectangle 22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latin typeface="Times New Roman" charset="0"/>
              </a:endParaRPr>
            </a:p>
          </p:txBody>
        </p:sp>
        <p:sp>
          <p:nvSpPr>
            <p:cNvPr id="214159" name="Oval 23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latin typeface="Arial" charset="0"/>
              </a:endParaRPr>
            </a:p>
          </p:txBody>
        </p:sp>
        <p:grpSp>
          <p:nvGrpSpPr>
            <p:cNvPr id="214160" name="Group 24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4167" name="Line 2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68" name="Line 2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69" name="Line 2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4161" name="Group 28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4164" name="Line 2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65" name="Line 3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66" name="Line 3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4162" name="Line 32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4163" name="Line 33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14034" name="Text Box 34"/>
          <p:cNvSpPr txBox="1">
            <a:spLocks noChangeArrowheads="1"/>
          </p:cNvSpPr>
          <p:nvPr/>
        </p:nvSpPr>
        <p:spPr bwMode="auto">
          <a:xfrm>
            <a:off x="5335588" y="2511425"/>
            <a:ext cx="18113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Comcast network </a:t>
            </a:r>
          </a:p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68.80.0.0/13</a:t>
            </a:r>
          </a:p>
        </p:txBody>
      </p:sp>
      <p:grpSp>
        <p:nvGrpSpPr>
          <p:cNvPr id="214035" name="Group 69"/>
          <p:cNvGrpSpPr>
            <a:grpSpLocks/>
          </p:cNvGrpSpPr>
          <p:nvPr/>
        </p:nvGrpSpPr>
        <p:grpSpPr bwMode="auto">
          <a:xfrm>
            <a:off x="7196138" y="2703513"/>
            <a:ext cx="757237" cy="379412"/>
            <a:chOff x="2466" y="2026"/>
            <a:chExt cx="477" cy="282"/>
          </a:xfrm>
        </p:grpSpPr>
        <p:sp>
          <p:nvSpPr>
            <p:cNvPr id="214142" name="Oval 70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latin typeface="Arial" charset="0"/>
              </a:endParaRPr>
            </a:p>
          </p:txBody>
        </p:sp>
        <p:sp>
          <p:nvSpPr>
            <p:cNvPr id="214143" name="Line 71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4144" name="Rectangle 72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latin typeface="Times New Roman" charset="0"/>
              </a:endParaRPr>
            </a:p>
          </p:txBody>
        </p:sp>
        <p:sp>
          <p:nvSpPr>
            <p:cNvPr id="214145" name="Oval 73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latin typeface="Arial" charset="0"/>
              </a:endParaRPr>
            </a:p>
          </p:txBody>
        </p:sp>
        <p:grpSp>
          <p:nvGrpSpPr>
            <p:cNvPr id="214146" name="Group 74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4153" name="Line 7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54" name="Line 7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55" name="Line 7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4147" name="Group 78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4150" name="Line 7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51" name="Line 8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52" name="Line 8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4148" name="Line 82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4149" name="Line 83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14036" name="Line 93"/>
          <p:cNvSpPr>
            <a:spLocks noChangeShapeType="1"/>
          </p:cNvSpPr>
          <p:nvPr/>
        </p:nvSpPr>
        <p:spPr bwMode="auto">
          <a:xfrm flipH="1">
            <a:off x="6915150" y="1528763"/>
            <a:ext cx="260350" cy="258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14037" name="Text Box 139"/>
          <p:cNvSpPr txBox="1">
            <a:spLocks noChangeArrowheads="1"/>
          </p:cNvSpPr>
          <p:nvPr/>
        </p:nvSpPr>
        <p:spPr bwMode="auto">
          <a:xfrm>
            <a:off x="7367588" y="746125"/>
            <a:ext cx="12334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DNS server</a:t>
            </a:r>
          </a:p>
          <a:p>
            <a:pPr eaLnBrk="1" hangingPunct="1"/>
            <a:endParaRPr lang="en-US" sz="1600" i="0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14038" name="Group 166"/>
          <p:cNvGrpSpPr>
            <a:grpSpLocks/>
          </p:cNvGrpSpPr>
          <p:nvPr/>
        </p:nvGrpSpPr>
        <p:grpSpPr bwMode="auto">
          <a:xfrm>
            <a:off x="3795713" y="2409825"/>
            <a:ext cx="1576387" cy="1287463"/>
            <a:chOff x="3228" y="1776"/>
            <a:chExt cx="252" cy="96"/>
          </a:xfrm>
        </p:grpSpPr>
        <p:sp>
          <p:nvSpPr>
            <p:cNvPr id="214140" name="Line 16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41" name="Line 16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4039" name="Group 167"/>
          <p:cNvGrpSpPr>
            <a:grpSpLocks/>
          </p:cNvGrpSpPr>
          <p:nvPr/>
        </p:nvGrpSpPr>
        <p:grpSpPr bwMode="auto">
          <a:xfrm flipH="1">
            <a:off x="5600700" y="2424113"/>
            <a:ext cx="400050" cy="152400"/>
            <a:chOff x="3228" y="1776"/>
            <a:chExt cx="252" cy="96"/>
          </a:xfrm>
        </p:grpSpPr>
        <p:sp>
          <p:nvSpPr>
            <p:cNvPr id="214138" name="Line 16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39" name="Line 16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4040" name="Group 170"/>
          <p:cNvGrpSpPr>
            <a:grpSpLocks/>
          </p:cNvGrpSpPr>
          <p:nvPr/>
        </p:nvGrpSpPr>
        <p:grpSpPr bwMode="auto">
          <a:xfrm flipH="1" flipV="1">
            <a:off x="5753100" y="1900238"/>
            <a:ext cx="400050" cy="152400"/>
            <a:chOff x="3228" y="1776"/>
            <a:chExt cx="252" cy="96"/>
          </a:xfrm>
        </p:grpSpPr>
        <p:sp>
          <p:nvSpPr>
            <p:cNvPr id="214136" name="Line 17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37" name="Line 17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4041" name="Group 173"/>
          <p:cNvGrpSpPr>
            <a:grpSpLocks/>
          </p:cNvGrpSpPr>
          <p:nvPr/>
        </p:nvGrpSpPr>
        <p:grpSpPr bwMode="auto">
          <a:xfrm flipH="1" flipV="1">
            <a:off x="7853363" y="2590800"/>
            <a:ext cx="400050" cy="152400"/>
            <a:chOff x="3228" y="1776"/>
            <a:chExt cx="252" cy="96"/>
          </a:xfrm>
        </p:grpSpPr>
        <p:sp>
          <p:nvSpPr>
            <p:cNvPr id="214134" name="Line 17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35" name="Line 17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4042" name="Group 176"/>
          <p:cNvGrpSpPr>
            <a:grpSpLocks/>
          </p:cNvGrpSpPr>
          <p:nvPr/>
        </p:nvGrpSpPr>
        <p:grpSpPr bwMode="auto">
          <a:xfrm flipV="1">
            <a:off x="7029450" y="2609850"/>
            <a:ext cx="295275" cy="114300"/>
            <a:chOff x="3228" y="1776"/>
            <a:chExt cx="252" cy="96"/>
          </a:xfrm>
        </p:grpSpPr>
        <p:sp>
          <p:nvSpPr>
            <p:cNvPr id="214132" name="Line 177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33" name="Line 178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4043" name="Group 179"/>
          <p:cNvGrpSpPr>
            <a:grpSpLocks/>
          </p:cNvGrpSpPr>
          <p:nvPr/>
        </p:nvGrpSpPr>
        <p:grpSpPr bwMode="auto">
          <a:xfrm rot="409689" flipH="1" flipV="1">
            <a:off x="7300913" y="1952625"/>
            <a:ext cx="452437" cy="57150"/>
            <a:chOff x="3228" y="1776"/>
            <a:chExt cx="252" cy="96"/>
          </a:xfrm>
        </p:grpSpPr>
        <p:sp>
          <p:nvSpPr>
            <p:cNvPr id="214130" name="Line 180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31" name="Line 181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4044" name="Group 182"/>
          <p:cNvGrpSpPr>
            <a:grpSpLocks/>
          </p:cNvGrpSpPr>
          <p:nvPr/>
        </p:nvGrpSpPr>
        <p:grpSpPr bwMode="auto">
          <a:xfrm>
            <a:off x="6443663" y="2157413"/>
            <a:ext cx="295275" cy="114300"/>
            <a:chOff x="3228" y="1776"/>
            <a:chExt cx="252" cy="96"/>
          </a:xfrm>
        </p:grpSpPr>
        <p:sp>
          <p:nvSpPr>
            <p:cNvPr id="214128" name="Line 183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29" name="Line 184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4045" name="Group 185"/>
          <p:cNvGrpSpPr>
            <a:grpSpLocks/>
          </p:cNvGrpSpPr>
          <p:nvPr/>
        </p:nvGrpSpPr>
        <p:grpSpPr bwMode="auto">
          <a:xfrm flipH="1">
            <a:off x="7081838" y="2157413"/>
            <a:ext cx="295275" cy="114300"/>
            <a:chOff x="3228" y="1776"/>
            <a:chExt cx="252" cy="96"/>
          </a:xfrm>
        </p:grpSpPr>
        <p:sp>
          <p:nvSpPr>
            <p:cNvPr id="214126" name="Line 186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27" name="Line 187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05723" name="Group 187"/>
          <p:cNvGrpSpPr>
            <a:grpSpLocks/>
          </p:cNvGrpSpPr>
          <p:nvPr/>
        </p:nvGrpSpPr>
        <p:grpSpPr bwMode="auto">
          <a:xfrm>
            <a:off x="5980113" y="438150"/>
            <a:ext cx="1316037" cy="1314450"/>
            <a:chOff x="931" y="1941"/>
            <a:chExt cx="829" cy="828"/>
          </a:xfrm>
        </p:grpSpPr>
        <p:sp>
          <p:nvSpPr>
            <p:cNvPr id="214118" name="Freeform 188"/>
            <p:cNvSpPr>
              <a:spLocks/>
            </p:cNvSpPr>
            <p:nvPr/>
          </p:nvSpPr>
          <p:spPr bwMode="auto">
            <a:xfrm>
              <a:off x="1424" y="1965"/>
              <a:ext cx="336" cy="801"/>
            </a:xfrm>
            <a:custGeom>
              <a:avLst/>
              <a:gdLst>
                <a:gd name="T0" fmla="*/ 1 w 551"/>
                <a:gd name="T1" fmla="*/ 0 h 801"/>
                <a:gd name="T2" fmla="*/ 46 w 551"/>
                <a:gd name="T3" fmla="*/ 402 h 801"/>
                <a:gd name="T4" fmla="*/ 1 w 551"/>
                <a:gd name="T5" fmla="*/ 801 h 801"/>
                <a:gd name="T6" fmla="*/ 1 w 551"/>
                <a:gd name="T7" fmla="*/ 535 h 801"/>
                <a:gd name="T8" fmla="*/ 0 w 551"/>
                <a:gd name="T9" fmla="*/ 371 h 801"/>
                <a:gd name="T10" fmla="*/ 1 w 551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1" h="801">
                  <a:moveTo>
                    <a:pt x="14" y="0"/>
                  </a:moveTo>
                  <a:lnTo>
                    <a:pt x="551" y="402"/>
                  </a:lnTo>
                  <a:lnTo>
                    <a:pt x="6" y="801"/>
                  </a:lnTo>
                  <a:lnTo>
                    <a:pt x="13" y="535"/>
                  </a:lnTo>
                  <a:lnTo>
                    <a:pt x="0" y="371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4119" name="Group 189"/>
            <p:cNvGrpSpPr>
              <a:grpSpLocks/>
            </p:cNvGrpSpPr>
            <p:nvPr/>
          </p:nvGrpSpPr>
          <p:grpSpPr bwMode="auto">
            <a:xfrm>
              <a:off x="931" y="1941"/>
              <a:ext cx="500" cy="828"/>
              <a:chOff x="569" y="2954"/>
              <a:chExt cx="500" cy="828"/>
            </a:xfrm>
          </p:grpSpPr>
          <p:sp>
            <p:nvSpPr>
              <p:cNvPr id="91241" name="Rectangle 190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242" name="Text Box 191"/>
              <p:cNvSpPr txBox="1">
                <a:spLocks noChangeArrowheads="1"/>
              </p:cNvSpPr>
              <p:nvPr/>
            </p:nvSpPr>
            <p:spPr bwMode="auto">
              <a:xfrm>
                <a:off x="639" y="2954"/>
                <a:ext cx="385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DNS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91243" name="Line 192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244" name="Line 193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245" name="Line 194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246" name="Line 195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5732" name="Group 196"/>
          <p:cNvGrpSpPr>
            <a:grpSpLocks/>
          </p:cNvGrpSpPr>
          <p:nvPr/>
        </p:nvGrpSpPr>
        <p:grpSpPr bwMode="auto">
          <a:xfrm>
            <a:off x="4881563" y="558800"/>
            <a:ext cx="1081087" cy="1217613"/>
            <a:chOff x="1404" y="3105"/>
            <a:chExt cx="681" cy="767"/>
          </a:xfrm>
        </p:grpSpPr>
        <p:grpSp>
          <p:nvGrpSpPr>
            <p:cNvPr id="214083" name="Group 197"/>
            <p:cNvGrpSpPr>
              <a:grpSpLocks/>
            </p:cNvGrpSpPr>
            <p:nvPr/>
          </p:nvGrpSpPr>
          <p:grpSpPr bwMode="auto">
            <a:xfrm>
              <a:off x="1404" y="3355"/>
              <a:ext cx="681" cy="468"/>
              <a:chOff x="42" y="886"/>
              <a:chExt cx="681" cy="468"/>
            </a:xfrm>
          </p:grpSpPr>
          <p:grpSp>
            <p:nvGrpSpPr>
              <p:cNvPr id="214088" name="Group 198"/>
              <p:cNvGrpSpPr>
                <a:grpSpLocks/>
              </p:cNvGrpSpPr>
              <p:nvPr/>
            </p:nvGrpSpPr>
            <p:grpSpPr bwMode="auto">
              <a:xfrm>
                <a:off x="278" y="886"/>
                <a:ext cx="354" cy="154"/>
                <a:chOff x="740" y="3209"/>
                <a:chExt cx="354" cy="154"/>
              </a:xfrm>
            </p:grpSpPr>
            <p:grpSp>
              <p:nvGrpSpPr>
                <p:cNvPr id="214113" name="Group 199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290" cy="154"/>
                  <a:chOff x="844" y="3337"/>
                  <a:chExt cx="290" cy="154"/>
                </a:xfrm>
              </p:grpSpPr>
              <p:sp>
                <p:nvSpPr>
                  <p:cNvPr id="91237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238" name="Text Box 20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chemeClr val="bg1"/>
                        </a:solidFill>
                        <a:latin typeface="Arial" charset="0"/>
                        <a:cs typeface="+mn-cs"/>
                      </a:rPr>
                      <a:t>DNS</a:t>
                    </a:r>
                  </a:p>
                </p:txBody>
              </p:sp>
            </p:grpSp>
            <p:sp>
              <p:nvSpPr>
                <p:cNvPr id="91235" name="Rectangle 202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236" name="Rectangle 203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4089" name="Group 204"/>
              <p:cNvGrpSpPr>
                <a:grpSpLocks/>
              </p:cNvGrpSpPr>
              <p:nvPr/>
            </p:nvGrpSpPr>
            <p:grpSpPr bwMode="auto">
              <a:xfrm>
                <a:off x="278" y="1034"/>
                <a:ext cx="354" cy="154"/>
                <a:chOff x="836" y="3305"/>
                <a:chExt cx="354" cy="154"/>
              </a:xfrm>
            </p:grpSpPr>
            <p:grpSp>
              <p:nvGrpSpPr>
                <p:cNvPr id="214107" name="Group 205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290" cy="154"/>
                  <a:chOff x="844" y="3337"/>
                  <a:chExt cx="290" cy="154"/>
                </a:xfrm>
              </p:grpSpPr>
              <p:sp>
                <p:nvSpPr>
                  <p:cNvPr id="91232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233" name="Text Box 20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chemeClr val="bg1"/>
                        </a:solidFill>
                        <a:latin typeface="Arial" charset="0"/>
                        <a:cs typeface="+mn-cs"/>
                      </a:rPr>
                      <a:t>DNS</a:t>
                    </a:r>
                  </a:p>
                </p:txBody>
              </p:sp>
            </p:grpSp>
            <p:grpSp>
              <p:nvGrpSpPr>
                <p:cNvPr id="214108" name="Group 208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1230" name="Rectangle 209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231" name="Rectangle 210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</p:grpSp>
          </p:grpSp>
          <p:grpSp>
            <p:nvGrpSpPr>
              <p:cNvPr id="214090" name="Group 211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91226" name="Rectangle 212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227" name="Rectangle 213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4091" name="Group 214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4092" name="Group 215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480" cy="154"/>
                  <a:chOff x="723" y="3453"/>
                  <a:chExt cx="480" cy="154"/>
                </a:xfrm>
              </p:grpSpPr>
              <p:grpSp>
                <p:nvGrpSpPr>
                  <p:cNvPr id="214096" name="Group 216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54" cy="154"/>
                    <a:chOff x="836" y="3305"/>
                    <a:chExt cx="354" cy="154"/>
                  </a:xfrm>
                </p:grpSpPr>
                <p:grpSp>
                  <p:nvGrpSpPr>
                    <p:cNvPr id="214099" name="Group 2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290" cy="154"/>
                      <a:chOff x="844" y="3337"/>
                      <a:chExt cx="290" cy="154"/>
                    </a:xfrm>
                  </p:grpSpPr>
                  <p:sp>
                    <p:nvSpPr>
                      <p:cNvPr id="91224" name="Rectangle 2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cs typeface="+mn-cs"/>
                        </a:endParaRPr>
                      </a:p>
                    </p:txBody>
                  </p:sp>
                  <p:sp>
                    <p:nvSpPr>
                      <p:cNvPr id="91225" name="Text Box 21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285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 smtClean="0">
                            <a:solidFill>
                              <a:schemeClr val="bg1"/>
                            </a:solidFill>
                            <a:latin typeface="Arial" charset="0"/>
                            <a:cs typeface="+mn-cs"/>
                          </a:rPr>
                          <a:t>DNS</a:t>
                        </a:r>
                      </a:p>
                    </p:txBody>
                  </p:sp>
                </p:grpSp>
                <p:grpSp>
                  <p:nvGrpSpPr>
                    <p:cNvPr id="214100" name="Group 22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91222" name="Rectangle 2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cs typeface="+mn-cs"/>
                        </a:endParaRPr>
                      </a:p>
                    </p:txBody>
                  </p:sp>
                  <p:sp>
                    <p:nvSpPr>
                      <p:cNvPr id="91223" name="Rectangle 2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cs typeface="+mn-cs"/>
                        </a:endParaRPr>
                      </a:p>
                    </p:txBody>
                  </p:sp>
                </p:grpSp>
              </p:grpSp>
              <p:sp>
                <p:nvSpPr>
                  <p:cNvPr id="91218" name="Rectangle 223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219" name="Rectangle 224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</p:grpSp>
            <p:sp>
              <p:nvSpPr>
                <p:cNvPr id="91214" name="Rectangle 225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215" name="Rectangle 226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216" name="Rectangle 227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  <p:sp>
          <p:nvSpPr>
            <p:cNvPr id="91205" name="AutoShape 228"/>
            <p:cNvSpPr>
              <a:spLocks noChangeArrowheads="1"/>
            </p:cNvSpPr>
            <p:nvPr/>
          </p:nvSpPr>
          <p:spPr bwMode="auto">
            <a:xfrm rot="10800000">
              <a:off x="1727" y="3105"/>
              <a:ext cx="240" cy="767"/>
            </a:xfrm>
            <a:prstGeom prst="downArrow">
              <a:avLst>
                <a:gd name="adj1" fmla="val 54167"/>
                <a:gd name="adj2" fmla="val 513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214085" name="Group 229"/>
            <p:cNvGrpSpPr>
              <a:grpSpLocks/>
            </p:cNvGrpSpPr>
            <p:nvPr/>
          </p:nvGrpSpPr>
          <p:grpSpPr bwMode="auto">
            <a:xfrm>
              <a:off x="1695" y="3227"/>
              <a:ext cx="290" cy="154"/>
              <a:chOff x="844" y="3337"/>
              <a:chExt cx="290" cy="154"/>
            </a:xfrm>
          </p:grpSpPr>
          <p:sp>
            <p:nvSpPr>
              <p:cNvPr id="91207" name="Rectangle 230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208" name="Text Box 231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chemeClr val="bg1"/>
                    </a:solidFill>
                    <a:latin typeface="Arial" charset="0"/>
                    <a:cs typeface="+mn-cs"/>
                  </a:rPr>
                  <a:t>DNS</a:t>
                </a:r>
              </a:p>
            </p:txBody>
          </p:sp>
        </p:grpSp>
      </p:grpSp>
      <p:grpSp>
        <p:nvGrpSpPr>
          <p:cNvPr id="214048" name="Group 248"/>
          <p:cNvGrpSpPr>
            <a:grpSpLocks/>
          </p:cNvGrpSpPr>
          <p:nvPr/>
        </p:nvGrpSpPr>
        <p:grpSpPr bwMode="auto">
          <a:xfrm>
            <a:off x="7150100" y="963613"/>
            <a:ext cx="373063" cy="687387"/>
            <a:chOff x="4140" y="429"/>
            <a:chExt cx="1425" cy="2396"/>
          </a:xfrm>
        </p:grpSpPr>
        <p:sp>
          <p:nvSpPr>
            <p:cNvPr id="214051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173" name="Rectangle 149"/>
            <p:cNvSpPr>
              <a:spLocks noChangeArrowheads="1"/>
            </p:cNvSpPr>
            <p:nvPr/>
          </p:nvSpPr>
          <p:spPr bwMode="auto">
            <a:xfrm>
              <a:off x="4207" y="429"/>
              <a:ext cx="1049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14053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054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176" name="Rectangle 152"/>
            <p:cNvSpPr>
              <a:spLocks noChangeArrowheads="1"/>
            </p:cNvSpPr>
            <p:nvPr/>
          </p:nvSpPr>
          <p:spPr bwMode="auto">
            <a:xfrm>
              <a:off x="4213" y="695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214056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1202" name="AutoShape 154"/>
              <p:cNvSpPr>
                <a:spLocks noChangeArrowheads="1"/>
              </p:cNvSpPr>
              <p:nvPr/>
            </p:nvSpPr>
            <p:spPr bwMode="auto">
              <a:xfrm>
                <a:off x="611" y="2567"/>
                <a:ext cx="726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203" name="AutoShape 155"/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6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91178" name="Rectangle 156"/>
            <p:cNvSpPr>
              <a:spLocks noChangeArrowheads="1"/>
            </p:cNvSpPr>
            <p:nvPr/>
          </p:nvSpPr>
          <p:spPr bwMode="auto">
            <a:xfrm>
              <a:off x="4225" y="1021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214058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1200" name="AutoShape 158"/>
              <p:cNvSpPr>
                <a:spLocks noChangeArrowheads="1"/>
              </p:cNvSpPr>
              <p:nvPr/>
            </p:nvSpPr>
            <p:spPr bwMode="auto">
              <a:xfrm>
                <a:off x="613" y="2567"/>
                <a:ext cx="726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201" name="AutoShape 159"/>
              <p:cNvSpPr>
                <a:spLocks noChangeArrowheads="1"/>
              </p:cNvSpPr>
              <p:nvPr/>
            </p:nvSpPr>
            <p:spPr bwMode="auto">
              <a:xfrm>
                <a:off x="628" y="2585"/>
                <a:ext cx="696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91180" name="Rectangle 160"/>
            <p:cNvSpPr>
              <a:spLocks noChangeArrowheads="1"/>
            </p:cNvSpPr>
            <p:nvPr/>
          </p:nvSpPr>
          <p:spPr bwMode="auto">
            <a:xfrm>
              <a:off x="4219" y="1359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181" name="Rectangle 161"/>
            <p:cNvSpPr>
              <a:spLocks noChangeArrowheads="1"/>
            </p:cNvSpPr>
            <p:nvPr/>
          </p:nvSpPr>
          <p:spPr bwMode="auto">
            <a:xfrm>
              <a:off x="4231" y="1657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214061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1198" name="AutoShape 163"/>
              <p:cNvSpPr>
                <a:spLocks noChangeArrowheads="1"/>
              </p:cNvSpPr>
              <p:nvPr/>
            </p:nvSpPr>
            <p:spPr bwMode="auto">
              <a:xfrm>
                <a:off x="613" y="2586"/>
                <a:ext cx="725" cy="12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199" name="AutoShape 164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5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214062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14063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1196" name="AutoShape 167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5" cy="13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197" name="AutoShape 168"/>
              <p:cNvSpPr>
                <a:spLocks noChangeArrowheads="1"/>
              </p:cNvSpPr>
              <p:nvPr/>
            </p:nvSpPr>
            <p:spPr bwMode="auto">
              <a:xfrm>
                <a:off x="631" y="2583"/>
                <a:ext cx="695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91185" name="Rectangle 169"/>
            <p:cNvSpPr>
              <a:spLocks noChangeArrowheads="1"/>
            </p:cNvSpPr>
            <p:nvPr/>
          </p:nvSpPr>
          <p:spPr bwMode="auto">
            <a:xfrm>
              <a:off x="5250" y="429"/>
              <a:ext cx="67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14065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066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188" name="Oval 172"/>
            <p:cNvSpPr>
              <a:spLocks noChangeArrowheads="1"/>
            </p:cNvSpPr>
            <p:nvPr/>
          </p:nvSpPr>
          <p:spPr bwMode="auto">
            <a:xfrm>
              <a:off x="5516" y="2609"/>
              <a:ext cx="49" cy="100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14068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190" name="AutoShape 174"/>
            <p:cNvSpPr>
              <a:spLocks noChangeArrowheads="1"/>
            </p:cNvSpPr>
            <p:nvPr/>
          </p:nvSpPr>
          <p:spPr bwMode="auto">
            <a:xfrm>
              <a:off x="4140" y="2676"/>
              <a:ext cx="1201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191" name="AutoShape 175"/>
            <p:cNvSpPr>
              <a:spLocks noChangeArrowheads="1"/>
            </p:cNvSpPr>
            <p:nvPr/>
          </p:nvSpPr>
          <p:spPr bwMode="auto">
            <a:xfrm>
              <a:off x="4207" y="2709"/>
              <a:ext cx="1067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192" name="Oval 176"/>
            <p:cNvSpPr>
              <a:spLocks noChangeArrowheads="1"/>
            </p:cNvSpPr>
            <p:nvPr/>
          </p:nvSpPr>
          <p:spPr bwMode="auto">
            <a:xfrm>
              <a:off x="4310" y="2382"/>
              <a:ext cx="158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193" name="Oval 177"/>
            <p:cNvSpPr>
              <a:spLocks noChangeArrowheads="1"/>
            </p:cNvSpPr>
            <p:nvPr/>
          </p:nvSpPr>
          <p:spPr bwMode="auto">
            <a:xfrm>
              <a:off x="4486" y="2382"/>
              <a:ext cx="158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+mn-cs"/>
              </a:endParaRPr>
            </a:p>
          </p:txBody>
        </p:sp>
        <p:sp>
          <p:nvSpPr>
            <p:cNvPr id="91194" name="Oval 178"/>
            <p:cNvSpPr>
              <a:spLocks noChangeArrowheads="1"/>
            </p:cNvSpPr>
            <p:nvPr/>
          </p:nvSpPr>
          <p:spPr bwMode="auto">
            <a:xfrm>
              <a:off x="4661" y="2382"/>
              <a:ext cx="158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195" name="Rectangle 179"/>
            <p:cNvSpPr>
              <a:spLocks noChangeArrowheads="1"/>
            </p:cNvSpPr>
            <p:nvPr/>
          </p:nvSpPr>
          <p:spPr bwMode="auto">
            <a:xfrm>
              <a:off x="5062" y="1835"/>
              <a:ext cx="85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91170" name="Rectangle 3"/>
          <p:cNvSpPr>
            <a:spLocks noGrp="1" noChangeArrowheads="1"/>
          </p:cNvSpPr>
          <p:nvPr>
            <p:ph type="title"/>
          </p:nvPr>
        </p:nvSpPr>
        <p:spPr>
          <a:xfrm>
            <a:off x="246063" y="-39688"/>
            <a:ext cx="8034337" cy="1003301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Gill Sans MT" charset="0"/>
                <a:cs typeface="+mj-cs"/>
              </a:rPr>
              <a:t>A day in the life… using DNS</a:t>
            </a:r>
          </a:p>
        </p:txBody>
      </p:sp>
      <p:pic>
        <p:nvPicPr>
          <p:cNvPr id="214050" name="Picture 21" descr="underline_base"/>
          <p:cNvPicPr>
            <a:picLocks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38" y="631825"/>
            <a:ext cx="5027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90"/>
              </a:buClr>
            </a:pPr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>
                <a:buClr>
                  <a:srgbClr val="000090"/>
                </a:buClr>
              </a:pPr>
              <a:t>12</a:t>
            </a:fld>
            <a:endParaRPr lang="en-US" sz="1200" dirty="0">
              <a:latin typeface="Tahoma" charset="0"/>
            </a:endParaRPr>
          </a:p>
        </p:txBody>
      </p:sp>
      <p:sp>
        <p:nvSpPr>
          <p:cNvPr id="27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buClr>
                <a:srgbClr val="000090"/>
              </a:buClr>
            </a:pP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77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00995 L 0.32587 -0.01018 L 0.22726 0.14666 " pathEditMode="relative" rAng="0" ptsTypes="AAA">
                                      <p:cBhvr>
                                        <p:cTn id="12" dur="2000" fill="hold"/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85" y="781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726 0.14666 L 0.29844 0.14527 L 0.46528 -0.03516 L 0.46406 -0.16678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92" y="-1568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70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705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5639" grpId="0"/>
      <p:bldP spid="705640" grpId="0"/>
      <p:bldP spid="70564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41" name="Group 231"/>
          <p:cNvGrpSpPr>
            <a:grpSpLocks/>
          </p:cNvGrpSpPr>
          <p:nvPr/>
        </p:nvGrpSpPr>
        <p:grpSpPr bwMode="auto">
          <a:xfrm>
            <a:off x="773113" y="1273175"/>
            <a:ext cx="3554412" cy="3067050"/>
            <a:chOff x="773113" y="1273175"/>
            <a:chExt cx="3554412" cy="3066395"/>
          </a:xfrm>
        </p:grpSpPr>
        <p:sp>
          <p:nvSpPr>
            <p:cNvPr id="215267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5268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69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70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71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393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5273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5325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5326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2395" name="Picture 3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241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42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43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215278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5293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2415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5295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5296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2418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5298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2444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445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2420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5300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2442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443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2422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423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5303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2440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441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215304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15305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2438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439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2427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5307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5308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2430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5310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2432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433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434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435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cs typeface="+mn-cs"/>
                </a:endParaRPr>
              </a:p>
            </p:txBody>
          </p:sp>
          <p:sp>
            <p:nvSpPr>
              <p:cNvPr id="92436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437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5279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92401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402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403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404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 dirty="0">
                  <a:solidFill>
                    <a:srgbClr val="000000"/>
                  </a:solidFill>
                  <a:latin typeface="Times New Roman" charset="0"/>
                  <a:cs typeface="+mn-cs"/>
                </a:endParaRPr>
              </a:p>
            </p:txBody>
          </p:sp>
          <p:sp>
            <p:nvSpPr>
              <p:cNvPr id="92405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5285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92411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2412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2413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5286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92408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2409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2410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</p:grpSp>
      <p:sp>
        <p:nvSpPr>
          <p:cNvPr id="215044" name="Freeform 293"/>
          <p:cNvSpPr>
            <a:spLocks/>
          </p:cNvSpPr>
          <p:nvPr/>
        </p:nvSpPr>
        <p:spPr bwMode="auto">
          <a:xfrm>
            <a:off x="322263" y="4619625"/>
            <a:ext cx="3963987" cy="1716088"/>
          </a:xfrm>
          <a:custGeom>
            <a:avLst/>
            <a:gdLst>
              <a:gd name="T0" fmla="*/ 2147483647 w 2497"/>
              <a:gd name="T1" fmla="*/ 2147483647 h 1081"/>
              <a:gd name="T2" fmla="*/ 2147483647 w 2497"/>
              <a:gd name="T3" fmla="*/ 2147483647 h 1081"/>
              <a:gd name="T4" fmla="*/ 2147483647 w 2497"/>
              <a:gd name="T5" fmla="*/ 2147483647 h 1081"/>
              <a:gd name="T6" fmla="*/ 2147483647 w 2497"/>
              <a:gd name="T7" fmla="*/ 2147483647 h 1081"/>
              <a:gd name="T8" fmla="*/ 2147483647 w 2497"/>
              <a:gd name="T9" fmla="*/ 2147483647 h 1081"/>
              <a:gd name="T10" fmla="*/ 2147483647 w 2497"/>
              <a:gd name="T11" fmla="*/ 2147483647 h 1081"/>
              <a:gd name="T12" fmla="*/ 2147483647 w 2497"/>
              <a:gd name="T13" fmla="*/ 2147483647 h 1081"/>
              <a:gd name="T14" fmla="*/ 2147483647 w 2497"/>
              <a:gd name="T15" fmla="*/ 2147483647 h 1081"/>
              <a:gd name="T16" fmla="*/ 2147483647 w 2497"/>
              <a:gd name="T17" fmla="*/ 2147483647 h 1081"/>
              <a:gd name="T18" fmla="*/ 2147483647 w 2497"/>
              <a:gd name="T19" fmla="*/ 2147483647 h 1081"/>
              <a:gd name="T20" fmla="*/ 2147483647 w 2497"/>
              <a:gd name="T21" fmla="*/ 2147483647 h 1081"/>
              <a:gd name="T22" fmla="*/ 2147483647 w 2497"/>
              <a:gd name="T23" fmla="*/ 2147483647 h 1081"/>
              <a:gd name="T24" fmla="*/ 2147483647 w 2497"/>
              <a:gd name="T25" fmla="*/ 2147483647 h 1081"/>
              <a:gd name="T26" fmla="*/ 2147483647 w 2497"/>
              <a:gd name="T27" fmla="*/ 2147483647 h 1081"/>
              <a:gd name="T28" fmla="*/ 2147483647 w 2497"/>
              <a:gd name="T29" fmla="*/ 2147483647 h 1081"/>
              <a:gd name="T30" fmla="*/ 2147483647 w 2497"/>
              <a:gd name="T31" fmla="*/ 2147483647 h 108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497" h="1081">
                <a:moveTo>
                  <a:pt x="475" y="274"/>
                </a:moveTo>
                <a:cubicBezTo>
                  <a:pt x="381" y="316"/>
                  <a:pt x="280" y="389"/>
                  <a:pt x="204" y="437"/>
                </a:cubicBezTo>
                <a:cubicBezTo>
                  <a:pt x="128" y="485"/>
                  <a:pt x="42" y="503"/>
                  <a:pt x="21" y="559"/>
                </a:cubicBezTo>
                <a:cubicBezTo>
                  <a:pt x="0" y="615"/>
                  <a:pt x="56" y="734"/>
                  <a:pt x="75" y="776"/>
                </a:cubicBezTo>
                <a:cubicBezTo>
                  <a:pt x="94" y="818"/>
                  <a:pt x="116" y="789"/>
                  <a:pt x="136" y="810"/>
                </a:cubicBezTo>
                <a:cubicBezTo>
                  <a:pt x="156" y="831"/>
                  <a:pt x="167" y="876"/>
                  <a:pt x="197" y="905"/>
                </a:cubicBezTo>
                <a:cubicBezTo>
                  <a:pt x="227" y="934"/>
                  <a:pt x="231" y="970"/>
                  <a:pt x="319" y="986"/>
                </a:cubicBezTo>
                <a:cubicBezTo>
                  <a:pt x="407" y="1002"/>
                  <a:pt x="554" y="1003"/>
                  <a:pt x="726" y="1000"/>
                </a:cubicBezTo>
                <a:cubicBezTo>
                  <a:pt x="898" y="997"/>
                  <a:pt x="1146" y="961"/>
                  <a:pt x="1349" y="966"/>
                </a:cubicBezTo>
                <a:cubicBezTo>
                  <a:pt x="1552" y="971"/>
                  <a:pt x="1785" y="1028"/>
                  <a:pt x="1945" y="1033"/>
                </a:cubicBezTo>
                <a:cubicBezTo>
                  <a:pt x="2105" y="1038"/>
                  <a:pt x="2225" y="1081"/>
                  <a:pt x="2311" y="993"/>
                </a:cubicBezTo>
                <a:cubicBezTo>
                  <a:pt x="2397" y="905"/>
                  <a:pt x="2497" y="662"/>
                  <a:pt x="2460" y="506"/>
                </a:cubicBezTo>
                <a:cubicBezTo>
                  <a:pt x="2423" y="350"/>
                  <a:pt x="2280" y="116"/>
                  <a:pt x="2088" y="58"/>
                </a:cubicBezTo>
                <a:cubicBezTo>
                  <a:pt x="1896" y="0"/>
                  <a:pt x="1528" y="138"/>
                  <a:pt x="1308" y="159"/>
                </a:cubicBezTo>
                <a:cubicBezTo>
                  <a:pt x="1088" y="180"/>
                  <a:pt x="906" y="167"/>
                  <a:pt x="766" y="186"/>
                </a:cubicBezTo>
                <a:cubicBezTo>
                  <a:pt x="626" y="205"/>
                  <a:pt x="569" y="232"/>
                  <a:pt x="475" y="274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215045" name="Freeform 292"/>
          <p:cNvSpPr>
            <a:spLocks/>
          </p:cNvSpPr>
          <p:nvPr/>
        </p:nvSpPr>
        <p:spPr bwMode="auto">
          <a:xfrm>
            <a:off x="4751388" y="871538"/>
            <a:ext cx="1919287" cy="2227262"/>
          </a:xfrm>
          <a:custGeom>
            <a:avLst/>
            <a:gdLst>
              <a:gd name="T0" fmla="*/ 2147483647 w 1209"/>
              <a:gd name="T1" fmla="*/ 2147483647 h 1403"/>
              <a:gd name="T2" fmla="*/ 2147483647 w 1209"/>
              <a:gd name="T3" fmla="*/ 2147483647 h 1403"/>
              <a:gd name="T4" fmla="*/ 2147483647 w 1209"/>
              <a:gd name="T5" fmla="*/ 2147483647 h 1403"/>
              <a:gd name="T6" fmla="*/ 2147483647 w 1209"/>
              <a:gd name="T7" fmla="*/ 2147483647 h 1403"/>
              <a:gd name="T8" fmla="*/ 2147483647 w 1209"/>
              <a:gd name="T9" fmla="*/ 2147483647 h 1403"/>
              <a:gd name="T10" fmla="*/ 2147483647 w 1209"/>
              <a:gd name="T11" fmla="*/ 2147483647 h 1403"/>
              <a:gd name="T12" fmla="*/ 2147483647 w 1209"/>
              <a:gd name="T13" fmla="*/ 2147483647 h 1403"/>
              <a:gd name="T14" fmla="*/ 2147483647 w 1209"/>
              <a:gd name="T15" fmla="*/ 2147483647 h 1403"/>
              <a:gd name="T16" fmla="*/ 2147483647 w 1209"/>
              <a:gd name="T17" fmla="*/ 2147483647 h 1403"/>
              <a:gd name="T18" fmla="*/ 2147483647 w 1209"/>
              <a:gd name="T19" fmla="*/ 2147483647 h 1403"/>
              <a:gd name="T20" fmla="*/ 2147483647 w 1209"/>
              <a:gd name="T21" fmla="*/ 2147483647 h 1403"/>
              <a:gd name="T22" fmla="*/ 2147483647 w 1209"/>
              <a:gd name="T23" fmla="*/ 2147483647 h 140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09" h="1403">
                <a:moveTo>
                  <a:pt x="84" y="528"/>
                </a:moveTo>
                <a:cubicBezTo>
                  <a:pt x="51" y="600"/>
                  <a:pt x="28" y="643"/>
                  <a:pt x="16" y="705"/>
                </a:cubicBezTo>
                <a:cubicBezTo>
                  <a:pt x="4" y="767"/>
                  <a:pt x="0" y="845"/>
                  <a:pt x="9" y="901"/>
                </a:cubicBezTo>
                <a:cubicBezTo>
                  <a:pt x="18" y="957"/>
                  <a:pt x="44" y="983"/>
                  <a:pt x="70" y="1043"/>
                </a:cubicBezTo>
                <a:cubicBezTo>
                  <a:pt x="96" y="1103"/>
                  <a:pt x="130" y="1210"/>
                  <a:pt x="165" y="1260"/>
                </a:cubicBezTo>
                <a:cubicBezTo>
                  <a:pt x="200" y="1310"/>
                  <a:pt x="223" y="1324"/>
                  <a:pt x="280" y="1342"/>
                </a:cubicBezTo>
                <a:cubicBezTo>
                  <a:pt x="337" y="1360"/>
                  <a:pt x="393" y="1368"/>
                  <a:pt x="510" y="1369"/>
                </a:cubicBezTo>
                <a:cubicBezTo>
                  <a:pt x="627" y="1370"/>
                  <a:pt x="775" y="1403"/>
                  <a:pt x="985" y="1348"/>
                </a:cubicBezTo>
                <a:cubicBezTo>
                  <a:pt x="1195" y="1293"/>
                  <a:pt x="1209" y="54"/>
                  <a:pt x="985" y="27"/>
                </a:cubicBezTo>
                <a:cubicBezTo>
                  <a:pt x="761" y="0"/>
                  <a:pt x="606" y="115"/>
                  <a:pt x="477" y="156"/>
                </a:cubicBezTo>
                <a:cubicBezTo>
                  <a:pt x="348" y="197"/>
                  <a:pt x="280" y="207"/>
                  <a:pt x="212" y="271"/>
                </a:cubicBezTo>
                <a:cubicBezTo>
                  <a:pt x="144" y="335"/>
                  <a:pt x="117" y="456"/>
                  <a:pt x="84" y="528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92167" name="Rectangle 3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693150" cy="942975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Gill Sans MT" charset="0"/>
                <a:cs typeface="+mj-cs"/>
              </a:rPr>
              <a:t>A day in the life…TCP connection carrying HTTP</a:t>
            </a:r>
          </a:p>
        </p:txBody>
      </p:sp>
      <p:grpSp>
        <p:nvGrpSpPr>
          <p:cNvPr id="706603" name="Group 43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5259" name="Freeform 44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5260" name="Group 45"/>
            <p:cNvGrpSpPr>
              <a:grpSpLocks/>
            </p:cNvGrpSpPr>
            <p:nvPr/>
          </p:nvGrpSpPr>
          <p:grpSpPr bwMode="auto">
            <a:xfrm>
              <a:off x="651" y="681"/>
              <a:ext cx="500" cy="828"/>
              <a:chOff x="569" y="2954"/>
              <a:chExt cx="500" cy="828"/>
            </a:xfrm>
          </p:grpSpPr>
          <p:sp>
            <p:nvSpPr>
              <p:cNvPr id="92382" name="Rectangle 46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83" name="Text Box 47"/>
              <p:cNvSpPr txBox="1">
                <a:spLocks noChangeArrowheads="1"/>
              </p:cNvSpPr>
              <p:nvPr/>
            </p:nvSpPr>
            <p:spPr bwMode="auto">
              <a:xfrm>
                <a:off x="607" y="2954"/>
                <a:ext cx="449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HTTP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TCP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92384" name="Line 48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385" name="Line 49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386" name="Line 50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387" name="Line 51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6885" name="Group 325"/>
          <p:cNvGrpSpPr>
            <a:grpSpLocks/>
          </p:cNvGrpSpPr>
          <p:nvPr/>
        </p:nvGrpSpPr>
        <p:grpSpPr bwMode="auto">
          <a:xfrm>
            <a:off x="442913" y="1054100"/>
            <a:ext cx="515937" cy="333375"/>
            <a:chOff x="328" y="678"/>
            <a:chExt cx="325" cy="210"/>
          </a:xfrm>
        </p:grpSpPr>
        <p:grpSp>
          <p:nvGrpSpPr>
            <p:cNvPr id="215255" name="Group 52"/>
            <p:cNvGrpSpPr>
              <a:grpSpLocks/>
            </p:cNvGrpSpPr>
            <p:nvPr/>
          </p:nvGrpSpPr>
          <p:grpSpPr bwMode="auto">
            <a:xfrm>
              <a:off x="328" y="693"/>
              <a:ext cx="325" cy="154"/>
              <a:chOff x="844" y="3337"/>
              <a:chExt cx="325" cy="154"/>
            </a:xfrm>
          </p:grpSpPr>
          <p:sp>
            <p:nvSpPr>
              <p:cNvPr id="92378" name="Rectangle 53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79" name="Text Box 54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FFFFFF"/>
                    </a:solidFill>
                    <a:latin typeface="Arial" charset="0"/>
                    <a:cs typeface="+mn-cs"/>
                  </a:rPr>
                  <a:t>HTTP</a:t>
                </a:r>
              </a:p>
            </p:txBody>
          </p:sp>
        </p:grpSp>
        <p:sp>
          <p:nvSpPr>
            <p:cNvPr id="92377" name="AutoShape 85"/>
            <p:cNvSpPr>
              <a:spLocks noChangeArrowheads="1"/>
            </p:cNvSpPr>
            <p:nvPr/>
          </p:nvSpPr>
          <p:spPr bwMode="auto">
            <a:xfrm>
              <a:off x="396" y="678"/>
              <a:ext cx="240" cy="210"/>
            </a:xfrm>
            <a:prstGeom prst="downArrow">
              <a:avLst>
                <a:gd name="adj1" fmla="val 49167"/>
                <a:gd name="adj2" fmla="val 24292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sp>
        <p:nvSpPr>
          <p:cNvPr id="706660" name="Rectangle 100"/>
          <p:cNvSpPr>
            <a:spLocks noChangeArrowheads="1"/>
          </p:cNvSpPr>
          <p:nvPr/>
        </p:nvSpPr>
        <p:spPr bwMode="auto">
          <a:xfrm>
            <a:off x="5208588" y="3168650"/>
            <a:ext cx="3441700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to send HTTP request, client first opens 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TCP socket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 to web 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cs typeface="+mn-cs"/>
              </a:rPr>
              <a:t>server</a:t>
            </a:r>
            <a:endParaRPr lang="en-US" sz="2000" i="0" dirty="0">
              <a:solidFill>
                <a:srgbClr val="000000"/>
              </a:solidFill>
              <a:latin typeface="Gill Sans MT" charset="0"/>
              <a:cs typeface="+mn-cs"/>
            </a:endParaRPr>
          </a:p>
        </p:txBody>
      </p:sp>
      <p:sp>
        <p:nvSpPr>
          <p:cNvPr id="706661" name="Rectangle 101"/>
          <p:cNvSpPr>
            <a:spLocks noChangeArrowheads="1"/>
          </p:cNvSpPr>
          <p:nvPr/>
        </p:nvSpPr>
        <p:spPr bwMode="auto">
          <a:xfrm>
            <a:off x="5186363" y="4054475"/>
            <a:ext cx="3778250" cy="98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TCP 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SYN segment</a:t>
            </a:r>
            <a:r>
              <a:rPr lang="en-US" sz="20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(step 1 in 3-way handshake) </a:t>
            </a:r>
            <a:r>
              <a:rPr lang="en-US" sz="2000" dirty="0">
                <a:solidFill>
                  <a:srgbClr val="000000"/>
                </a:solidFill>
                <a:latin typeface="Gill Sans MT" charset="0"/>
                <a:cs typeface="+mn-cs"/>
              </a:rPr>
              <a:t>inter-domain routed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 to web server</a:t>
            </a:r>
          </a:p>
        </p:txBody>
      </p:sp>
      <p:sp>
        <p:nvSpPr>
          <p:cNvPr id="706662" name="Rectangle 102"/>
          <p:cNvSpPr>
            <a:spLocks noChangeArrowheads="1"/>
          </p:cNvSpPr>
          <p:nvPr/>
        </p:nvSpPr>
        <p:spPr bwMode="auto">
          <a:xfrm>
            <a:off x="5189538" y="5892800"/>
            <a:ext cx="4068762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TCP 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connection established!</a:t>
            </a:r>
          </a:p>
        </p:txBody>
      </p:sp>
      <p:grpSp>
        <p:nvGrpSpPr>
          <p:cNvPr id="215052" name="Group 166"/>
          <p:cNvGrpSpPr>
            <a:grpSpLocks/>
          </p:cNvGrpSpPr>
          <p:nvPr/>
        </p:nvGrpSpPr>
        <p:grpSpPr bwMode="auto">
          <a:xfrm>
            <a:off x="3795713" y="2409825"/>
            <a:ext cx="1576387" cy="1287463"/>
            <a:chOff x="3228" y="1776"/>
            <a:chExt cx="252" cy="96"/>
          </a:xfrm>
        </p:grpSpPr>
        <p:sp>
          <p:nvSpPr>
            <p:cNvPr id="215253" name="Line 16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54" name="Line 16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5053" name="Group 167"/>
          <p:cNvGrpSpPr>
            <a:grpSpLocks/>
          </p:cNvGrpSpPr>
          <p:nvPr/>
        </p:nvGrpSpPr>
        <p:grpSpPr bwMode="auto">
          <a:xfrm flipH="1">
            <a:off x="5600700" y="2424113"/>
            <a:ext cx="400050" cy="152400"/>
            <a:chOff x="3228" y="1776"/>
            <a:chExt cx="252" cy="96"/>
          </a:xfrm>
        </p:grpSpPr>
        <p:sp>
          <p:nvSpPr>
            <p:cNvPr id="215251" name="Line 16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52" name="Line 16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5054" name="Group 170"/>
          <p:cNvGrpSpPr>
            <a:grpSpLocks/>
          </p:cNvGrpSpPr>
          <p:nvPr/>
        </p:nvGrpSpPr>
        <p:grpSpPr bwMode="auto">
          <a:xfrm flipH="1" flipV="1">
            <a:off x="5753100" y="1900238"/>
            <a:ext cx="400050" cy="152400"/>
            <a:chOff x="3228" y="1776"/>
            <a:chExt cx="252" cy="96"/>
          </a:xfrm>
        </p:grpSpPr>
        <p:sp>
          <p:nvSpPr>
            <p:cNvPr id="215249" name="Line 17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50" name="Line 17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5055" name="Group 110"/>
          <p:cNvGrpSpPr>
            <a:grpSpLocks/>
          </p:cNvGrpSpPr>
          <p:nvPr/>
        </p:nvGrpSpPr>
        <p:grpSpPr bwMode="auto">
          <a:xfrm>
            <a:off x="3057525" y="5273675"/>
            <a:ext cx="757238" cy="379413"/>
            <a:chOff x="2466" y="2026"/>
            <a:chExt cx="477" cy="282"/>
          </a:xfrm>
        </p:grpSpPr>
        <p:sp>
          <p:nvSpPr>
            <p:cNvPr id="215235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5236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5237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5238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5239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5246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247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248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5240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5243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244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245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5241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5242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15056" name="Line 136"/>
          <p:cNvSpPr>
            <a:spLocks noChangeShapeType="1"/>
          </p:cNvSpPr>
          <p:nvPr/>
        </p:nvSpPr>
        <p:spPr bwMode="auto">
          <a:xfrm flipV="1">
            <a:off x="2543175" y="5443538"/>
            <a:ext cx="490538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15057" name="Text Box 137"/>
          <p:cNvSpPr txBox="1">
            <a:spLocks noChangeArrowheads="1"/>
          </p:cNvSpPr>
          <p:nvPr/>
        </p:nvSpPr>
        <p:spPr bwMode="auto">
          <a:xfrm>
            <a:off x="1003300" y="5835650"/>
            <a:ext cx="1595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64.233.169.105</a:t>
            </a:r>
          </a:p>
        </p:txBody>
      </p:sp>
      <p:sp>
        <p:nvSpPr>
          <p:cNvPr id="215058" name="Text Box 138"/>
          <p:cNvSpPr txBox="1">
            <a:spLocks noChangeArrowheads="1"/>
          </p:cNvSpPr>
          <p:nvPr/>
        </p:nvSpPr>
        <p:spPr bwMode="auto">
          <a:xfrm>
            <a:off x="971550" y="5541963"/>
            <a:ext cx="1177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web server</a:t>
            </a:r>
          </a:p>
        </p:txBody>
      </p:sp>
      <p:grpSp>
        <p:nvGrpSpPr>
          <p:cNvPr id="215059" name="Group 194"/>
          <p:cNvGrpSpPr>
            <a:grpSpLocks/>
          </p:cNvGrpSpPr>
          <p:nvPr/>
        </p:nvGrpSpPr>
        <p:grpSpPr bwMode="auto">
          <a:xfrm>
            <a:off x="2970213" y="5649913"/>
            <a:ext cx="295275" cy="114300"/>
            <a:chOff x="3228" y="1776"/>
            <a:chExt cx="252" cy="96"/>
          </a:xfrm>
        </p:grpSpPr>
        <p:sp>
          <p:nvSpPr>
            <p:cNvPr id="215233" name="Line 195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34" name="Line 196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5060" name="Group 197"/>
          <p:cNvGrpSpPr>
            <a:grpSpLocks/>
          </p:cNvGrpSpPr>
          <p:nvPr/>
        </p:nvGrpSpPr>
        <p:grpSpPr bwMode="auto">
          <a:xfrm flipH="1">
            <a:off x="3608388" y="5649913"/>
            <a:ext cx="295275" cy="114300"/>
            <a:chOff x="3228" y="1776"/>
            <a:chExt cx="252" cy="96"/>
          </a:xfrm>
        </p:grpSpPr>
        <p:sp>
          <p:nvSpPr>
            <p:cNvPr id="215231" name="Line 19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32" name="Line 19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5061" name="Group 200"/>
          <p:cNvGrpSpPr>
            <a:grpSpLocks/>
          </p:cNvGrpSpPr>
          <p:nvPr/>
        </p:nvGrpSpPr>
        <p:grpSpPr bwMode="auto">
          <a:xfrm flipH="1" flipV="1">
            <a:off x="3813175" y="5354638"/>
            <a:ext cx="295275" cy="114300"/>
            <a:chOff x="3228" y="1776"/>
            <a:chExt cx="252" cy="96"/>
          </a:xfrm>
        </p:grpSpPr>
        <p:sp>
          <p:nvSpPr>
            <p:cNvPr id="215229" name="Line 20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30" name="Line 20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92183" name="Line 290"/>
          <p:cNvSpPr>
            <a:spLocks noChangeShapeType="1"/>
          </p:cNvSpPr>
          <p:nvPr/>
        </p:nvSpPr>
        <p:spPr bwMode="auto">
          <a:xfrm flipH="1">
            <a:off x="3594100" y="2432050"/>
            <a:ext cx="1882775" cy="2892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706874" name="Group 314"/>
          <p:cNvGrpSpPr>
            <a:grpSpLocks/>
          </p:cNvGrpSpPr>
          <p:nvPr/>
        </p:nvGrpSpPr>
        <p:grpSpPr bwMode="auto">
          <a:xfrm>
            <a:off x="79375" y="1900238"/>
            <a:ext cx="1081088" cy="244475"/>
            <a:chOff x="410" y="1508"/>
            <a:chExt cx="681" cy="154"/>
          </a:xfrm>
        </p:grpSpPr>
        <p:sp>
          <p:nvSpPr>
            <p:cNvPr id="92341" name="Rectangle 99"/>
            <p:cNvSpPr>
              <a:spLocks noChangeArrowheads="1"/>
            </p:cNvSpPr>
            <p:nvPr/>
          </p:nvSpPr>
          <p:spPr bwMode="auto">
            <a:xfrm>
              <a:off x="410" y="1511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342" name="Rectangle 95"/>
            <p:cNvSpPr>
              <a:spLocks noChangeArrowheads="1"/>
            </p:cNvSpPr>
            <p:nvPr/>
          </p:nvSpPr>
          <p:spPr bwMode="auto">
            <a:xfrm>
              <a:off x="538" y="1536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343" name="Rectangle 96"/>
            <p:cNvSpPr>
              <a:spLocks noChangeArrowheads="1"/>
            </p:cNvSpPr>
            <p:nvPr/>
          </p:nvSpPr>
          <p:spPr bwMode="auto">
            <a:xfrm>
              <a:off x="529" y="1525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344" name="Rectangle 97"/>
            <p:cNvSpPr>
              <a:spLocks noChangeArrowheads="1"/>
            </p:cNvSpPr>
            <p:nvPr/>
          </p:nvSpPr>
          <p:spPr bwMode="auto">
            <a:xfrm>
              <a:off x="423" y="1527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345" name="Rectangle 98"/>
            <p:cNvSpPr>
              <a:spLocks noChangeArrowheads="1"/>
            </p:cNvSpPr>
            <p:nvPr/>
          </p:nvSpPr>
          <p:spPr bwMode="auto">
            <a:xfrm>
              <a:off x="1021" y="1526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5225" name="Group 310"/>
            <p:cNvGrpSpPr>
              <a:grpSpLocks/>
            </p:cNvGrpSpPr>
            <p:nvPr/>
          </p:nvGrpSpPr>
          <p:grpSpPr bwMode="auto">
            <a:xfrm>
              <a:off x="647" y="1508"/>
              <a:ext cx="354" cy="154"/>
              <a:chOff x="290" y="875"/>
              <a:chExt cx="354" cy="154"/>
            </a:xfrm>
          </p:grpSpPr>
          <p:sp>
            <p:nvSpPr>
              <p:cNvPr id="92347" name="Rectangle 311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48" name="Rectangle 312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49" name="Text Box 313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</a:t>
                </a:r>
              </a:p>
            </p:txBody>
          </p:sp>
        </p:grpSp>
      </p:grpSp>
      <p:grpSp>
        <p:nvGrpSpPr>
          <p:cNvPr id="706886" name="Group 326"/>
          <p:cNvGrpSpPr>
            <a:grpSpLocks/>
          </p:cNvGrpSpPr>
          <p:nvPr/>
        </p:nvGrpSpPr>
        <p:grpSpPr bwMode="auto">
          <a:xfrm>
            <a:off x="307975" y="4241800"/>
            <a:ext cx="1081088" cy="782638"/>
            <a:chOff x="59" y="863"/>
            <a:chExt cx="681" cy="493"/>
          </a:xfrm>
        </p:grpSpPr>
        <p:grpSp>
          <p:nvGrpSpPr>
            <p:cNvPr id="215199" name="Group 68"/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92339" name="Rectangle 69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40" name="Rectangle 70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5200" name="Group 301"/>
            <p:cNvGrpSpPr>
              <a:grpSpLocks/>
            </p:cNvGrpSpPr>
            <p:nvPr/>
          </p:nvGrpSpPr>
          <p:grpSpPr bwMode="auto">
            <a:xfrm>
              <a:off x="290" y="863"/>
              <a:ext cx="354" cy="154"/>
              <a:chOff x="290" y="875"/>
              <a:chExt cx="354" cy="154"/>
            </a:xfrm>
          </p:grpSpPr>
          <p:sp>
            <p:nvSpPr>
              <p:cNvPr id="92336" name="Rectangle 59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37" name="Rectangle 60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38" name="Text Box 297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</a:t>
                </a:r>
              </a:p>
            </p:txBody>
          </p:sp>
        </p:grpSp>
        <p:grpSp>
          <p:nvGrpSpPr>
            <p:cNvPr id="215201" name="Group 302"/>
            <p:cNvGrpSpPr>
              <a:grpSpLocks/>
            </p:cNvGrpSpPr>
            <p:nvPr/>
          </p:nvGrpSpPr>
          <p:grpSpPr bwMode="auto">
            <a:xfrm>
              <a:off x="284" y="1022"/>
              <a:ext cx="354" cy="154"/>
              <a:chOff x="290" y="875"/>
              <a:chExt cx="354" cy="154"/>
            </a:xfrm>
          </p:grpSpPr>
          <p:sp>
            <p:nvSpPr>
              <p:cNvPr id="92333" name="Rectangle 303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34" name="Rectangle 304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35" name="Text Box 305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</a:t>
                </a:r>
              </a:p>
            </p:txBody>
          </p:sp>
        </p:grpSp>
        <p:grpSp>
          <p:nvGrpSpPr>
            <p:cNvPr id="215202" name="Group 315"/>
            <p:cNvGrpSpPr>
              <a:grpSpLocks/>
            </p:cNvGrpSpPr>
            <p:nvPr/>
          </p:nvGrpSpPr>
          <p:grpSpPr bwMode="auto">
            <a:xfrm>
              <a:off x="59" y="1202"/>
              <a:ext cx="681" cy="154"/>
              <a:chOff x="410" y="1508"/>
              <a:chExt cx="681" cy="154"/>
            </a:xfrm>
          </p:grpSpPr>
          <p:sp>
            <p:nvSpPr>
              <p:cNvPr id="92324" name="Rectangle 316"/>
              <p:cNvSpPr>
                <a:spLocks noChangeArrowheads="1"/>
              </p:cNvSpPr>
              <p:nvPr/>
            </p:nvSpPr>
            <p:spPr bwMode="auto">
              <a:xfrm>
                <a:off x="410" y="1511"/>
                <a:ext cx="681" cy="13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25" name="Rectangle 317"/>
              <p:cNvSpPr>
                <a:spLocks noChangeArrowheads="1"/>
              </p:cNvSpPr>
              <p:nvPr/>
            </p:nvSpPr>
            <p:spPr bwMode="auto">
              <a:xfrm>
                <a:off x="538" y="1536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26" name="Rectangle 318"/>
              <p:cNvSpPr>
                <a:spLocks noChangeArrowheads="1"/>
              </p:cNvSpPr>
              <p:nvPr/>
            </p:nvSpPr>
            <p:spPr bwMode="auto">
              <a:xfrm>
                <a:off x="529" y="1525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27" name="Rectangle 319"/>
              <p:cNvSpPr>
                <a:spLocks noChangeArrowheads="1"/>
              </p:cNvSpPr>
              <p:nvPr/>
            </p:nvSpPr>
            <p:spPr bwMode="auto">
              <a:xfrm>
                <a:off x="423" y="1527"/>
                <a:ext cx="94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28" name="Rectangle 320"/>
              <p:cNvSpPr>
                <a:spLocks noChangeArrowheads="1"/>
              </p:cNvSpPr>
              <p:nvPr/>
            </p:nvSpPr>
            <p:spPr bwMode="auto">
              <a:xfrm>
                <a:off x="1021" y="1526"/>
                <a:ext cx="60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5208" name="Group 321"/>
              <p:cNvGrpSpPr>
                <a:grpSpLocks/>
              </p:cNvGrpSpPr>
              <p:nvPr/>
            </p:nvGrpSpPr>
            <p:grpSpPr bwMode="auto">
              <a:xfrm>
                <a:off x="647" y="1508"/>
                <a:ext cx="354" cy="154"/>
                <a:chOff x="290" y="875"/>
                <a:chExt cx="354" cy="154"/>
              </a:xfrm>
            </p:grpSpPr>
            <p:sp>
              <p:nvSpPr>
                <p:cNvPr id="92330" name="Rectangle 322"/>
                <p:cNvSpPr>
                  <a:spLocks noChangeArrowheads="1"/>
                </p:cNvSpPr>
                <p:nvPr/>
              </p:nvSpPr>
              <p:spPr bwMode="auto">
                <a:xfrm>
                  <a:off x="306" y="909"/>
                  <a:ext cx="32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331" name="Rectangle 323"/>
                <p:cNvSpPr>
                  <a:spLocks noChangeArrowheads="1"/>
                </p:cNvSpPr>
                <p:nvPr/>
              </p:nvSpPr>
              <p:spPr bwMode="auto">
                <a:xfrm>
                  <a:off x="290" y="903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332" name="Text Box 324"/>
                <p:cNvSpPr txBox="1">
                  <a:spLocks noChangeArrowheads="1"/>
                </p:cNvSpPr>
                <p:nvPr/>
              </p:nvSpPr>
              <p:spPr bwMode="auto">
                <a:xfrm>
                  <a:off x="332" y="875"/>
                  <a:ext cx="280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000000"/>
                      </a:solidFill>
                      <a:latin typeface="Arial" charset="0"/>
                      <a:cs typeface="+mn-cs"/>
                    </a:rPr>
                    <a:t>SYN</a:t>
                  </a:r>
                </a:p>
              </p:txBody>
            </p:sp>
          </p:grpSp>
        </p:grpSp>
      </p:grpSp>
      <p:grpSp>
        <p:nvGrpSpPr>
          <p:cNvPr id="706896" name="Group 336"/>
          <p:cNvGrpSpPr>
            <a:grpSpLocks/>
          </p:cNvGrpSpPr>
          <p:nvPr/>
        </p:nvGrpSpPr>
        <p:grpSpPr bwMode="auto">
          <a:xfrm>
            <a:off x="1509713" y="3965575"/>
            <a:ext cx="976312" cy="1460500"/>
            <a:chOff x="4000" y="1895"/>
            <a:chExt cx="615" cy="920"/>
          </a:xfrm>
        </p:grpSpPr>
        <p:sp>
          <p:nvSpPr>
            <p:cNvPr id="215191" name="Freeform 328"/>
            <p:cNvSpPr>
              <a:spLocks/>
            </p:cNvSpPr>
            <p:nvPr/>
          </p:nvSpPr>
          <p:spPr bwMode="auto">
            <a:xfrm>
              <a:off x="4011" y="1912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5192" name="Group 329"/>
            <p:cNvGrpSpPr>
              <a:grpSpLocks/>
            </p:cNvGrpSpPr>
            <p:nvPr/>
          </p:nvGrpSpPr>
          <p:grpSpPr bwMode="auto">
            <a:xfrm>
              <a:off x="4000" y="1895"/>
              <a:ext cx="500" cy="828"/>
              <a:chOff x="569" y="2954"/>
              <a:chExt cx="500" cy="828"/>
            </a:xfrm>
          </p:grpSpPr>
          <p:sp>
            <p:nvSpPr>
              <p:cNvPr id="92314" name="Rectangle 330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15" name="Text Box 331"/>
              <p:cNvSpPr txBox="1">
                <a:spLocks noChangeArrowheads="1"/>
              </p:cNvSpPr>
              <p:nvPr/>
            </p:nvSpPr>
            <p:spPr bwMode="auto">
              <a:xfrm>
                <a:off x="646" y="2954"/>
                <a:ext cx="371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endParaRPr lang="en-US" sz="1600" i="0" dirty="0" smtClean="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TCP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92316" name="Line 332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317" name="Line 333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318" name="Line 334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319" name="Line 335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6897" name="Group 337"/>
          <p:cNvGrpSpPr>
            <a:grpSpLocks/>
          </p:cNvGrpSpPr>
          <p:nvPr/>
        </p:nvGrpSpPr>
        <p:grpSpPr bwMode="auto">
          <a:xfrm>
            <a:off x="79375" y="1355725"/>
            <a:ext cx="1081088" cy="782638"/>
            <a:chOff x="59" y="863"/>
            <a:chExt cx="681" cy="493"/>
          </a:xfrm>
        </p:grpSpPr>
        <p:grpSp>
          <p:nvGrpSpPr>
            <p:cNvPr id="215170" name="Group 338"/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92310" name="Rectangle 339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11" name="Rectangle 340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5171" name="Group 341"/>
            <p:cNvGrpSpPr>
              <a:grpSpLocks/>
            </p:cNvGrpSpPr>
            <p:nvPr/>
          </p:nvGrpSpPr>
          <p:grpSpPr bwMode="auto">
            <a:xfrm>
              <a:off x="290" y="863"/>
              <a:ext cx="354" cy="154"/>
              <a:chOff x="290" y="875"/>
              <a:chExt cx="354" cy="154"/>
            </a:xfrm>
          </p:grpSpPr>
          <p:sp>
            <p:nvSpPr>
              <p:cNvPr id="92307" name="Rectangle 342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08" name="Rectangle 343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09" name="Text Box 344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</a:t>
                </a:r>
              </a:p>
            </p:txBody>
          </p:sp>
        </p:grpSp>
        <p:grpSp>
          <p:nvGrpSpPr>
            <p:cNvPr id="215172" name="Group 345"/>
            <p:cNvGrpSpPr>
              <a:grpSpLocks/>
            </p:cNvGrpSpPr>
            <p:nvPr/>
          </p:nvGrpSpPr>
          <p:grpSpPr bwMode="auto">
            <a:xfrm>
              <a:off x="284" y="1022"/>
              <a:ext cx="354" cy="154"/>
              <a:chOff x="290" y="875"/>
              <a:chExt cx="354" cy="154"/>
            </a:xfrm>
          </p:grpSpPr>
          <p:sp>
            <p:nvSpPr>
              <p:cNvPr id="92304" name="Rectangle 346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05" name="Rectangle 347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06" name="Text Box 348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</a:t>
                </a:r>
              </a:p>
            </p:txBody>
          </p:sp>
        </p:grpSp>
        <p:grpSp>
          <p:nvGrpSpPr>
            <p:cNvPr id="215173" name="Group 349"/>
            <p:cNvGrpSpPr>
              <a:grpSpLocks/>
            </p:cNvGrpSpPr>
            <p:nvPr/>
          </p:nvGrpSpPr>
          <p:grpSpPr bwMode="auto">
            <a:xfrm>
              <a:off x="59" y="1202"/>
              <a:ext cx="681" cy="154"/>
              <a:chOff x="410" y="1508"/>
              <a:chExt cx="681" cy="154"/>
            </a:xfrm>
          </p:grpSpPr>
          <p:sp>
            <p:nvSpPr>
              <p:cNvPr id="92295" name="Rectangle 350"/>
              <p:cNvSpPr>
                <a:spLocks noChangeArrowheads="1"/>
              </p:cNvSpPr>
              <p:nvPr/>
            </p:nvSpPr>
            <p:spPr bwMode="auto">
              <a:xfrm>
                <a:off x="410" y="1511"/>
                <a:ext cx="681" cy="13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96" name="Rectangle 351"/>
              <p:cNvSpPr>
                <a:spLocks noChangeArrowheads="1"/>
              </p:cNvSpPr>
              <p:nvPr/>
            </p:nvSpPr>
            <p:spPr bwMode="auto">
              <a:xfrm>
                <a:off x="538" y="1536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97" name="Rectangle 352"/>
              <p:cNvSpPr>
                <a:spLocks noChangeArrowheads="1"/>
              </p:cNvSpPr>
              <p:nvPr/>
            </p:nvSpPr>
            <p:spPr bwMode="auto">
              <a:xfrm>
                <a:off x="529" y="1525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98" name="Rectangle 353"/>
              <p:cNvSpPr>
                <a:spLocks noChangeArrowheads="1"/>
              </p:cNvSpPr>
              <p:nvPr/>
            </p:nvSpPr>
            <p:spPr bwMode="auto">
              <a:xfrm>
                <a:off x="423" y="1527"/>
                <a:ext cx="94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99" name="Rectangle 354"/>
              <p:cNvSpPr>
                <a:spLocks noChangeArrowheads="1"/>
              </p:cNvSpPr>
              <p:nvPr/>
            </p:nvSpPr>
            <p:spPr bwMode="auto">
              <a:xfrm>
                <a:off x="1021" y="1526"/>
                <a:ext cx="60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5179" name="Group 355"/>
              <p:cNvGrpSpPr>
                <a:grpSpLocks/>
              </p:cNvGrpSpPr>
              <p:nvPr/>
            </p:nvGrpSpPr>
            <p:grpSpPr bwMode="auto">
              <a:xfrm>
                <a:off x="647" y="1508"/>
                <a:ext cx="354" cy="154"/>
                <a:chOff x="290" y="875"/>
                <a:chExt cx="354" cy="154"/>
              </a:xfrm>
            </p:grpSpPr>
            <p:sp>
              <p:nvSpPr>
                <p:cNvPr id="92301" name="Rectangle 356"/>
                <p:cNvSpPr>
                  <a:spLocks noChangeArrowheads="1"/>
                </p:cNvSpPr>
                <p:nvPr/>
              </p:nvSpPr>
              <p:spPr bwMode="auto">
                <a:xfrm>
                  <a:off x="306" y="909"/>
                  <a:ext cx="32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302" name="Rectangle 357"/>
                <p:cNvSpPr>
                  <a:spLocks noChangeArrowheads="1"/>
                </p:cNvSpPr>
                <p:nvPr/>
              </p:nvSpPr>
              <p:spPr bwMode="auto">
                <a:xfrm>
                  <a:off x="290" y="903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303" name="Text Box 358"/>
                <p:cNvSpPr txBox="1">
                  <a:spLocks noChangeArrowheads="1"/>
                </p:cNvSpPr>
                <p:nvPr/>
              </p:nvSpPr>
              <p:spPr bwMode="auto">
                <a:xfrm>
                  <a:off x="332" y="875"/>
                  <a:ext cx="280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000000"/>
                      </a:solidFill>
                      <a:latin typeface="Arial" charset="0"/>
                      <a:cs typeface="+mn-cs"/>
                    </a:rPr>
                    <a:t>SYN</a:t>
                  </a:r>
                </a:p>
              </p:txBody>
            </p:sp>
          </p:grpSp>
        </p:grpSp>
      </p:grpSp>
      <p:sp>
        <p:nvSpPr>
          <p:cNvPr id="92188" name="Rectangle 359"/>
          <p:cNvSpPr>
            <a:spLocks noChangeArrowheads="1"/>
          </p:cNvSpPr>
          <p:nvPr/>
        </p:nvSpPr>
        <p:spPr bwMode="auto">
          <a:xfrm>
            <a:off x="979488" y="4452938"/>
            <a:ext cx="184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 sz="1000" i="0" dirty="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  <p:grpSp>
        <p:nvGrpSpPr>
          <p:cNvPr id="706951" name="Group 391"/>
          <p:cNvGrpSpPr>
            <a:grpSpLocks/>
          </p:cNvGrpSpPr>
          <p:nvPr/>
        </p:nvGrpSpPr>
        <p:grpSpPr bwMode="auto">
          <a:xfrm>
            <a:off x="306388" y="4241800"/>
            <a:ext cx="1081087" cy="782638"/>
            <a:chOff x="2675" y="3676"/>
            <a:chExt cx="681" cy="493"/>
          </a:xfrm>
        </p:grpSpPr>
        <p:grpSp>
          <p:nvGrpSpPr>
            <p:cNvPr id="215150" name="Group 361"/>
            <p:cNvGrpSpPr>
              <a:grpSpLocks/>
            </p:cNvGrpSpPr>
            <p:nvPr/>
          </p:nvGrpSpPr>
          <p:grpSpPr bwMode="auto">
            <a:xfrm>
              <a:off x="2793" y="3855"/>
              <a:ext cx="480" cy="112"/>
              <a:chOff x="627" y="3377"/>
              <a:chExt cx="480" cy="112"/>
            </a:xfrm>
          </p:grpSpPr>
          <p:sp>
            <p:nvSpPr>
              <p:cNvPr id="92289" name="Rectangle 362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90" name="Rectangle 363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5151" name="Group 382"/>
            <p:cNvGrpSpPr>
              <a:grpSpLocks/>
            </p:cNvGrpSpPr>
            <p:nvPr/>
          </p:nvGrpSpPr>
          <p:grpSpPr bwMode="auto">
            <a:xfrm>
              <a:off x="2855" y="3676"/>
              <a:ext cx="444" cy="154"/>
              <a:chOff x="2717" y="3676"/>
              <a:chExt cx="444" cy="154"/>
            </a:xfrm>
          </p:grpSpPr>
          <p:sp>
            <p:nvSpPr>
              <p:cNvPr id="92286" name="Rectangle 365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87" name="Rectangle 366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88" name="Text Box 367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SYNACK</a:t>
                </a:r>
              </a:p>
            </p:txBody>
          </p:sp>
        </p:grpSp>
        <p:sp>
          <p:nvSpPr>
            <p:cNvPr id="92273" name="Rectangle 373"/>
            <p:cNvSpPr>
              <a:spLocks noChangeArrowheads="1"/>
            </p:cNvSpPr>
            <p:nvPr/>
          </p:nvSpPr>
          <p:spPr bwMode="auto">
            <a:xfrm>
              <a:off x="2675" y="4018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74" name="Rectangle 374"/>
            <p:cNvSpPr>
              <a:spLocks noChangeArrowheads="1"/>
            </p:cNvSpPr>
            <p:nvPr/>
          </p:nvSpPr>
          <p:spPr bwMode="auto">
            <a:xfrm>
              <a:off x="2803" y="4043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75" name="Rectangle 375"/>
            <p:cNvSpPr>
              <a:spLocks noChangeArrowheads="1"/>
            </p:cNvSpPr>
            <p:nvPr/>
          </p:nvSpPr>
          <p:spPr bwMode="auto">
            <a:xfrm>
              <a:off x="2794" y="4032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76" name="Rectangle 376"/>
            <p:cNvSpPr>
              <a:spLocks noChangeArrowheads="1"/>
            </p:cNvSpPr>
            <p:nvPr/>
          </p:nvSpPr>
          <p:spPr bwMode="auto">
            <a:xfrm>
              <a:off x="2688" y="4034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77" name="Rectangle 377"/>
            <p:cNvSpPr>
              <a:spLocks noChangeArrowheads="1"/>
            </p:cNvSpPr>
            <p:nvPr/>
          </p:nvSpPr>
          <p:spPr bwMode="auto">
            <a:xfrm>
              <a:off x="3286" y="4033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5157" name="Group 383"/>
            <p:cNvGrpSpPr>
              <a:grpSpLocks/>
            </p:cNvGrpSpPr>
            <p:nvPr/>
          </p:nvGrpSpPr>
          <p:grpSpPr bwMode="auto">
            <a:xfrm>
              <a:off x="2864" y="3835"/>
              <a:ext cx="444" cy="154"/>
              <a:chOff x="2717" y="3676"/>
              <a:chExt cx="444" cy="154"/>
            </a:xfrm>
          </p:grpSpPr>
          <p:sp>
            <p:nvSpPr>
              <p:cNvPr id="92283" name="Rectangle 384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84" name="Rectangle 385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85" name="Text Box 386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SYNACK</a:t>
                </a:r>
              </a:p>
            </p:txBody>
          </p:sp>
        </p:grpSp>
        <p:grpSp>
          <p:nvGrpSpPr>
            <p:cNvPr id="215158" name="Group 387"/>
            <p:cNvGrpSpPr>
              <a:grpSpLocks/>
            </p:cNvGrpSpPr>
            <p:nvPr/>
          </p:nvGrpSpPr>
          <p:grpSpPr bwMode="auto">
            <a:xfrm>
              <a:off x="2867" y="4015"/>
              <a:ext cx="444" cy="154"/>
              <a:chOff x="2717" y="3676"/>
              <a:chExt cx="444" cy="154"/>
            </a:xfrm>
          </p:grpSpPr>
          <p:sp>
            <p:nvSpPr>
              <p:cNvPr id="92280" name="Rectangle 388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81" name="Rectangle 389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82" name="Text Box 390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SYNACK</a:t>
                </a:r>
              </a:p>
            </p:txBody>
          </p:sp>
        </p:grpSp>
      </p:grpSp>
      <p:grpSp>
        <p:nvGrpSpPr>
          <p:cNvPr id="706983" name="Group 423"/>
          <p:cNvGrpSpPr>
            <a:grpSpLocks/>
          </p:cNvGrpSpPr>
          <p:nvPr/>
        </p:nvGrpSpPr>
        <p:grpSpPr bwMode="auto">
          <a:xfrm>
            <a:off x="82550" y="1354138"/>
            <a:ext cx="1081088" cy="782637"/>
            <a:chOff x="2613" y="3554"/>
            <a:chExt cx="681" cy="493"/>
          </a:xfrm>
        </p:grpSpPr>
        <p:grpSp>
          <p:nvGrpSpPr>
            <p:cNvPr id="215130" name="Group 393"/>
            <p:cNvGrpSpPr>
              <a:grpSpLocks/>
            </p:cNvGrpSpPr>
            <p:nvPr/>
          </p:nvGrpSpPr>
          <p:grpSpPr bwMode="auto">
            <a:xfrm>
              <a:off x="2731" y="3733"/>
              <a:ext cx="480" cy="112"/>
              <a:chOff x="627" y="3377"/>
              <a:chExt cx="480" cy="112"/>
            </a:xfrm>
          </p:grpSpPr>
          <p:sp>
            <p:nvSpPr>
              <p:cNvPr id="92269" name="Rectangle 394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70" name="Rectangle 395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5131" name="Group 396"/>
            <p:cNvGrpSpPr>
              <a:grpSpLocks/>
            </p:cNvGrpSpPr>
            <p:nvPr/>
          </p:nvGrpSpPr>
          <p:grpSpPr bwMode="auto">
            <a:xfrm>
              <a:off x="2793" y="3554"/>
              <a:ext cx="444" cy="154"/>
              <a:chOff x="2717" y="3676"/>
              <a:chExt cx="444" cy="154"/>
            </a:xfrm>
          </p:grpSpPr>
          <p:sp>
            <p:nvSpPr>
              <p:cNvPr id="92266" name="Rectangle 397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67" name="Rectangle 398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68" name="Text Box 399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SYNACK</a:t>
                </a:r>
              </a:p>
            </p:txBody>
          </p:sp>
        </p:grpSp>
        <p:sp>
          <p:nvSpPr>
            <p:cNvPr id="92253" name="Rectangle 400"/>
            <p:cNvSpPr>
              <a:spLocks noChangeArrowheads="1"/>
            </p:cNvSpPr>
            <p:nvPr/>
          </p:nvSpPr>
          <p:spPr bwMode="auto">
            <a:xfrm>
              <a:off x="2613" y="3896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54" name="Rectangle 401"/>
            <p:cNvSpPr>
              <a:spLocks noChangeArrowheads="1"/>
            </p:cNvSpPr>
            <p:nvPr/>
          </p:nvSpPr>
          <p:spPr bwMode="auto">
            <a:xfrm>
              <a:off x="2741" y="3921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55" name="Rectangle 402"/>
            <p:cNvSpPr>
              <a:spLocks noChangeArrowheads="1"/>
            </p:cNvSpPr>
            <p:nvPr/>
          </p:nvSpPr>
          <p:spPr bwMode="auto">
            <a:xfrm>
              <a:off x="2732" y="3910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56" name="Rectangle 403"/>
            <p:cNvSpPr>
              <a:spLocks noChangeArrowheads="1"/>
            </p:cNvSpPr>
            <p:nvPr/>
          </p:nvSpPr>
          <p:spPr bwMode="auto">
            <a:xfrm>
              <a:off x="2626" y="3912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57" name="Rectangle 404"/>
            <p:cNvSpPr>
              <a:spLocks noChangeArrowheads="1"/>
            </p:cNvSpPr>
            <p:nvPr/>
          </p:nvSpPr>
          <p:spPr bwMode="auto">
            <a:xfrm>
              <a:off x="3224" y="3911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5137" name="Group 405"/>
            <p:cNvGrpSpPr>
              <a:grpSpLocks/>
            </p:cNvGrpSpPr>
            <p:nvPr/>
          </p:nvGrpSpPr>
          <p:grpSpPr bwMode="auto">
            <a:xfrm>
              <a:off x="2802" y="3713"/>
              <a:ext cx="444" cy="154"/>
              <a:chOff x="2717" y="3676"/>
              <a:chExt cx="444" cy="154"/>
            </a:xfrm>
          </p:grpSpPr>
          <p:sp>
            <p:nvSpPr>
              <p:cNvPr id="92263" name="Rectangle 406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64" name="Rectangle 407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65" name="Text Box 408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SYNACK</a:t>
                </a:r>
              </a:p>
            </p:txBody>
          </p:sp>
        </p:grpSp>
        <p:grpSp>
          <p:nvGrpSpPr>
            <p:cNvPr id="215138" name="Group 409"/>
            <p:cNvGrpSpPr>
              <a:grpSpLocks/>
            </p:cNvGrpSpPr>
            <p:nvPr/>
          </p:nvGrpSpPr>
          <p:grpSpPr bwMode="auto">
            <a:xfrm>
              <a:off x="2805" y="3893"/>
              <a:ext cx="444" cy="154"/>
              <a:chOff x="2717" y="3676"/>
              <a:chExt cx="444" cy="154"/>
            </a:xfrm>
          </p:grpSpPr>
          <p:sp>
            <p:nvSpPr>
              <p:cNvPr id="92260" name="Rectangle 410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61" name="Rectangle 411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62" name="Text Box 412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SYNACK</a:t>
                </a:r>
              </a:p>
            </p:txBody>
          </p:sp>
        </p:grpSp>
      </p:grpSp>
      <p:grpSp>
        <p:nvGrpSpPr>
          <p:cNvPr id="706982" name="Group 422"/>
          <p:cNvGrpSpPr>
            <a:grpSpLocks/>
          </p:cNvGrpSpPr>
          <p:nvPr/>
        </p:nvGrpSpPr>
        <p:grpSpPr bwMode="auto">
          <a:xfrm>
            <a:off x="311150" y="4772025"/>
            <a:ext cx="1081088" cy="244475"/>
            <a:chOff x="2709" y="3989"/>
            <a:chExt cx="681" cy="154"/>
          </a:xfrm>
        </p:grpSpPr>
        <p:sp>
          <p:nvSpPr>
            <p:cNvPr id="92242" name="Rectangle 413"/>
            <p:cNvSpPr>
              <a:spLocks noChangeArrowheads="1"/>
            </p:cNvSpPr>
            <p:nvPr/>
          </p:nvSpPr>
          <p:spPr bwMode="auto">
            <a:xfrm>
              <a:off x="2709" y="3992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43" name="Rectangle 414"/>
            <p:cNvSpPr>
              <a:spLocks noChangeArrowheads="1"/>
            </p:cNvSpPr>
            <p:nvPr/>
          </p:nvSpPr>
          <p:spPr bwMode="auto">
            <a:xfrm>
              <a:off x="2837" y="4017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44" name="Rectangle 415"/>
            <p:cNvSpPr>
              <a:spLocks noChangeArrowheads="1"/>
            </p:cNvSpPr>
            <p:nvPr/>
          </p:nvSpPr>
          <p:spPr bwMode="auto">
            <a:xfrm>
              <a:off x="2828" y="4006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45" name="Rectangle 416"/>
            <p:cNvSpPr>
              <a:spLocks noChangeArrowheads="1"/>
            </p:cNvSpPr>
            <p:nvPr/>
          </p:nvSpPr>
          <p:spPr bwMode="auto">
            <a:xfrm>
              <a:off x="2722" y="4008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46" name="Rectangle 417"/>
            <p:cNvSpPr>
              <a:spLocks noChangeArrowheads="1"/>
            </p:cNvSpPr>
            <p:nvPr/>
          </p:nvSpPr>
          <p:spPr bwMode="auto">
            <a:xfrm>
              <a:off x="3320" y="4007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5126" name="Group 418"/>
            <p:cNvGrpSpPr>
              <a:grpSpLocks/>
            </p:cNvGrpSpPr>
            <p:nvPr/>
          </p:nvGrpSpPr>
          <p:grpSpPr bwMode="auto">
            <a:xfrm>
              <a:off x="2901" y="3989"/>
              <a:ext cx="444" cy="154"/>
              <a:chOff x="2717" y="3676"/>
              <a:chExt cx="444" cy="154"/>
            </a:xfrm>
          </p:grpSpPr>
          <p:sp>
            <p:nvSpPr>
              <p:cNvPr id="92248" name="Rectangle 419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49" name="Rectangle 420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50" name="Text Box 421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SYNACK</a:t>
                </a:r>
              </a:p>
            </p:txBody>
          </p:sp>
        </p:grpSp>
      </p:grpSp>
      <p:sp>
        <p:nvSpPr>
          <p:cNvPr id="706984" name="Rectangle 424"/>
          <p:cNvSpPr>
            <a:spLocks noChangeArrowheads="1"/>
          </p:cNvSpPr>
          <p:nvPr/>
        </p:nvSpPr>
        <p:spPr bwMode="auto">
          <a:xfrm>
            <a:off x="5183188" y="4916488"/>
            <a:ext cx="3787775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web server responds with 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TCP SYNACK</a:t>
            </a:r>
            <a:r>
              <a:rPr lang="en-US" sz="20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(step 2 in 3-way handshake)</a:t>
            </a:r>
          </a:p>
        </p:txBody>
      </p:sp>
      <p:grpSp>
        <p:nvGrpSpPr>
          <p:cNvPr id="215072" name="Group 110"/>
          <p:cNvGrpSpPr>
            <a:grpSpLocks/>
          </p:cNvGrpSpPr>
          <p:nvPr/>
        </p:nvGrpSpPr>
        <p:grpSpPr bwMode="auto">
          <a:xfrm>
            <a:off x="5213350" y="2041525"/>
            <a:ext cx="757238" cy="379413"/>
            <a:chOff x="2466" y="2026"/>
            <a:chExt cx="477" cy="282"/>
          </a:xfrm>
        </p:grpSpPr>
        <p:sp>
          <p:nvSpPr>
            <p:cNvPr id="215107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5108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5109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5110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5111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5118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119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120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5112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5115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116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117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5113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5114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215073" name="Group 248"/>
          <p:cNvGrpSpPr>
            <a:grpSpLocks/>
          </p:cNvGrpSpPr>
          <p:nvPr/>
        </p:nvGrpSpPr>
        <p:grpSpPr bwMode="auto">
          <a:xfrm>
            <a:off x="2470150" y="4932363"/>
            <a:ext cx="333375" cy="581025"/>
            <a:chOff x="4140" y="429"/>
            <a:chExt cx="1425" cy="2396"/>
          </a:xfrm>
        </p:grpSpPr>
        <p:sp>
          <p:nvSpPr>
            <p:cNvPr id="215075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197" name="Rectangle 149"/>
            <p:cNvSpPr>
              <a:spLocks noChangeArrowheads="1"/>
            </p:cNvSpPr>
            <p:nvPr/>
          </p:nvSpPr>
          <p:spPr bwMode="auto">
            <a:xfrm>
              <a:off x="4208" y="429"/>
              <a:ext cx="1045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5077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078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200" name="Rectangle 152"/>
            <p:cNvSpPr>
              <a:spLocks noChangeArrowheads="1"/>
            </p:cNvSpPr>
            <p:nvPr/>
          </p:nvSpPr>
          <p:spPr bwMode="auto">
            <a:xfrm>
              <a:off x="4215" y="691"/>
              <a:ext cx="590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5080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2226" name="AutoShape 154"/>
              <p:cNvSpPr>
                <a:spLocks noChangeArrowheads="1"/>
              </p:cNvSpPr>
              <p:nvPr/>
            </p:nvSpPr>
            <p:spPr bwMode="auto">
              <a:xfrm>
                <a:off x="616" y="2571"/>
                <a:ext cx="72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27" name="AutoShape 155"/>
              <p:cNvSpPr>
                <a:spLocks noChangeArrowheads="1"/>
              </p:cNvSpPr>
              <p:nvPr/>
            </p:nvSpPr>
            <p:spPr bwMode="auto">
              <a:xfrm>
                <a:off x="633" y="2590"/>
                <a:ext cx="686" cy="10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2202" name="Rectangle 156"/>
            <p:cNvSpPr>
              <a:spLocks noChangeArrowheads="1"/>
            </p:cNvSpPr>
            <p:nvPr/>
          </p:nvSpPr>
          <p:spPr bwMode="auto">
            <a:xfrm>
              <a:off x="4221" y="1018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5082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2224" name="AutoShape 158"/>
              <p:cNvSpPr>
                <a:spLocks noChangeArrowheads="1"/>
              </p:cNvSpPr>
              <p:nvPr/>
            </p:nvSpPr>
            <p:spPr bwMode="auto">
              <a:xfrm>
                <a:off x="610" y="2566"/>
                <a:ext cx="728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25" name="AutoShape 159"/>
              <p:cNvSpPr>
                <a:spLocks noChangeArrowheads="1"/>
              </p:cNvSpPr>
              <p:nvPr/>
            </p:nvSpPr>
            <p:spPr bwMode="auto">
              <a:xfrm>
                <a:off x="627" y="2580"/>
                <a:ext cx="694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2204" name="Rectangle 160"/>
            <p:cNvSpPr>
              <a:spLocks noChangeArrowheads="1"/>
            </p:cNvSpPr>
            <p:nvPr/>
          </p:nvSpPr>
          <p:spPr bwMode="auto">
            <a:xfrm>
              <a:off x="4215" y="1359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05" name="Rectangle 161"/>
            <p:cNvSpPr>
              <a:spLocks noChangeArrowheads="1"/>
            </p:cNvSpPr>
            <p:nvPr/>
          </p:nvSpPr>
          <p:spPr bwMode="auto">
            <a:xfrm>
              <a:off x="4228" y="1653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5085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2222" name="AutoShape 163"/>
              <p:cNvSpPr>
                <a:spLocks noChangeArrowheads="1"/>
              </p:cNvSpPr>
              <p:nvPr/>
            </p:nvSpPr>
            <p:spPr bwMode="auto">
              <a:xfrm>
                <a:off x="617" y="2568"/>
                <a:ext cx="719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23" name="AutoShape 164"/>
              <p:cNvSpPr>
                <a:spLocks noChangeArrowheads="1"/>
              </p:cNvSpPr>
              <p:nvPr/>
            </p:nvSpPr>
            <p:spPr bwMode="auto">
              <a:xfrm>
                <a:off x="634" y="2586"/>
                <a:ext cx="685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215086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15087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2220" name="AutoShape 167"/>
              <p:cNvSpPr>
                <a:spLocks noChangeArrowheads="1"/>
              </p:cNvSpPr>
              <p:nvPr/>
            </p:nvSpPr>
            <p:spPr bwMode="auto">
              <a:xfrm>
                <a:off x="612" y="2567"/>
                <a:ext cx="727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21" name="AutoShape 168"/>
              <p:cNvSpPr>
                <a:spLocks noChangeArrowheads="1"/>
              </p:cNvSpPr>
              <p:nvPr/>
            </p:nvSpPr>
            <p:spPr bwMode="auto">
              <a:xfrm>
                <a:off x="629" y="2580"/>
                <a:ext cx="693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2209" name="Rectangle 169"/>
            <p:cNvSpPr>
              <a:spLocks noChangeArrowheads="1"/>
            </p:cNvSpPr>
            <p:nvPr/>
          </p:nvSpPr>
          <p:spPr bwMode="auto">
            <a:xfrm>
              <a:off x="5253" y="429"/>
              <a:ext cx="68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5089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090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212" name="Oval 172"/>
            <p:cNvSpPr>
              <a:spLocks noChangeArrowheads="1"/>
            </p:cNvSpPr>
            <p:nvPr/>
          </p:nvSpPr>
          <p:spPr bwMode="auto">
            <a:xfrm>
              <a:off x="5518" y="2609"/>
              <a:ext cx="47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5092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214" name="AutoShape 174"/>
            <p:cNvSpPr>
              <a:spLocks noChangeArrowheads="1"/>
            </p:cNvSpPr>
            <p:nvPr/>
          </p:nvSpPr>
          <p:spPr bwMode="auto">
            <a:xfrm>
              <a:off x="4140" y="2681"/>
              <a:ext cx="1201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15" name="AutoShape 175"/>
            <p:cNvSpPr>
              <a:spLocks noChangeArrowheads="1"/>
            </p:cNvSpPr>
            <p:nvPr/>
          </p:nvSpPr>
          <p:spPr bwMode="auto">
            <a:xfrm>
              <a:off x="4208" y="2714"/>
              <a:ext cx="1065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16" name="Oval 176"/>
            <p:cNvSpPr>
              <a:spLocks noChangeArrowheads="1"/>
            </p:cNvSpPr>
            <p:nvPr/>
          </p:nvSpPr>
          <p:spPr bwMode="auto">
            <a:xfrm>
              <a:off x="4310" y="2380"/>
              <a:ext cx="156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17" name="Oval 177"/>
            <p:cNvSpPr>
              <a:spLocks noChangeArrowheads="1"/>
            </p:cNvSpPr>
            <p:nvPr/>
          </p:nvSpPr>
          <p:spPr bwMode="auto">
            <a:xfrm>
              <a:off x="4486" y="2386"/>
              <a:ext cx="163" cy="1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+mn-cs"/>
              </a:endParaRPr>
            </a:p>
          </p:txBody>
        </p:sp>
        <p:sp>
          <p:nvSpPr>
            <p:cNvPr id="92218" name="Oval 178"/>
            <p:cNvSpPr>
              <a:spLocks noChangeArrowheads="1"/>
            </p:cNvSpPr>
            <p:nvPr/>
          </p:nvSpPr>
          <p:spPr bwMode="auto">
            <a:xfrm>
              <a:off x="4663" y="2380"/>
              <a:ext cx="156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19" name="Rectangle 179"/>
            <p:cNvSpPr>
              <a:spLocks noChangeArrowheads="1"/>
            </p:cNvSpPr>
            <p:nvPr/>
          </p:nvSpPr>
          <p:spPr bwMode="auto">
            <a:xfrm>
              <a:off x="5063" y="1836"/>
              <a:ext cx="81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pic>
        <p:nvPicPr>
          <p:cNvPr id="215074" name="Picture 6" descr="underline_bas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13" y="641350"/>
            <a:ext cx="8228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13</a:t>
            </a:fld>
            <a:endParaRPr lang="en-US" sz="1200" dirty="0">
              <a:latin typeface="Tahoma" charset="0"/>
            </a:endParaRPr>
          </a:p>
        </p:txBody>
      </p:sp>
      <p:sp>
        <p:nvSpPr>
          <p:cNvPr id="28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305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06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0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706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42 0.00625 L 0.00764 0.08467 L 0.36285 0.08767 L 0.26996 0.22878 L 0.33698 0.22739 L 0.55069 0.01874 L 0.29583 0.52209 L 0.02882 0.5251 L 0.02882 0.41545 " pathEditMode="relative" rAng="0" ptsTypes="AAAAAAAAA">
                                      <p:cBhvr>
                                        <p:cTn id="27" dur="2000" fill="hold"/>
                                        <p:tgtEl>
                                          <p:spTgt spid="7068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05" y="25931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7068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706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0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7068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706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706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706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15591E-6 L -1.66667E-6 0.09415 L 0.28593 0.09091 L 0.52934 -0.40111 L 0.30937 -0.18182 L 0.23403 -0.19755 L 0.32118 -0.33079 L -0.01997 -0.33079 L -0.01875 -0.41846 " pathEditMode="relative" ptsTypes="AAAAAAAAA">
                                      <p:cBhvr>
                                        <p:cTn id="63" dur="2000" fill="hold"/>
                                        <p:tgtEl>
                                          <p:spTgt spid="7069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7069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706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7068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7069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000"/>
                                        <p:tgtEl>
                                          <p:spTgt spid="70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60" grpId="0"/>
      <p:bldP spid="706661" grpId="0"/>
      <p:bldP spid="706662" grpId="0"/>
      <p:bldP spid="70698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065" name="Group 300"/>
          <p:cNvGrpSpPr>
            <a:grpSpLocks/>
          </p:cNvGrpSpPr>
          <p:nvPr/>
        </p:nvGrpSpPr>
        <p:grpSpPr bwMode="auto">
          <a:xfrm>
            <a:off x="773113" y="1273175"/>
            <a:ext cx="3554412" cy="3067050"/>
            <a:chOff x="773113" y="1273175"/>
            <a:chExt cx="3554412" cy="3066395"/>
          </a:xfrm>
        </p:grpSpPr>
        <p:sp>
          <p:nvSpPr>
            <p:cNvPr id="216312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6313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314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315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316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438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6318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6370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6371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3440" name="Picture 3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310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311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312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216323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6338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3460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6340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6341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3463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6343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3489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490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3465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6345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3487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488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3467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68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6348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3485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486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216349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16350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3483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484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3472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6352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6353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3475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6355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3477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78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79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80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cs typeface="+mn-cs"/>
                </a:endParaRPr>
              </a:p>
            </p:txBody>
          </p:sp>
          <p:sp>
            <p:nvSpPr>
              <p:cNvPr id="93481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82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6324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93446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47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448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449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 dirty="0">
                  <a:solidFill>
                    <a:srgbClr val="000000"/>
                  </a:solidFill>
                  <a:latin typeface="Times New Roman" charset="0"/>
                  <a:cs typeface="+mn-cs"/>
                </a:endParaRPr>
              </a:p>
            </p:txBody>
          </p:sp>
          <p:sp>
            <p:nvSpPr>
              <p:cNvPr id="93450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6330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93456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3457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3458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6331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93453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3454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3455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</p:grpSp>
      <p:sp>
        <p:nvSpPr>
          <p:cNvPr id="216068" name="Freeform 2"/>
          <p:cNvSpPr>
            <a:spLocks/>
          </p:cNvSpPr>
          <p:nvPr/>
        </p:nvSpPr>
        <p:spPr bwMode="auto">
          <a:xfrm>
            <a:off x="322263" y="4619625"/>
            <a:ext cx="3963987" cy="1716088"/>
          </a:xfrm>
          <a:custGeom>
            <a:avLst/>
            <a:gdLst>
              <a:gd name="T0" fmla="*/ 2147483647 w 2497"/>
              <a:gd name="T1" fmla="*/ 2147483647 h 1081"/>
              <a:gd name="T2" fmla="*/ 2147483647 w 2497"/>
              <a:gd name="T3" fmla="*/ 2147483647 h 1081"/>
              <a:gd name="T4" fmla="*/ 2147483647 w 2497"/>
              <a:gd name="T5" fmla="*/ 2147483647 h 1081"/>
              <a:gd name="T6" fmla="*/ 2147483647 w 2497"/>
              <a:gd name="T7" fmla="*/ 2147483647 h 1081"/>
              <a:gd name="T8" fmla="*/ 2147483647 w 2497"/>
              <a:gd name="T9" fmla="*/ 2147483647 h 1081"/>
              <a:gd name="T10" fmla="*/ 2147483647 w 2497"/>
              <a:gd name="T11" fmla="*/ 2147483647 h 1081"/>
              <a:gd name="T12" fmla="*/ 2147483647 w 2497"/>
              <a:gd name="T13" fmla="*/ 2147483647 h 1081"/>
              <a:gd name="T14" fmla="*/ 2147483647 w 2497"/>
              <a:gd name="T15" fmla="*/ 2147483647 h 1081"/>
              <a:gd name="T16" fmla="*/ 2147483647 w 2497"/>
              <a:gd name="T17" fmla="*/ 2147483647 h 1081"/>
              <a:gd name="T18" fmla="*/ 2147483647 w 2497"/>
              <a:gd name="T19" fmla="*/ 2147483647 h 1081"/>
              <a:gd name="T20" fmla="*/ 2147483647 w 2497"/>
              <a:gd name="T21" fmla="*/ 2147483647 h 1081"/>
              <a:gd name="T22" fmla="*/ 2147483647 w 2497"/>
              <a:gd name="T23" fmla="*/ 2147483647 h 1081"/>
              <a:gd name="T24" fmla="*/ 2147483647 w 2497"/>
              <a:gd name="T25" fmla="*/ 2147483647 h 1081"/>
              <a:gd name="T26" fmla="*/ 2147483647 w 2497"/>
              <a:gd name="T27" fmla="*/ 2147483647 h 1081"/>
              <a:gd name="T28" fmla="*/ 2147483647 w 2497"/>
              <a:gd name="T29" fmla="*/ 2147483647 h 1081"/>
              <a:gd name="T30" fmla="*/ 2147483647 w 2497"/>
              <a:gd name="T31" fmla="*/ 2147483647 h 108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497" h="1081">
                <a:moveTo>
                  <a:pt x="475" y="274"/>
                </a:moveTo>
                <a:cubicBezTo>
                  <a:pt x="381" y="316"/>
                  <a:pt x="280" y="389"/>
                  <a:pt x="204" y="437"/>
                </a:cubicBezTo>
                <a:cubicBezTo>
                  <a:pt x="128" y="485"/>
                  <a:pt x="42" y="503"/>
                  <a:pt x="21" y="559"/>
                </a:cubicBezTo>
                <a:cubicBezTo>
                  <a:pt x="0" y="615"/>
                  <a:pt x="56" y="734"/>
                  <a:pt x="75" y="776"/>
                </a:cubicBezTo>
                <a:cubicBezTo>
                  <a:pt x="94" y="818"/>
                  <a:pt x="116" y="789"/>
                  <a:pt x="136" y="810"/>
                </a:cubicBezTo>
                <a:cubicBezTo>
                  <a:pt x="156" y="831"/>
                  <a:pt x="167" y="876"/>
                  <a:pt x="197" y="905"/>
                </a:cubicBezTo>
                <a:cubicBezTo>
                  <a:pt x="227" y="934"/>
                  <a:pt x="231" y="970"/>
                  <a:pt x="319" y="986"/>
                </a:cubicBezTo>
                <a:cubicBezTo>
                  <a:pt x="407" y="1002"/>
                  <a:pt x="554" y="1003"/>
                  <a:pt x="726" y="1000"/>
                </a:cubicBezTo>
                <a:cubicBezTo>
                  <a:pt x="898" y="997"/>
                  <a:pt x="1146" y="961"/>
                  <a:pt x="1349" y="966"/>
                </a:cubicBezTo>
                <a:cubicBezTo>
                  <a:pt x="1552" y="971"/>
                  <a:pt x="1785" y="1028"/>
                  <a:pt x="1945" y="1033"/>
                </a:cubicBezTo>
                <a:cubicBezTo>
                  <a:pt x="2105" y="1038"/>
                  <a:pt x="2225" y="1081"/>
                  <a:pt x="2311" y="993"/>
                </a:cubicBezTo>
                <a:cubicBezTo>
                  <a:pt x="2397" y="905"/>
                  <a:pt x="2497" y="662"/>
                  <a:pt x="2460" y="506"/>
                </a:cubicBezTo>
                <a:cubicBezTo>
                  <a:pt x="2423" y="350"/>
                  <a:pt x="2280" y="116"/>
                  <a:pt x="2088" y="58"/>
                </a:cubicBezTo>
                <a:cubicBezTo>
                  <a:pt x="1896" y="0"/>
                  <a:pt x="1528" y="138"/>
                  <a:pt x="1308" y="159"/>
                </a:cubicBezTo>
                <a:cubicBezTo>
                  <a:pt x="1088" y="180"/>
                  <a:pt x="906" y="167"/>
                  <a:pt x="766" y="186"/>
                </a:cubicBezTo>
                <a:cubicBezTo>
                  <a:pt x="626" y="205"/>
                  <a:pt x="569" y="232"/>
                  <a:pt x="475" y="274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216069" name="Freeform 3"/>
          <p:cNvSpPr>
            <a:spLocks/>
          </p:cNvSpPr>
          <p:nvPr/>
        </p:nvSpPr>
        <p:spPr bwMode="auto">
          <a:xfrm>
            <a:off x="4751388" y="871538"/>
            <a:ext cx="1919287" cy="2227262"/>
          </a:xfrm>
          <a:custGeom>
            <a:avLst/>
            <a:gdLst>
              <a:gd name="T0" fmla="*/ 2147483647 w 1209"/>
              <a:gd name="T1" fmla="*/ 2147483647 h 1403"/>
              <a:gd name="T2" fmla="*/ 2147483647 w 1209"/>
              <a:gd name="T3" fmla="*/ 2147483647 h 1403"/>
              <a:gd name="T4" fmla="*/ 2147483647 w 1209"/>
              <a:gd name="T5" fmla="*/ 2147483647 h 1403"/>
              <a:gd name="T6" fmla="*/ 2147483647 w 1209"/>
              <a:gd name="T7" fmla="*/ 2147483647 h 1403"/>
              <a:gd name="T8" fmla="*/ 2147483647 w 1209"/>
              <a:gd name="T9" fmla="*/ 2147483647 h 1403"/>
              <a:gd name="T10" fmla="*/ 2147483647 w 1209"/>
              <a:gd name="T11" fmla="*/ 2147483647 h 1403"/>
              <a:gd name="T12" fmla="*/ 2147483647 w 1209"/>
              <a:gd name="T13" fmla="*/ 2147483647 h 1403"/>
              <a:gd name="T14" fmla="*/ 2147483647 w 1209"/>
              <a:gd name="T15" fmla="*/ 2147483647 h 1403"/>
              <a:gd name="T16" fmla="*/ 2147483647 w 1209"/>
              <a:gd name="T17" fmla="*/ 2147483647 h 1403"/>
              <a:gd name="T18" fmla="*/ 2147483647 w 1209"/>
              <a:gd name="T19" fmla="*/ 2147483647 h 1403"/>
              <a:gd name="T20" fmla="*/ 2147483647 w 1209"/>
              <a:gd name="T21" fmla="*/ 2147483647 h 1403"/>
              <a:gd name="T22" fmla="*/ 2147483647 w 1209"/>
              <a:gd name="T23" fmla="*/ 2147483647 h 140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09" h="1403">
                <a:moveTo>
                  <a:pt x="84" y="528"/>
                </a:moveTo>
                <a:cubicBezTo>
                  <a:pt x="51" y="600"/>
                  <a:pt x="28" y="643"/>
                  <a:pt x="16" y="705"/>
                </a:cubicBezTo>
                <a:cubicBezTo>
                  <a:pt x="4" y="767"/>
                  <a:pt x="0" y="845"/>
                  <a:pt x="9" y="901"/>
                </a:cubicBezTo>
                <a:cubicBezTo>
                  <a:pt x="18" y="957"/>
                  <a:pt x="44" y="983"/>
                  <a:pt x="70" y="1043"/>
                </a:cubicBezTo>
                <a:cubicBezTo>
                  <a:pt x="96" y="1103"/>
                  <a:pt x="130" y="1210"/>
                  <a:pt x="165" y="1260"/>
                </a:cubicBezTo>
                <a:cubicBezTo>
                  <a:pt x="200" y="1310"/>
                  <a:pt x="223" y="1324"/>
                  <a:pt x="280" y="1342"/>
                </a:cubicBezTo>
                <a:cubicBezTo>
                  <a:pt x="337" y="1360"/>
                  <a:pt x="393" y="1368"/>
                  <a:pt x="510" y="1369"/>
                </a:cubicBezTo>
                <a:cubicBezTo>
                  <a:pt x="627" y="1370"/>
                  <a:pt x="775" y="1403"/>
                  <a:pt x="985" y="1348"/>
                </a:cubicBezTo>
                <a:cubicBezTo>
                  <a:pt x="1195" y="1293"/>
                  <a:pt x="1209" y="54"/>
                  <a:pt x="985" y="27"/>
                </a:cubicBezTo>
                <a:cubicBezTo>
                  <a:pt x="761" y="0"/>
                  <a:pt x="606" y="115"/>
                  <a:pt x="477" y="156"/>
                </a:cubicBezTo>
                <a:cubicBezTo>
                  <a:pt x="348" y="197"/>
                  <a:pt x="280" y="207"/>
                  <a:pt x="212" y="271"/>
                </a:cubicBezTo>
                <a:cubicBezTo>
                  <a:pt x="144" y="335"/>
                  <a:pt x="117" y="456"/>
                  <a:pt x="84" y="528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93191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361363" cy="973138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latin typeface="Gill Sans MT" charset="0"/>
                <a:cs typeface="+mj-cs"/>
              </a:rPr>
              <a:t>A day in the life… HTTP request/reply </a:t>
            </a:r>
          </a:p>
        </p:txBody>
      </p:sp>
      <p:grpSp>
        <p:nvGrpSpPr>
          <p:cNvPr id="216071" name="Group 35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6304" name="Freeform 36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6305" name="Group 37"/>
            <p:cNvGrpSpPr>
              <a:grpSpLocks/>
            </p:cNvGrpSpPr>
            <p:nvPr/>
          </p:nvGrpSpPr>
          <p:grpSpPr bwMode="auto">
            <a:xfrm>
              <a:off x="651" y="681"/>
              <a:ext cx="500" cy="828"/>
              <a:chOff x="569" y="2954"/>
              <a:chExt cx="500" cy="828"/>
            </a:xfrm>
          </p:grpSpPr>
          <p:sp>
            <p:nvSpPr>
              <p:cNvPr id="93427" name="Rectangle 38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28" name="Text Box 39"/>
              <p:cNvSpPr txBox="1">
                <a:spLocks noChangeArrowheads="1"/>
              </p:cNvSpPr>
              <p:nvPr/>
            </p:nvSpPr>
            <p:spPr bwMode="auto">
              <a:xfrm>
                <a:off x="607" y="2954"/>
                <a:ext cx="449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HTTP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TCP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93429" name="Line 40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430" name="Line 41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431" name="Line 42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432" name="Line 43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7628" name="Group 44"/>
          <p:cNvGrpSpPr>
            <a:grpSpLocks/>
          </p:cNvGrpSpPr>
          <p:nvPr/>
        </p:nvGrpSpPr>
        <p:grpSpPr bwMode="auto">
          <a:xfrm>
            <a:off x="442913" y="1054100"/>
            <a:ext cx="515937" cy="333375"/>
            <a:chOff x="328" y="678"/>
            <a:chExt cx="325" cy="210"/>
          </a:xfrm>
        </p:grpSpPr>
        <p:grpSp>
          <p:nvGrpSpPr>
            <p:cNvPr id="216300" name="Group 45"/>
            <p:cNvGrpSpPr>
              <a:grpSpLocks/>
            </p:cNvGrpSpPr>
            <p:nvPr/>
          </p:nvGrpSpPr>
          <p:grpSpPr bwMode="auto">
            <a:xfrm>
              <a:off x="328" y="693"/>
              <a:ext cx="325" cy="154"/>
              <a:chOff x="844" y="3337"/>
              <a:chExt cx="325" cy="154"/>
            </a:xfrm>
          </p:grpSpPr>
          <p:sp>
            <p:nvSpPr>
              <p:cNvPr id="93423" name="Rectangle 46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24" name="Text Box 47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FFFFFF"/>
                    </a:solidFill>
                    <a:latin typeface="Arial" charset="0"/>
                    <a:cs typeface="+mn-cs"/>
                  </a:rPr>
                  <a:t>HTTP</a:t>
                </a:r>
              </a:p>
            </p:txBody>
          </p:sp>
        </p:grpSp>
        <p:sp>
          <p:nvSpPr>
            <p:cNvPr id="93422" name="AutoShape 48"/>
            <p:cNvSpPr>
              <a:spLocks noChangeArrowheads="1"/>
            </p:cNvSpPr>
            <p:nvPr/>
          </p:nvSpPr>
          <p:spPr bwMode="auto">
            <a:xfrm>
              <a:off x="396" y="678"/>
              <a:ext cx="240" cy="210"/>
            </a:xfrm>
            <a:prstGeom prst="downArrow">
              <a:avLst>
                <a:gd name="adj1" fmla="val 49167"/>
                <a:gd name="adj2" fmla="val 24292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sp>
        <p:nvSpPr>
          <p:cNvPr id="707633" name="Rectangle 49"/>
          <p:cNvSpPr>
            <a:spLocks noChangeArrowheads="1"/>
          </p:cNvSpPr>
          <p:nvPr/>
        </p:nvSpPr>
        <p:spPr bwMode="auto">
          <a:xfrm>
            <a:off x="5183188" y="3105150"/>
            <a:ext cx="3441700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HTTP request</a:t>
            </a:r>
            <a:r>
              <a:rPr lang="en-US" sz="20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sent into TCP socket</a:t>
            </a:r>
          </a:p>
        </p:txBody>
      </p:sp>
      <p:sp>
        <p:nvSpPr>
          <p:cNvPr id="707634" name="Rectangle 50"/>
          <p:cNvSpPr>
            <a:spLocks noChangeArrowheads="1"/>
          </p:cNvSpPr>
          <p:nvPr/>
        </p:nvSpPr>
        <p:spPr bwMode="auto">
          <a:xfrm>
            <a:off x="5176838" y="3797300"/>
            <a:ext cx="3787775" cy="98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IP datagram containing HTTP request routed to www.google.com</a:t>
            </a:r>
          </a:p>
        </p:txBody>
      </p:sp>
      <p:sp>
        <p:nvSpPr>
          <p:cNvPr id="707635" name="Rectangle 51"/>
          <p:cNvSpPr>
            <a:spLocks noChangeArrowheads="1"/>
          </p:cNvSpPr>
          <p:nvPr/>
        </p:nvSpPr>
        <p:spPr bwMode="auto">
          <a:xfrm>
            <a:off x="5189538" y="5702300"/>
            <a:ext cx="3865562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IP datagram containing HTTP reply routed back to client</a:t>
            </a:r>
          </a:p>
        </p:txBody>
      </p:sp>
      <p:grpSp>
        <p:nvGrpSpPr>
          <p:cNvPr id="216076" name="Group 166"/>
          <p:cNvGrpSpPr>
            <a:grpSpLocks/>
          </p:cNvGrpSpPr>
          <p:nvPr/>
        </p:nvGrpSpPr>
        <p:grpSpPr bwMode="auto">
          <a:xfrm>
            <a:off x="3795713" y="2409825"/>
            <a:ext cx="1576387" cy="1287463"/>
            <a:chOff x="3228" y="1776"/>
            <a:chExt cx="252" cy="96"/>
          </a:xfrm>
        </p:grpSpPr>
        <p:sp>
          <p:nvSpPr>
            <p:cNvPr id="216298" name="Line 16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299" name="Line 16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6077" name="Group 167"/>
          <p:cNvGrpSpPr>
            <a:grpSpLocks/>
          </p:cNvGrpSpPr>
          <p:nvPr/>
        </p:nvGrpSpPr>
        <p:grpSpPr bwMode="auto">
          <a:xfrm flipH="1">
            <a:off x="5600700" y="2424113"/>
            <a:ext cx="400050" cy="152400"/>
            <a:chOff x="3228" y="1776"/>
            <a:chExt cx="252" cy="96"/>
          </a:xfrm>
        </p:grpSpPr>
        <p:sp>
          <p:nvSpPr>
            <p:cNvPr id="216296" name="Line 16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297" name="Line 16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6078" name="Group 170"/>
          <p:cNvGrpSpPr>
            <a:grpSpLocks/>
          </p:cNvGrpSpPr>
          <p:nvPr/>
        </p:nvGrpSpPr>
        <p:grpSpPr bwMode="auto">
          <a:xfrm flipH="1" flipV="1">
            <a:off x="5753100" y="1900238"/>
            <a:ext cx="400050" cy="152400"/>
            <a:chOff x="3228" y="1776"/>
            <a:chExt cx="252" cy="96"/>
          </a:xfrm>
        </p:grpSpPr>
        <p:sp>
          <p:nvSpPr>
            <p:cNvPr id="216294" name="Line 17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295" name="Line 17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6079" name="Group 110"/>
          <p:cNvGrpSpPr>
            <a:grpSpLocks/>
          </p:cNvGrpSpPr>
          <p:nvPr/>
        </p:nvGrpSpPr>
        <p:grpSpPr bwMode="auto">
          <a:xfrm>
            <a:off x="3057525" y="5273675"/>
            <a:ext cx="757238" cy="379413"/>
            <a:chOff x="2466" y="2026"/>
            <a:chExt cx="477" cy="282"/>
          </a:xfrm>
        </p:grpSpPr>
        <p:sp>
          <p:nvSpPr>
            <p:cNvPr id="216280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6281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6282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6283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6284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6291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292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293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6285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6288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289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290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6286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6287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16080" name="Line 136"/>
          <p:cNvSpPr>
            <a:spLocks noChangeShapeType="1"/>
          </p:cNvSpPr>
          <p:nvPr/>
        </p:nvSpPr>
        <p:spPr bwMode="auto">
          <a:xfrm flipV="1">
            <a:off x="2543175" y="5443538"/>
            <a:ext cx="490538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16081" name="Text Box 137"/>
          <p:cNvSpPr txBox="1">
            <a:spLocks noChangeArrowheads="1"/>
          </p:cNvSpPr>
          <p:nvPr/>
        </p:nvSpPr>
        <p:spPr bwMode="auto">
          <a:xfrm>
            <a:off x="1003300" y="5835650"/>
            <a:ext cx="1595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64.233.169.105</a:t>
            </a:r>
          </a:p>
        </p:txBody>
      </p:sp>
      <p:sp>
        <p:nvSpPr>
          <p:cNvPr id="216082" name="Text Box 138"/>
          <p:cNvSpPr txBox="1">
            <a:spLocks noChangeArrowheads="1"/>
          </p:cNvSpPr>
          <p:nvPr/>
        </p:nvSpPr>
        <p:spPr bwMode="auto">
          <a:xfrm>
            <a:off x="971550" y="5541963"/>
            <a:ext cx="1177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web server</a:t>
            </a:r>
          </a:p>
        </p:txBody>
      </p:sp>
      <p:grpSp>
        <p:nvGrpSpPr>
          <p:cNvPr id="216083" name="Group 194"/>
          <p:cNvGrpSpPr>
            <a:grpSpLocks/>
          </p:cNvGrpSpPr>
          <p:nvPr/>
        </p:nvGrpSpPr>
        <p:grpSpPr bwMode="auto">
          <a:xfrm>
            <a:off x="2970213" y="5649913"/>
            <a:ext cx="295275" cy="114300"/>
            <a:chOff x="3228" y="1776"/>
            <a:chExt cx="252" cy="96"/>
          </a:xfrm>
        </p:grpSpPr>
        <p:sp>
          <p:nvSpPr>
            <p:cNvPr id="216278" name="Line 195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279" name="Line 196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6084" name="Group 200"/>
          <p:cNvGrpSpPr>
            <a:grpSpLocks/>
          </p:cNvGrpSpPr>
          <p:nvPr/>
        </p:nvGrpSpPr>
        <p:grpSpPr bwMode="auto">
          <a:xfrm flipH="1" flipV="1">
            <a:off x="3813175" y="5354638"/>
            <a:ext cx="295275" cy="114300"/>
            <a:chOff x="3228" y="1776"/>
            <a:chExt cx="252" cy="96"/>
          </a:xfrm>
        </p:grpSpPr>
        <p:sp>
          <p:nvSpPr>
            <p:cNvPr id="216276" name="Line 20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277" name="Line 20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93206" name="Line 112"/>
          <p:cNvSpPr>
            <a:spLocks noChangeShapeType="1"/>
          </p:cNvSpPr>
          <p:nvPr/>
        </p:nvSpPr>
        <p:spPr bwMode="auto">
          <a:xfrm flipH="1">
            <a:off x="3594100" y="2432050"/>
            <a:ext cx="1882775" cy="2892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216086" name="Group 145"/>
          <p:cNvGrpSpPr>
            <a:grpSpLocks/>
          </p:cNvGrpSpPr>
          <p:nvPr/>
        </p:nvGrpSpPr>
        <p:grpSpPr bwMode="auto">
          <a:xfrm>
            <a:off x="1509713" y="3965575"/>
            <a:ext cx="976312" cy="1460500"/>
            <a:chOff x="4000" y="1895"/>
            <a:chExt cx="615" cy="920"/>
          </a:xfrm>
        </p:grpSpPr>
        <p:sp>
          <p:nvSpPr>
            <p:cNvPr id="216268" name="Freeform 146"/>
            <p:cNvSpPr>
              <a:spLocks/>
            </p:cNvSpPr>
            <p:nvPr/>
          </p:nvSpPr>
          <p:spPr bwMode="auto">
            <a:xfrm>
              <a:off x="4011" y="1912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6269" name="Group 147"/>
            <p:cNvGrpSpPr>
              <a:grpSpLocks/>
            </p:cNvGrpSpPr>
            <p:nvPr/>
          </p:nvGrpSpPr>
          <p:grpSpPr bwMode="auto">
            <a:xfrm>
              <a:off x="4000" y="1895"/>
              <a:ext cx="500" cy="828"/>
              <a:chOff x="569" y="2954"/>
              <a:chExt cx="500" cy="828"/>
            </a:xfrm>
          </p:grpSpPr>
          <p:sp>
            <p:nvSpPr>
              <p:cNvPr id="93391" name="Rectangle 148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92" name="Text Box 149"/>
              <p:cNvSpPr txBox="1">
                <a:spLocks noChangeArrowheads="1"/>
              </p:cNvSpPr>
              <p:nvPr/>
            </p:nvSpPr>
            <p:spPr bwMode="auto">
              <a:xfrm>
                <a:off x="607" y="2954"/>
                <a:ext cx="449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HTTP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TCP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93393" name="Line 150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394" name="Line 151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395" name="Line 152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396" name="Line 153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sp>
        <p:nvSpPr>
          <p:cNvPr id="707813" name="Rectangle 229"/>
          <p:cNvSpPr>
            <a:spLocks noChangeArrowheads="1"/>
          </p:cNvSpPr>
          <p:nvPr/>
        </p:nvSpPr>
        <p:spPr bwMode="auto">
          <a:xfrm>
            <a:off x="5183188" y="4735513"/>
            <a:ext cx="3787775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web server responds with 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HTTP reply</a:t>
            </a:r>
            <a:r>
              <a:rPr lang="en-US" sz="20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(containing web page)</a:t>
            </a:r>
          </a:p>
        </p:txBody>
      </p:sp>
      <p:grpSp>
        <p:nvGrpSpPr>
          <p:cNvPr id="707941" name="Group 357"/>
          <p:cNvGrpSpPr>
            <a:grpSpLocks/>
          </p:cNvGrpSpPr>
          <p:nvPr/>
        </p:nvGrpSpPr>
        <p:grpSpPr bwMode="auto">
          <a:xfrm>
            <a:off x="88900" y="1363663"/>
            <a:ext cx="1081088" cy="1058862"/>
            <a:chOff x="56" y="859"/>
            <a:chExt cx="681" cy="667"/>
          </a:xfrm>
        </p:grpSpPr>
        <p:grpSp>
          <p:nvGrpSpPr>
            <p:cNvPr id="216237" name="Group 230"/>
            <p:cNvGrpSpPr>
              <a:grpSpLocks/>
            </p:cNvGrpSpPr>
            <p:nvPr/>
          </p:nvGrpSpPr>
          <p:grpSpPr bwMode="auto">
            <a:xfrm>
              <a:off x="290" y="874"/>
              <a:ext cx="379" cy="154"/>
              <a:chOff x="740" y="3209"/>
              <a:chExt cx="379" cy="154"/>
            </a:xfrm>
          </p:grpSpPr>
          <p:grpSp>
            <p:nvGrpSpPr>
              <p:cNvPr id="216263" name="Group 231"/>
              <p:cNvGrpSpPr>
                <a:grpSpLocks/>
              </p:cNvGrpSpPr>
              <p:nvPr/>
            </p:nvGrpSpPr>
            <p:grpSpPr bwMode="auto">
              <a:xfrm>
                <a:off x="794" y="3209"/>
                <a:ext cx="325" cy="154"/>
                <a:chOff x="844" y="3337"/>
                <a:chExt cx="325" cy="154"/>
              </a:xfrm>
            </p:grpSpPr>
            <p:sp>
              <p:nvSpPr>
                <p:cNvPr id="93387" name="Rectangle 232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88" name="Text Box 233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FFFFFF"/>
                      </a:solidFill>
                      <a:latin typeface="Arial" charset="0"/>
                      <a:cs typeface="+mn-cs"/>
                    </a:rPr>
                    <a:t>HTTP</a:t>
                  </a:r>
                </a:p>
              </p:txBody>
            </p:sp>
          </p:grpSp>
          <p:sp>
            <p:nvSpPr>
              <p:cNvPr id="93385" name="Rectangle 234"/>
              <p:cNvSpPr>
                <a:spLocks noChangeArrowheads="1"/>
              </p:cNvSpPr>
              <p:nvPr/>
            </p:nvSpPr>
            <p:spPr bwMode="auto">
              <a:xfrm>
                <a:off x="750" y="3244"/>
                <a:ext cx="8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86" name="Rectangle 235"/>
              <p:cNvSpPr>
                <a:spLocks noChangeArrowheads="1"/>
              </p:cNvSpPr>
              <p:nvPr/>
            </p:nvSpPr>
            <p:spPr bwMode="auto">
              <a:xfrm>
                <a:off x="740" y="3238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6238" name="Group 236"/>
            <p:cNvGrpSpPr>
              <a:grpSpLocks/>
            </p:cNvGrpSpPr>
            <p:nvPr/>
          </p:nvGrpSpPr>
          <p:grpSpPr bwMode="auto">
            <a:xfrm>
              <a:off x="290" y="1022"/>
              <a:ext cx="379" cy="154"/>
              <a:chOff x="836" y="3305"/>
              <a:chExt cx="379" cy="154"/>
            </a:xfrm>
          </p:grpSpPr>
          <p:grpSp>
            <p:nvGrpSpPr>
              <p:cNvPr id="216257" name="Group 237"/>
              <p:cNvGrpSpPr>
                <a:grpSpLocks/>
              </p:cNvGrpSpPr>
              <p:nvPr/>
            </p:nvGrpSpPr>
            <p:grpSpPr bwMode="auto">
              <a:xfrm>
                <a:off x="890" y="3305"/>
                <a:ext cx="325" cy="154"/>
                <a:chOff x="844" y="3337"/>
                <a:chExt cx="325" cy="154"/>
              </a:xfrm>
            </p:grpSpPr>
            <p:sp>
              <p:nvSpPr>
                <p:cNvPr id="93382" name="Rectangle 238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83" name="Text Box 239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FFFFFF"/>
                      </a:solidFill>
                      <a:latin typeface="Arial" charset="0"/>
                      <a:cs typeface="+mn-cs"/>
                    </a:rPr>
                    <a:t>HTTP</a:t>
                  </a:r>
                </a:p>
              </p:txBody>
            </p:sp>
          </p:grpSp>
          <p:grpSp>
            <p:nvGrpSpPr>
              <p:cNvPr id="216258" name="Group 240"/>
              <p:cNvGrpSpPr>
                <a:grpSpLocks/>
              </p:cNvGrpSpPr>
              <p:nvPr/>
            </p:nvGrpSpPr>
            <p:grpSpPr bwMode="auto">
              <a:xfrm>
                <a:off x="836" y="3334"/>
                <a:ext cx="354" cy="94"/>
                <a:chOff x="836" y="3334"/>
                <a:chExt cx="354" cy="94"/>
              </a:xfrm>
            </p:grpSpPr>
            <p:sp>
              <p:nvSpPr>
                <p:cNvPr id="93380" name="Rectangle 241"/>
                <p:cNvSpPr>
                  <a:spLocks noChangeArrowheads="1"/>
                </p:cNvSpPr>
                <p:nvPr/>
              </p:nvSpPr>
              <p:spPr bwMode="auto">
                <a:xfrm>
                  <a:off x="846" y="3340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81" name="Rectangle 242"/>
                <p:cNvSpPr>
                  <a:spLocks noChangeArrowheads="1"/>
                </p:cNvSpPr>
                <p:nvPr/>
              </p:nvSpPr>
              <p:spPr bwMode="auto">
                <a:xfrm>
                  <a:off x="836" y="3334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grpSp>
          <p:nvGrpSpPr>
            <p:cNvPr id="216239" name="Group 243"/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93376" name="Rectangle 244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77" name="Rectangle 245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6240" name="Group 246"/>
            <p:cNvGrpSpPr>
              <a:grpSpLocks/>
            </p:cNvGrpSpPr>
            <p:nvPr/>
          </p:nvGrpSpPr>
          <p:grpSpPr bwMode="auto">
            <a:xfrm>
              <a:off x="56" y="1189"/>
              <a:ext cx="681" cy="154"/>
              <a:chOff x="504" y="3523"/>
              <a:chExt cx="681" cy="154"/>
            </a:xfrm>
          </p:grpSpPr>
          <p:grpSp>
            <p:nvGrpSpPr>
              <p:cNvPr id="216242" name="Group 247"/>
              <p:cNvGrpSpPr>
                <a:grpSpLocks/>
              </p:cNvGrpSpPr>
              <p:nvPr/>
            </p:nvGrpSpPr>
            <p:grpSpPr bwMode="auto">
              <a:xfrm>
                <a:off x="623" y="3523"/>
                <a:ext cx="492" cy="154"/>
                <a:chOff x="723" y="3453"/>
                <a:chExt cx="492" cy="154"/>
              </a:xfrm>
            </p:grpSpPr>
            <p:grpSp>
              <p:nvGrpSpPr>
                <p:cNvPr id="216246" name="Group 248"/>
                <p:cNvGrpSpPr>
                  <a:grpSpLocks/>
                </p:cNvGrpSpPr>
                <p:nvPr/>
              </p:nvGrpSpPr>
              <p:grpSpPr bwMode="auto">
                <a:xfrm>
                  <a:off x="836" y="3453"/>
                  <a:ext cx="379" cy="154"/>
                  <a:chOff x="836" y="3305"/>
                  <a:chExt cx="379" cy="154"/>
                </a:xfrm>
              </p:grpSpPr>
              <p:grpSp>
                <p:nvGrpSpPr>
                  <p:cNvPr id="216249" name="Group 249"/>
                  <p:cNvGrpSpPr>
                    <a:grpSpLocks/>
                  </p:cNvGrpSpPr>
                  <p:nvPr/>
                </p:nvGrpSpPr>
                <p:grpSpPr bwMode="auto">
                  <a:xfrm>
                    <a:off x="890" y="3305"/>
                    <a:ext cx="325" cy="154"/>
                    <a:chOff x="844" y="3337"/>
                    <a:chExt cx="325" cy="154"/>
                  </a:xfrm>
                </p:grpSpPr>
                <p:sp>
                  <p:nvSpPr>
                    <p:cNvPr id="93374" name="Rectangle 2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89" y="3370"/>
                      <a:ext cx="245" cy="86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cs typeface="+mn-cs"/>
                      </a:endParaRPr>
                    </a:p>
                  </p:txBody>
                </p:sp>
                <p:sp>
                  <p:nvSpPr>
                    <p:cNvPr id="93375" name="Text Box 25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44" y="3337"/>
                      <a:ext cx="325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defRPr/>
                      </a:pPr>
                      <a:r>
                        <a:rPr lang="en-US" sz="1000" i="0" dirty="0" smtClean="0">
                          <a:solidFill>
                            <a:srgbClr val="FFFFFF"/>
                          </a:solidFill>
                          <a:latin typeface="Arial" charset="0"/>
                          <a:cs typeface="+mn-cs"/>
                        </a:rPr>
                        <a:t>HTTP</a:t>
                      </a:r>
                    </a:p>
                  </p:txBody>
                </p:sp>
              </p:grpSp>
              <p:grpSp>
                <p:nvGrpSpPr>
                  <p:cNvPr id="216250" name="Group 252"/>
                  <p:cNvGrpSpPr>
                    <a:grpSpLocks/>
                  </p:cNvGrpSpPr>
                  <p:nvPr/>
                </p:nvGrpSpPr>
                <p:grpSpPr bwMode="auto">
                  <a:xfrm>
                    <a:off x="836" y="3334"/>
                    <a:ext cx="354" cy="94"/>
                    <a:chOff x="836" y="3334"/>
                    <a:chExt cx="354" cy="94"/>
                  </a:xfrm>
                </p:grpSpPr>
                <p:sp>
                  <p:nvSpPr>
                    <p:cNvPr id="93372" name="Rectangle 2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46" y="3340"/>
                      <a:ext cx="88" cy="82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cs typeface="+mn-cs"/>
                      </a:endParaRPr>
                    </a:p>
                  </p:txBody>
                </p:sp>
                <p:sp>
                  <p:nvSpPr>
                    <p:cNvPr id="93373" name="Rectangle 2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36" y="3334"/>
                      <a:ext cx="354" cy="94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accent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93368" name="Rectangle 255"/>
                <p:cNvSpPr>
                  <a:spLocks noChangeArrowheads="1"/>
                </p:cNvSpPr>
                <p:nvPr/>
              </p:nvSpPr>
              <p:spPr bwMode="auto">
                <a:xfrm>
                  <a:off x="732" y="3484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69" name="Rectangle 256"/>
                <p:cNvSpPr>
                  <a:spLocks noChangeArrowheads="1"/>
                </p:cNvSpPr>
                <p:nvPr/>
              </p:nvSpPr>
              <p:spPr bwMode="auto">
                <a:xfrm>
                  <a:off x="723" y="3473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3364" name="Rectangle 257"/>
              <p:cNvSpPr>
                <a:spLocks noChangeArrowheads="1"/>
              </p:cNvSpPr>
              <p:nvPr/>
            </p:nvSpPr>
            <p:spPr bwMode="auto">
              <a:xfrm>
                <a:off x="517" y="3545"/>
                <a:ext cx="94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65" name="Rectangle 258"/>
              <p:cNvSpPr>
                <a:spLocks noChangeArrowheads="1"/>
              </p:cNvSpPr>
              <p:nvPr/>
            </p:nvSpPr>
            <p:spPr bwMode="auto">
              <a:xfrm>
                <a:off x="1115" y="3544"/>
                <a:ext cx="60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66" name="Rectangle 259"/>
              <p:cNvSpPr>
                <a:spLocks noChangeArrowheads="1"/>
              </p:cNvSpPr>
              <p:nvPr/>
            </p:nvSpPr>
            <p:spPr bwMode="auto">
              <a:xfrm>
                <a:off x="504" y="3529"/>
                <a:ext cx="681" cy="13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3362" name="AutoShape 356"/>
            <p:cNvSpPr>
              <a:spLocks noChangeArrowheads="1"/>
            </p:cNvSpPr>
            <p:nvPr/>
          </p:nvSpPr>
          <p:spPr bwMode="auto">
            <a:xfrm>
              <a:off x="341" y="859"/>
              <a:ext cx="240" cy="667"/>
            </a:xfrm>
            <a:prstGeom prst="downArrow">
              <a:avLst>
                <a:gd name="adj1" fmla="val 49167"/>
                <a:gd name="adj2" fmla="val 675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707973" name="Group 389"/>
          <p:cNvGrpSpPr>
            <a:grpSpLocks/>
          </p:cNvGrpSpPr>
          <p:nvPr/>
        </p:nvGrpSpPr>
        <p:grpSpPr bwMode="auto">
          <a:xfrm>
            <a:off x="92075" y="1890713"/>
            <a:ext cx="1081088" cy="244475"/>
            <a:chOff x="0" y="2762"/>
            <a:chExt cx="681" cy="154"/>
          </a:xfrm>
        </p:grpSpPr>
        <p:sp>
          <p:nvSpPr>
            <p:cNvPr id="93345" name="Rectangle 388"/>
            <p:cNvSpPr>
              <a:spLocks noChangeArrowheads="1"/>
            </p:cNvSpPr>
            <p:nvPr/>
          </p:nvSpPr>
          <p:spPr bwMode="auto">
            <a:xfrm>
              <a:off x="0" y="2768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6225" name="Group 376"/>
            <p:cNvGrpSpPr>
              <a:grpSpLocks/>
            </p:cNvGrpSpPr>
            <p:nvPr/>
          </p:nvGrpSpPr>
          <p:grpSpPr bwMode="auto">
            <a:xfrm>
              <a:off x="119" y="2762"/>
              <a:ext cx="492" cy="154"/>
              <a:chOff x="723" y="3453"/>
              <a:chExt cx="492" cy="154"/>
            </a:xfrm>
          </p:grpSpPr>
          <p:grpSp>
            <p:nvGrpSpPr>
              <p:cNvPr id="216228" name="Group 377"/>
              <p:cNvGrpSpPr>
                <a:grpSpLocks/>
              </p:cNvGrpSpPr>
              <p:nvPr/>
            </p:nvGrpSpPr>
            <p:grpSpPr bwMode="auto">
              <a:xfrm>
                <a:off x="836" y="3453"/>
                <a:ext cx="379" cy="154"/>
                <a:chOff x="836" y="3305"/>
                <a:chExt cx="379" cy="154"/>
              </a:xfrm>
            </p:grpSpPr>
            <p:grpSp>
              <p:nvGrpSpPr>
                <p:cNvPr id="216231" name="Group 378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25" cy="154"/>
                  <a:chOff x="844" y="3337"/>
                  <a:chExt cx="325" cy="154"/>
                </a:xfrm>
              </p:grpSpPr>
              <p:sp>
                <p:nvSpPr>
                  <p:cNvPr id="93356" name="Rectangle 379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357" name="Text Box 38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HTTP</a:t>
                    </a:r>
                  </a:p>
                </p:txBody>
              </p:sp>
            </p:grpSp>
            <p:grpSp>
              <p:nvGrpSpPr>
                <p:cNvPr id="216232" name="Group 381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3354" name="Rectangle 382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355" name="Rectangle 383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sp>
            <p:nvSpPr>
              <p:cNvPr id="93350" name="Rectangle 384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51" name="Rectangle 385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3347" name="Rectangle 386"/>
            <p:cNvSpPr>
              <a:spLocks noChangeArrowheads="1"/>
            </p:cNvSpPr>
            <p:nvPr/>
          </p:nvSpPr>
          <p:spPr bwMode="auto">
            <a:xfrm>
              <a:off x="13" y="2784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3348" name="Rectangle 387"/>
            <p:cNvSpPr>
              <a:spLocks noChangeArrowheads="1"/>
            </p:cNvSpPr>
            <p:nvPr/>
          </p:nvSpPr>
          <p:spPr bwMode="auto">
            <a:xfrm>
              <a:off x="611" y="2783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707975" name="Group 391"/>
          <p:cNvGrpSpPr>
            <a:grpSpLocks/>
          </p:cNvGrpSpPr>
          <p:nvPr/>
        </p:nvGrpSpPr>
        <p:grpSpPr bwMode="auto">
          <a:xfrm>
            <a:off x="411163" y="4051300"/>
            <a:ext cx="1081087" cy="949325"/>
            <a:chOff x="2231" y="3555"/>
            <a:chExt cx="681" cy="598"/>
          </a:xfrm>
        </p:grpSpPr>
        <p:grpSp>
          <p:nvGrpSpPr>
            <p:cNvPr id="216190" name="Group 392"/>
            <p:cNvGrpSpPr>
              <a:grpSpLocks/>
            </p:cNvGrpSpPr>
            <p:nvPr/>
          </p:nvGrpSpPr>
          <p:grpSpPr bwMode="auto">
            <a:xfrm>
              <a:off x="2231" y="3684"/>
              <a:ext cx="681" cy="469"/>
              <a:chOff x="152" y="970"/>
              <a:chExt cx="681" cy="469"/>
            </a:xfrm>
          </p:grpSpPr>
          <p:grpSp>
            <p:nvGrpSpPr>
              <p:cNvPr id="216194" name="Group 393"/>
              <p:cNvGrpSpPr>
                <a:grpSpLocks/>
              </p:cNvGrpSpPr>
              <p:nvPr/>
            </p:nvGrpSpPr>
            <p:grpSpPr bwMode="auto">
              <a:xfrm>
                <a:off x="386" y="970"/>
                <a:ext cx="379" cy="154"/>
                <a:chOff x="740" y="3209"/>
                <a:chExt cx="379" cy="154"/>
              </a:xfrm>
            </p:grpSpPr>
            <p:grpSp>
              <p:nvGrpSpPr>
                <p:cNvPr id="216219" name="Group 394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25" cy="154"/>
                  <a:chOff x="844" y="3337"/>
                  <a:chExt cx="325" cy="154"/>
                </a:xfrm>
              </p:grpSpPr>
              <p:sp>
                <p:nvSpPr>
                  <p:cNvPr id="93343" name="Rectangle 395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344" name="Text Box 39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HTTP</a:t>
                    </a:r>
                  </a:p>
                </p:txBody>
              </p:sp>
            </p:grpSp>
            <p:sp>
              <p:nvSpPr>
                <p:cNvPr id="93341" name="Rectangle 397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42" name="Rectangle 398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6195" name="Group 399"/>
              <p:cNvGrpSpPr>
                <a:grpSpLocks/>
              </p:cNvGrpSpPr>
              <p:nvPr/>
            </p:nvGrpSpPr>
            <p:grpSpPr bwMode="auto">
              <a:xfrm>
                <a:off x="386" y="1118"/>
                <a:ext cx="379" cy="154"/>
                <a:chOff x="836" y="3305"/>
                <a:chExt cx="379" cy="154"/>
              </a:xfrm>
            </p:grpSpPr>
            <p:grpSp>
              <p:nvGrpSpPr>
                <p:cNvPr id="216213" name="Group 400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25" cy="154"/>
                  <a:chOff x="844" y="3337"/>
                  <a:chExt cx="325" cy="154"/>
                </a:xfrm>
              </p:grpSpPr>
              <p:sp>
                <p:nvSpPr>
                  <p:cNvPr id="93338" name="Rectangle 401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339" name="Text Box 40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HTTP</a:t>
                    </a:r>
                  </a:p>
                </p:txBody>
              </p:sp>
            </p:grpSp>
            <p:grpSp>
              <p:nvGrpSpPr>
                <p:cNvPr id="216214" name="Group 403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3336" name="Rectangle 404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337" name="Rectangle 405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grpSp>
            <p:nvGrpSpPr>
              <p:cNvPr id="216196" name="Group 406"/>
              <p:cNvGrpSpPr>
                <a:grpSpLocks/>
              </p:cNvGrpSpPr>
              <p:nvPr/>
            </p:nvGrpSpPr>
            <p:grpSpPr bwMode="auto">
              <a:xfrm>
                <a:off x="273" y="1138"/>
                <a:ext cx="480" cy="112"/>
                <a:chOff x="627" y="3377"/>
                <a:chExt cx="480" cy="112"/>
              </a:xfrm>
            </p:grpSpPr>
            <p:sp>
              <p:nvSpPr>
                <p:cNvPr id="93332" name="Rectangle 407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33" name="Rectangle 408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6197" name="Group 409"/>
              <p:cNvGrpSpPr>
                <a:grpSpLocks/>
              </p:cNvGrpSpPr>
              <p:nvPr/>
            </p:nvGrpSpPr>
            <p:grpSpPr bwMode="auto">
              <a:xfrm>
                <a:off x="152" y="1285"/>
                <a:ext cx="681" cy="154"/>
                <a:chOff x="504" y="3523"/>
                <a:chExt cx="681" cy="154"/>
              </a:xfrm>
            </p:grpSpPr>
            <p:grpSp>
              <p:nvGrpSpPr>
                <p:cNvPr id="216198" name="Group 410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492" cy="154"/>
                  <a:chOff x="723" y="3453"/>
                  <a:chExt cx="492" cy="154"/>
                </a:xfrm>
              </p:grpSpPr>
              <p:grpSp>
                <p:nvGrpSpPr>
                  <p:cNvPr id="216202" name="Group 411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79" cy="154"/>
                    <a:chOff x="836" y="3305"/>
                    <a:chExt cx="379" cy="154"/>
                  </a:xfrm>
                </p:grpSpPr>
                <p:grpSp>
                  <p:nvGrpSpPr>
                    <p:cNvPr id="216205" name="Group 4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25" cy="154"/>
                      <a:chOff x="844" y="3337"/>
                      <a:chExt cx="325" cy="154"/>
                    </a:xfrm>
                  </p:grpSpPr>
                  <p:sp>
                    <p:nvSpPr>
                      <p:cNvPr id="93330" name="Rectangle 4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93331" name="Text Box 414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25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 smtClean="0">
                            <a:solidFill>
                              <a:srgbClr val="FFFFFF"/>
                            </a:solidFill>
                            <a:latin typeface="Arial" charset="0"/>
                            <a:cs typeface="+mn-cs"/>
                          </a:rPr>
                          <a:t>HTTP</a:t>
                        </a:r>
                      </a:p>
                    </p:txBody>
                  </p:sp>
                </p:grpSp>
                <p:grpSp>
                  <p:nvGrpSpPr>
                    <p:cNvPr id="216206" name="Group 4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93328" name="Rectangle 4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93329" name="Rectangle 4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</p:grpSp>
              </p:grpSp>
              <p:sp>
                <p:nvSpPr>
                  <p:cNvPr id="93324" name="Rectangle 418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325" name="Rectangle 419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  <p:sp>
              <p:nvSpPr>
                <p:cNvPr id="93320" name="Rectangle 420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21" name="Rectangle 421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22" name="Rectangle 422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grpSp>
          <p:nvGrpSpPr>
            <p:cNvPr id="216191" name="Group 423"/>
            <p:cNvGrpSpPr>
              <a:grpSpLocks/>
            </p:cNvGrpSpPr>
            <p:nvPr/>
          </p:nvGrpSpPr>
          <p:grpSpPr bwMode="auto">
            <a:xfrm>
              <a:off x="2517" y="3555"/>
              <a:ext cx="325" cy="154"/>
              <a:chOff x="844" y="3337"/>
              <a:chExt cx="325" cy="154"/>
            </a:xfrm>
          </p:grpSpPr>
          <p:sp>
            <p:nvSpPr>
              <p:cNvPr id="93313" name="Rectangle 424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14" name="Text Box 425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FFFFFF"/>
                    </a:solidFill>
                    <a:latin typeface="Arial" charset="0"/>
                    <a:cs typeface="+mn-cs"/>
                  </a:rPr>
                  <a:t>HTTP</a:t>
                </a:r>
              </a:p>
            </p:txBody>
          </p:sp>
        </p:grpSp>
      </p:grpSp>
      <p:grpSp>
        <p:nvGrpSpPr>
          <p:cNvPr id="708061" name="Group 477"/>
          <p:cNvGrpSpPr>
            <a:grpSpLocks/>
          </p:cNvGrpSpPr>
          <p:nvPr/>
        </p:nvGrpSpPr>
        <p:grpSpPr bwMode="auto">
          <a:xfrm>
            <a:off x="76200" y="1119188"/>
            <a:ext cx="1081088" cy="1016000"/>
            <a:chOff x="2256" y="3531"/>
            <a:chExt cx="681" cy="640"/>
          </a:xfrm>
        </p:grpSpPr>
        <p:grpSp>
          <p:nvGrpSpPr>
            <p:cNvPr id="216157" name="Group 321"/>
            <p:cNvGrpSpPr>
              <a:grpSpLocks/>
            </p:cNvGrpSpPr>
            <p:nvPr/>
          </p:nvGrpSpPr>
          <p:grpSpPr bwMode="auto">
            <a:xfrm>
              <a:off x="2482" y="3684"/>
              <a:ext cx="379" cy="154"/>
              <a:chOff x="740" y="3209"/>
              <a:chExt cx="379" cy="154"/>
            </a:xfrm>
          </p:grpSpPr>
          <p:grpSp>
            <p:nvGrpSpPr>
              <p:cNvPr id="216185" name="Group 322"/>
              <p:cNvGrpSpPr>
                <a:grpSpLocks/>
              </p:cNvGrpSpPr>
              <p:nvPr/>
            </p:nvGrpSpPr>
            <p:grpSpPr bwMode="auto">
              <a:xfrm>
                <a:off x="794" y="3209"/>
                <a:ext cx="325" cy="154"/>
                <a:chOff x="844" y="3337"/>
                <a:chExt cx="325" cy="154"/>
              </a:xfrm>
            </p:grpSpPr>
            <p:sp>
              <p:nvSpPr>
                <p:cNvPr id="93309" name="Rectangle 323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10" name="Text Box 324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FFFFFF"/>
                      </a:solidFill>
                      <a:latin typeface="Arial" charset="0"/>
                      <a:cs typeface="+mn-cs"/>
                    </a:rPr>
                    <a:t>HTTP</a:t>
                  </a:r>
                </a:p>
              </p:txBody>
            </p:sp>
          </p:grpSp>
          <p:sp>
            <p:nvSpPr>
              <p:cNvPr id="93307" name="Rectangle 325"/>
              <p:cNvSpPr>
                <a:spLocks noChangeArrowheads="1"/>
              </p:cNvSpPr>
              <p:nvPr/>
            </p:nvSpPr>
            <p:spPr bwMode="auto">
              <a:xfrm>
                <a:off x="750" y="3244"/>
                <a:ext cx="8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08" name="Rectangle 326"/>
              <p:cNvSpPr>
                <a:spLocks noChangeArrowheads="1"/>
              </p:cNvSpPr>
              <p:nvPr/>
            </p:nvSpPr>
            <p:spPr bwMode="auto">
              <a:xfrm>
                <a:off x="740" y="3238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6158" name="Group 327"/>
            <p:cNvGrpSpPr>
              <a:grpSpLocks/>
            </p:cNvGrpSpPr>
            <p:nvPr/>
          </p:nvGrpSpPr>
          <p:grpSpPr bwMode="auto">
            <a:xfrm>
              <a:off x="2482" y="3844"/>
              <a:ext cx="379" cy="154"/>
              <a:chOff x="836" y="3305"/>
              <a:chExt cx="379" cy="154"/>
            </a:xfrm>
          </p:grpSpPr>
          <p:grpSp>
            <p:nvGrpSpPr>
              <p:cNvPr id="216179" name="Group 328"/>
              <p:cNvGrpSpPr>
                <a:grpSpLocks/>
              </p:cNvGrpSpPr>
              <p:nvPr/>
            </p:nvGrpSpPr>
            <p:grpSpPr bwMode="auto">
              <a:xfrm>
                <a:off x="890" y="3305"/>
                <a:ext cx="325" cy="154"/>
                <a:chOff x="844" y="3337"/>
                <a:chExt cx="325" cy="154"/>
              </a:xfrm>
            </p:grpSpPr>
            <p:sp>
              <p:nvSpPr>
                <p:cNvPr id="93304" name="Rectangle 329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05" name="Text Box 330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FFFFFF"/>
                      </a:solidFill>
                      <a:latin typeface="Arial" charset="0"/>
                      <a:cs typeface="+mn-cs"/>
                    </a:rPr>
                    <a:t>HTTP</a:t>
                  </a:r>
                </a:p>
              </p:txBody>
            </p:sp>
          </p:grpSp>
          <p:grpSp>
            <p:nvGrpSpPr>
              <p:cNvPr id="216180" name="Group 331"/>
              <p:cNvGrpSpPr>
                <a:grpSpLocks/>
              </p:cNvGrpSpPr>
              <p:nvPr/>
            </p:nvGrpSpPr>
            <p:grpSpPr bwMode="auto">
              <a:xfrm>
                <a:off x="836" y="3334"/>
                <a:ext cx="354" cy="94"/>
                <a:chOff x="836" y="3334"/>
                <a:chExt cx="354" cy="94"/>
              </a:xfrm>
            </p:grpSpPr>
            <p:sp>
              <p:nvSpPr>
                <p:cNvPr id="93302" name="Rectangle 332"/>
                <p:cNvSpPr>
                  <a:spLocks noChangeArrowheads="1"/>
                </p:cNvSpPr>
                <p:nvPr/>
              </p:nvSpPr>
              <p:spPr bwMode="auto">
                <a:xfrm>
                  <a:off x="846" y="3340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03" name="Rectangle 333"/>
                <p:cNvSpPr>
                  <a:spLocks noChangeArrowheads="1"/>
                </p:cNvSpPr>
                <p:nvPr/>
              </p:nvSpPr>
              <p:spPr bwMode="auto">
                <a:xfrm>
                  <a:off x="836" y="3334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grpSp>
          <p:nvGrpSpPr>
            <p:cNvPr id="216159" name="Group 334"/>
            <p:cNvGrpSpPr>
              <a:grpSpLocks/>
            </p:cNvGrpSpPr>
            <p:nvPr/>
          </p:nvGrpSpPr>
          <p:grpSpPr bwMode="auto">
            <a:xfrm>
              <a:off x="2369" y="3858"/>
              <a:ext cx="480" cy="112"/>
              <a:chOff x="627" y="3377"/>
              <a:chExt cx="480" cy="112"/>
            </a:xfrm>
          </p:grpSpPr>
          <p:sp>
            <p:nvSpPr>
              <p:cNvPr id="93298" name="Rectangle 335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99" name="Rectangle 336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6160" name="Group 360"/>
            <p:cNvGrpSpPr>
              <a:grpSpLocks/>
            </p:cNvGrpSpPr>
            <p:nvPr/>
          </p:nvGrpSpPr>
          <p:grpSpPr bwMode="auto">
            <a:xfrm>
              <a:off x="2534" y="3531"/>
              <a:ext cx="325" cy="154"/>
              <a:chOff x="844" y="3337"/>
              <a:chExt cx="325" cy="154"/>
            </a:xfrm>
          </p:grpSpPr>
          <p:sp>
            <p:nvSpPr>
              <p:cNvPr id="93296" name="Rectangle 361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97" name="Text Box 362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FFFFFF"/>
                    </a:solidFill>
                    <a:latin typeface="Arial" charset="0"/>
                    <a:cs typeface="+mn-cs"/>
                  </a:rPr>
                  <a:t>HTTP</a:t>
                </a:r>
              </a:p>
            </p:txBody>
          </p:sp>
        </p:grpSp>
        <p:grpSp>
          <p:nvGrpSpPr>
            <p:cNvPr id="216161" name="Group 461"/>
            <p:cNvGrpSpPr>
              <a:grpSpLocks/>
            </p:cNvGrpSpPr>
            <p:nvPr/>
          </p:nvGrpSpPr>
          <p:grpSpPr bwMode="auto">
            <a:xfrm>
              <a:off x="2256" y="4017"/>
              <a:ext cx="681" cy="154"/>
              <a:chOff x="-341" y="3180"/>
              <a:chExt cx="681" cy="154"/>
            </a:xfrm>
          </p:grpSpPr>
          <p:sp>
            <p:nvSpPr>
              <p:cNvPr id="93283" name="Rectangle 457"/>
              <p:cNvSpPr>
                <a:spLocks noChangeArrowheads="1"/>
              </p:cNvSpPr>
              <p:nvPr/>
            </p:nvSpPr>
            <p:spPr bwMode="auto">
              <a:xfrm>
                <a:off x="-341" y="3186"/>
                <a:ext cx="681" cy="13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6163" name="Group 445"/>
              <p:cNvGrpSpPr>
                <a:grpSpLocks/>
              </p:cNvGrpSpPr>
              <p:nvPr/>
            </p:nvGrpSpPr>
            <p:grpSpPr bwMode="auto">
              <a:xfrm>
                <a:off x="-222" y="3180"/>
                <a:ext cx="492" cy="154"/>
                <a:chOff x="723" y="3453"/>
                <a:chExt cx="492" cy="154"/>
              </a:xfrm>
            </p:grpSpPr>
            <p:grpSp>
              <p:nvGrpSpPr>
                <p:cNvPr id="216166" name="Group 446"/>
                <p:cNvGrpSpPr>
                  <a:grpSpLocks/>
                </p:cNvGrpSpPr>
                <p:nvPr/>
              </p:nvGrpSpPr>
              <p:grpSpPr bwMode="auto">
                <a:xfrm>
                  <a:off x="836" y="3453"/>
                  <a:ext cx="379" cy="154"/>
                  <a:chOff x="836" y="3305"/>
                  <a:chExt cx="379" cy="154"/>
                </a:xfrm>
              </p:grpSpPr>
              <p:grpSp>
                <p:nvGrpSpPr>
                  <p:cNvPr id="216169" name="Group 447"/>
                  <p:cNvGrpSpPr>
                    <a:grpSpLocks/>
                  </p:cNvGrpSpPr>
                  <p:nvPr/>
                </p:nvGrpSpPr>
                <p:grpSpPr bwMode="auto">
                  <a:xfrm>
                    <a:off x="890" y="3305"/>
                    <a:ext cx="325" cy="154"/>
                    <a:chOff x="844" y="3337"/>
                    <a:chExt cx="325" cy="154"/>
                  </a:xfrm>
                </p:grpSpPr>
                <p:sp>
                  <p:nvSpPr>
                    <p:cNvPr id="93294" name="Rectangle 4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89" y="3370"/>
                      <a:ext cx="245" cy="86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cs typeface="+mn-cs"/>
                      </a:endParaRPr>
                    </a:p>
                  </p:txBody>
                </p:sp>
                <p:sp>
                  <p:nvSpPr>
                    <p:cNvPr id="93295" name="Text Box 44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44" y="3337"/>
                      <a:ext cx="325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defRPr/>
                      </a:pPr>
                      <a:r>
                        <a:rPr lang="en-US" sz="1000" i="0" dirty="0" smtClean="0">
                          <a:solidFill>
                            <a:srgbClr val="FFFFFF"/>
                          </a:solidFill>
                          <a:latin typeface="Arial" charset="0"/>
                          <a:cs typeface="+mn-cs"/>
                        </a:rPr>
                        <a:t>HTTP</a:t>
                      </a:r>
                    </a:p>
                  </p:txBody>
                </p:sp>
              </p:grpSp>
              <p:grpSp>
                <p:nvGrpSpPr>
                  <p:cNvPr id="216170" name="Group 450"/>
                  <p:cNvGrpSpPr>
                    <a:grpSpLocks/>
                  </p:cNvGrpSpPr>
                  <p:nvPr/>
                </p:nvGrpSpPr>
                <p:grpSpPr bwMode="auto">
                  <a:xfrm>
                    <a:off x="836" y="3334"/>
                    <a:ext cx="354" cy="94"/>
                    <a:chOff x="836" y="3334"/>
                    <a:chExt cx="354" cy="94"/>
                  </a:xfrm>
                </p:grpSpPr>
                <p:sp>
                  <p:nvSpPr>
                    <p:cNvPr id="93292" name="Rectangle 4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46" y="3340"/>
                      <a:ext cx="88" cy="82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cs typeface="+mn-cs"/>
                      </a:endParaRPr>
                    </a:p>
                  </p:txBody>
                </p:sp>
                <p:sp>
                  <p:nvSpPr>
                    <p:cNvPr id="93293" name="Rectangle 4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36" y="3334"/>
                      <a:ext cx="354" cy="94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accent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93288" name="Rectangle 453"/>
                <p:cNvSpPr>
                  <a:spLocks noChangeArrowheads="1"/>
                </p:cNvSpPr>
                <p:nvPr/>
              </p:nvSpPr>
              <p:spPr bwMode="auto">
                <a:xfrm>
                  <a:off x="732" y="3484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289" name="Rectangle 454"/>
                <p:cNvSpPr>
                  <a:spLocks noChangeArrowheads="1"/>
                </p:cNvSpPr>
                <p:nvPr/>
              </p:nvSpPr>
              <p:spPr bwMode="auto">
                <a:xfrm>
                  <a:off x="723" y="3473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3285" name="Rectangle 455"/>
              <p:cNvSpPr>
                <a:spLocks noChangeArrowheads="1"/>
              </p:cNvSpPr>
              <p:nvPr/>
            </p:nvSpPr>
            <p:spPr bwMode="auto">
              <a:xfrm>
                <a:off x="-328" y="3202"/>
                <a:ext cx="94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86" name="Rectangle 456"/>
              <p:cNvSpPr>
                <a:spLocks noChangeArrowheads="1"/>
              </p:cNvSpPr>
              <p:nvPr/>
            </p:nvSpPr>
            <p:spPr bwMode="auto">
              <a:xfrm>
                <a:off x="270" y="3201"/>
                <a:ext cx="60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</p:grpSp>
      <p:grpSp>
        <p:nvGrpSpPr>
          <p:cNvPr id="708046" name="Group 462"/>
          <p:cNvGrpSpPr>
            <a:grpSpLocks/>
          </p:cNvGrpSpPr>
          <p:nvPr/>
        </p:nvGrpSpPr>
        <p:grpSpPr bwMode="auto">
          <a:xfrm>
            <a:off x="414338" y="4756150"/>
            <a:ext cx="1081087" cy="244475"/>
            <a:chOff x="-341" y="3180"/>
            <a:chExt cx="681" cy="154"/>
          </a:xfrm>
        </p:grpSpPr>
        <p:sp>
          <p:nvSpPr>
            <p:cNvPr id="93265" name="Rectangle 463"/>
            <p:cNvSpPr>
              <a:spLocks noChangeArrowheads="1"/>
            </p:cNvSpPr>
            <p:nvPr/>
          </p:nvSpPr>
          <p:spPr bwMode="auto">
            <a:xfrm>
              <a:off x="-341" y="3186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6145" name="Group 464"/>
            <p:cNvGrpSpPr>
              <a:grpSpLocks/>
            </p:cNvGrpSpPr>
            <p:nvPr/>
          </p:nvGrpSpPr>
          <p:grpSpPr bwMode="auto">
            <a:xfrm>
              <a:off x="-222" y="3180"/>
              <a:ext cx="492" cy="154"/>
              <a:chOff x="723" y="3453"/>
              <a:chExt cx="492" cy="154"/>
            </a:xfrm>
          </p:grpSpPr>
          <p:grpSp>
            <p:nvGrpSpPr>
              <p:cNvPr id="216148" name="Group 465"/>
              <p:cNvGrpSpPr>
                <a:grpSpLocks/>
              </p:cNvGrpSpPr>
              <p:nvPr/>
            </p:nvGrpSpPr>
            <p:grpSpPr bwMode="auto">
              <a:xfrm>
                <a:off x="836" y="3453"/>
                <a:ext cx="379" cy="154"/>
                <a:chOff x="836" y="3305"/>
                <a:chExt cx="379" cy="154"/>
              </a:xfrm>
            </p:grpSpPr>
            <p:grpSp>
              <p:nvGrpSpPr>
                <p:cNvPr id="216151" name="Group 466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25" cy="154"/>
                  <a:chOff x="844" y="3337"/>
                  <a:chExt cx="325" cy="154"/>
                </a:xfrm>
              </p:grpSpPr>
              <p:sp>
                <p:nvSpPr>
                  <p:cNvPr id="93276" name="Rectangle 46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277" name="Text Box 4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HTTP</a:t>
                    </a:r>
                  </a:p>
                </p:txBody>
              </p:sp>
            </p:grpSp>
            <p:grpSp>
              <p:nvGrpSpPr>
                <p:cNvPr id="216152" name="Group 469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3274" name="Rectangle 470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275" name="Rectangle 471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sp>
            <p:nvSpPr>
              <p:cNvPr id="93270" name="Rectangle 472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71" name="Rectangle 473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3267" name="Rectangle 474"/>
            <p:cNvSpPr>
              <a:spLocks noChangeArrowheads="1"/>
            </p:cNvSpPr>
            <p:nvPr/>
          </p:nvSpPr>
          <p:spPr bwMode="auto">
            <a:xfrm>
              <a:off x="-328" y="3202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3268" name="Rectangle 475"/>
            <p:cNvSpPr>
              <a:spLocks noChangeArrowheads="1"/>
            </p:cNvSpPr>
            <p:nvPr/>
          </p:nvSpPr>
          <p:spPr bwMode="auto">
            <a:xfrm>
              <a:off x="270" y="3201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pic>
        <p:nvPicPr>
          <p:cNvPr id="708062" name="Picture 478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613" y="855663"/>
            <a:ext cx="1243012" cy="76835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08064" name="Rectangle 480"/>
          <p:cNvSpPr>
            <a:spLocks noChangeArrowheads="1"/>
          </p:cNvSpPr>
          <p:nvPr/>
        </p:nvSpPr>
        <p:spPr bwMode="auto">
          <a:xfrm>
            <a:off x="3436947" y="959649"/>
            <a:ext cx="3865562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8125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web page 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finally (!!!)</a:t>
            </a:r>
            <a:r>
              <a:rPr lang="en-US" sz="20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displayed</a:t>
            </a:r>
          </a:p>
        </p:txBody>
      </p:sp>
      <p:grpSp>
        <p:nvGrpSpPr>
          <p:cNvPr id="216095" name="Group 248"/>
          <p:cNvGrpSpPr>
            <a:grpSpLocks/>
          </p:cNvGrpSpPr>
          <p:nvPr/>
        </p:nvGrpSpPr>
        <p:grpSpPr bwMode="auto">
          <a:xfrm>
            <a:off x="2470150" y="4932363"/>
            <a:ext cx="333375" cy="581025"/>
            <a:chOff x="4140" y="429"/>
            <a:chExt cx="1425" cy="2396"/>
          </a:xfrm>
        </p:grpSpPr>
        <p:sp>
          <p:nvSpPr>
            <p:cNvPr id="216112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234" name="Rectangle 149"/>
            <p:cNvSpPr>
              <a:spLocks noChangeArrowheads="1"/>
            </p:cNvSpPr>
            <p:nvPr/>
          </p:nvSpPr>
          <p:spPr bwMode="auto">
            <a:xfrm>
              <a:off x="4208" y="429"/>
              <a:ext cx="1045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6114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115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237" name="Rectangle 152"/>
            <p:cNvSpPr>
              <a:spLocks noChangeArrowheads="1"/>
            </p:cNvSpPr>
            <p:nvPr/>
          </p:nvSpPr>
          <p:spPr bwMode="auto">
            <a:xfrm>
              <a:off x="4215" y="691"/>
              <a:ext cx="590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6117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3263" name="AutoShape 154"/>
              <p:cNvSpPr>
                <a:spLocks noChangeArrowheads="1"/>
              </p:cNvSpPr>
              <p:nvPr/>
            </p:nvSpPr>
            <p:spPr bwMode="auto">
              <a:xfrm>
                <a:off x="616" y="2571"/>
                <a:ext cx="72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64" name="AutoShape 155"/>
              <p:cNvSpPr>
                <a:spLocks noChangeArrowheads="1"/>
              </p:cNvSpPr>
              <p:nvPr/>
            </p:nvSpPr>
            <p:spPr bwMode="auto">
              <a:xfrm>
                <a:off x="633" y="2590"/>
                <a:ext cx="686" cy="10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3239" name="Rectangle 156"/>
            <p:cNvSpPr>
              <a:spLocks noChangeArrowheads="1"/>
            </p:cNvSpPr>
            <p:nvPr/>
          </p:nvSpPr>
          <p:spPr bwMode="auto">
            <a:xfrm>
              <a:off x="4221" y="1018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6119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3261" name="AutoShape 158"/>
              <p:cNvSpPr>
                <a:spLocks noChangeArrowheads="1"/>
              </p:cNvSpPr>
              <p:nvPr/>
            </p:nvSpPr>
            <p:spPr bwMode="auto">
              <a:xfrm>
                <a:off x="610" y="2566"/>
                <a:ext cx="728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62" name="AutoShape 159"/>
              <p:cNvSpPr>
                <a:spLocks noChangeArrowheads="1"/>
              </p:cNvSpPr>
              <p:nvPr/>
            </p:nvSpPr>
            <p:spPr bwMode="auto">
              <a:xfrm>
                <a:off x="627" y="2580"/>
                <a:ext cx="694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3241" name="Rectangle 160"/>
            <p:cNvSpPr>
              <a:spLocks noChangeArrowheads="1"/>
            </p:cNvSpPr>
            <p:nvPr/>
          </p:nvSpPr>
          <p:spPr bwMode="auto">
            <a:xfrm>
              <a:off x="4215" y="1359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3242" name="Rectangle 161"/>
            <p:cNvSpPr>
              <a:spLocks noChangeArrowheads="1"/>
            </p:cNvSpPr>
            <p:nvPr/>
          </p:nvSpPr>
          <p:spPr bwMode="auto">
            <a:xfrm>
              <a:off x="4228" y="1653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6122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3259" name="AutoShape 163"/>
              <p:cNvSpPr>
                <a:spLocks noChangeArrowheads="1"/>
              </p:cNvSpPr>
              <p:nvPr/>
            </p:nvSpPr>
            <p:spPr bwMode="auto">
              <a:xfrm>
                <a:off x="617" y="2568"/>
                <a:ext cx="719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60" name="AutoShape 164"/>
              <p:cNvSpPr>
                <a:spLocks noChangeArrowheads="1"/>
              </p:cNvSpPr>
              <p:nvPr/>
            </p:nvSpPr>
            <p:spPr bwMode="auto">
              <a:xfrm>
                <a:off x="634" y="2586"/>
                <a:ext cx="685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216123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16124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3257" name="AutoShape 167"/>
              <p:cNvSpPr>
                <a:spLocks noChangeArrowheads="1"/>
              </p:cNvSpPr>
              <p:nvPr/>
            </p:nvSpPr>
            <p:spPr bwMode="auto">
              <a:xfrm>
                <a:off x="612" y="2567"/>
                <a:ext cx="727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58" name="AutoShape 168"/>
              <p:cNvSpPr>
                <a:spLocks noChangeArrowheads="1"/>
              </p:cNvSpPr>
              <p:nvPr/>
            </p:nvSpPr>
            <p:spPr bwMode="auto">
              <a:xfrm>
                <a:off x="629" y="2580"/>
                <a:ext cx="693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3246" name="Rectangle 169"/>
            <p:cNvSpPr>
              <a:spLocks noChangeArrowheads="1"/>
            </p:cNvSpPr>
            <p:nvPr/>
          </p:nvSpPr>
          <p:spPr bwMode="auto">
            <a:xfrm>
              <a:off x="5253" y="429"/>
              <a:ext cx="68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6126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127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249" name="Oval 172"/>
            <p:cNvSpPr>
              <a:spLocks noChangeArrowheads="1"/>
            </p:cNvSpPr>
            <p:nvPr/>
          </p:nvSpPr>
          <p:spPr bwMode="auto">
            <a:xfrm>
              <a:off x="5518" y="2609"/>
              <a:ext cx="47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6129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251" name="AutoShape 174"/>
            <p:cNvSpPr>
              <a:spLocks noChangeArrowheads="1"/>
            </p:cNvSpPr>
            <p:nvPr/>
          </p:nvSpPr>
          <p:spPr bwMode="auto">
            <a:xfrm>
              <a:off x="4140" y="2681"/>
              <a:ext cx="1201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3252" name="AutoShape 175"/>
            <p:cNvSpPr>
              <a:spLocks noChangeArrowheads="1"/>
            </p:cNvSpPr>
            <p:nvPr/>
          </p:nvSpPr>
          <p:spPr bwMode="auto">
            <a:xfrm>
              <a:off x="4208" y="2714"/>
              <a:ext cx="1065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3253" name="Oval 176"/>
            <p:cNvSpPr>
              <a:spLocks noChangeArrowheads="1"/>
            </p:cNvSpPr>
            <p:nvPr/>
          </p:nvSpPr>
          <p:spPr bwMode="auto">
            <a:xfrm>
              <a:off x="4310" y="2380"/>
              <a:ext cx="156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3254" name="Oval 177"/>
            <p:cNvSpPr>
              <a:spLocks noChangeArrowheads="1"/>
            </p:cNvSpPr>
            <p:nvPr/>
          </p:nvSpPr>
          <p:spPr bwMode="auto">
            <a:xfrm>
              <a:off x="4486" y="2386"/>
              <a:ext cx="163" cy="1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+mn-cs"/>
              </a:endParaRPr>
            </a:p>
          </p:txBody>
        </p:sp>
        <p:sp>
          <p:nvSpPr>
            <p:cNvPr id="93255" name="Oval 178"/>
            <p:cNvSpPr>
              <a:spLocks noChangeArrowheads="1"/>
            </p:cNvSpPr>
            <p:nvPr/>
          </p:nvSpPr>
          <p:spPr bwMode="auto">
            <a:xfrm>
              <a:off x="4663" y="2380"/>
              <a:ext cx="156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3256" name="Rectangle 179"/>
            <p:cNvSpPr>
              <a:spLocks noChangeArrowheads="1"/>
            </p:cNvSpPr>
            <p:nvPr/>
          </p:nvSpPr>
          <p:spPr bwMode="auto">
            <a:xfrm>
              <a:off x="5063" y="1836"/>
              <a:ext cx="81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216096" name="Group 110"/>
          <p:cNvGrpSpPr>
            <a:grpSpLocks/>
          </p:cNvGrpSpPr>
          <p:nvPr/>
        </p:nvGrpSpPr>
        <p:grpSpPr bwMode="auto">
          <a:xfrm>
            <a:off x="5213350" y="2041525"/>
            <a:ext cx="757238" cy="379413"/>
            <a:chOff x="2466" y="2026"/>
            <a:chExt cx="477" cy="282"/>
          </a:xfrm>
        </p:grpSpPr>
        <p:sp>
          <p:nvSpPr>
            <p:cNvPr id="216098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6099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6100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6101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6102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6109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110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111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6103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6106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107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108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6104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6105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pic>
        <p:nvPicPr>
          <p:cNvPr id="216097" name="Picture 15" descr="underline_base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671513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14</a:t>
            </a:fld>
            <a:endParaRPr lang="en-US" sz="1200" dirty="0">
              <a:latin typeface="Tahoma" charset="0"/>
            </a:endParaRPr>
          </a:p>
        </p:txBody>
      </p:sp>
      <p:sp>
        <p:nvSpPr>
          <p:cNvPr id="3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606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7079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707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6.03747E-6 L -1.66667E-6 0.07357 L 0.36771 0.07056 L 0.26545 0.23434 L 0.35625 0.23133 L 0.54826 0.0199 L 0.30347 0.51932 L 0.03437 0.51932 L 0.03437 0.41962 " pathEditMode="relative" ptsTypes="AAAAAAAAA">
                                      <p:cBhvr>
                                        <p:cTn id="24" dur="2000" fill="hold"/>
                                        <p:tgtEl>
                                          <p:spTgt spid="7079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07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7079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079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707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708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7079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5.8501E-6 L 0.00573 0.09969 L 0.28159 0.09646 L 0.52534 -0.418 L 0.31614 -0.18367 L 0.22986 -0.18668 L 0.32309 -0.36295 L -0.03438 -0.36295 L -0.03334 -0.42101 " pathEditMode="relative" ptsTypes="AAAAAAAAA">
                                      <p:cBhvr>
                                        <p:cTn id="54" dur="2000" fill="hold"/>
                                        <p:tgtEl>
                                          <p:spTgt spid="7080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7080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708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1000"/>
                                        <p:tgtEl>
                                          <p:spTgt spid="708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708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7633" grpId="0"/>
      <p:bldP spid="707634" grpId="0"/>
      <p:bldP spid="707635" grpId="0"/>
      <p:bldP spid="707813" grpId="0"/>
      <p:bldP spid="708064" grpId="0"/>
      <p:bldP spid="708064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Chapter </a:t>
            </a:r>
            <a:r>
              <a:rPr lang="en-US" dirty="0" smtClean="0">
                <a:latin typeface="Gill Sans MT" charset="0"/>
                <a:cs typeface="+mj-cs"/>
              </a:rPr>
              <a:t>6: </a:t>
            </a:r>
            <a:r>
              <a:rPr lang="en-US" dirty="0">
                <a:latin typeface="Gill Sans MT" charset="0"/>
                <a:cs typeface="+mj-cs"/>
              </a:rPr>
              <a:t>Summary</a:t>
            </a:r>
          </a:p>
        </p:txBody>
      </p:sp>
      <p:sp>
        <p:nvSpPr>
          <p:cNvPr id="9421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7931150" cy="46482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Gill Sans MT" charset="0"/>
                <a:cs typeface="+mn-cs"/>
              </a:rPr>
              <a:t>principles </a:t>
            </a:r>
            <a:r>
              <a:rPr lang="en-US" dirty="0">
                <a:latin typeface="Gill Sans MT" charset="0"/>
                <a:cs typeface="+mn-cs"/>
              </a:rPr>
              <a:t>behind data link layer services: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error detection, correction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sharing a broadcast channel: multiple access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link layer addressing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instantiation and implementation of various link layer technologies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Ethernet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switched </a:t>
            </a:r>
            <a:r>
              <a:rPr lang="en-US" dirty="0" smtClean="0">
                <a:latin typeface="Gill Sans MT" charset="0"/>
              </a:rPr>
              <a:t>LANS</a:t>
            </a:r>
            <a:endParaRPr lang="en-US" dirty="0">
              <a:latin typeface="Gill Sans MT" charset="0"/>
            </a:endParaRP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synthesis: a day in the life of a web request</a:t>
            </a:r>
          </a:p>
          <a:p>
            <a:pPr>
              <a:defRPr/>
            </a:pPr>
            <a:endParaRPr lang="en-US" sz="2400" dirty="0">
              <a:latin typeface="Gill Sans MT" charset="0"/>
              <a:cs typeface="+mn-cs"/>
            </a:endParaRPr>
          </a:p>
        </p:txBody>
      </p:sp>
      <p:pic>
        <p:nvPicPr>
          <p:cNvPr id="217093" name="Picture 21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3" y="1030288"/>
            <a:ext cx="5027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15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24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Rectangle 2"/>
          <p:cNvSpPr>
            <a:spLocks noGrp="1" noChangeArrowheads="1"/>
          </p:cNvSpPr>
          <p:nvPr>
            <p:ph type="title"/>
          </p:nvPr>
        </p:nvSpPr>
        <p:spPr>
          <a:xfrm>
            <a:off x="523875" y="73025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Chapter </a:t>
            </a:r>
            <a:r>
              <a:rPr lang="en-US" dirty="0" smtClean="0">
                <a:latin typeface="Gill Sans MT" charset="0"/>
                <a:cs typeface="+mj-cs"/>
              </a:rPr>
              <a:t>6: </a:t>
            </a:r>
            <a:r>
              <a:rPr lang="en-US" dirty="0">
                <a:latin typeface="Gill Sans MT" charset="0"/>
                <a:cs typeface="+mj-cs"/>
              </a:rPr>
              <a:t>let</a:t>
            </a:r>
            <a:r>
              <a:rPr lang="ja-JP" altLang="en-US" dirty="0">
                <a:latin typeface="Gill Sans MT" charset="0"/>
                <a:cs typeface="+mj-cs"/>
              </a:rPr>
              <a:t>’</a:t>
            </a:r>
            <a:r>
              <a:rPr lang="en-US" dirty="0">
                <a:latin typeface="Gill Sans MT" charset="0"/>
                <a:cs typeface="+mj-cs"/>
              </a:rPr>
              <a:t>s take a breath</a:t>
            </a:r>
          </a:p>
        </p:txBody>
      </p:sp>
      <p:sp>
        <p:nvSpPr>
          <p:cNvPr id="9523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7931150" cy="46482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journey down protocol stack </a:t>
            </a:r>
            <a:r>
              <a:rPr lang="en-US" i="1" dirty="0">
                <a:solidFill>
                  <a:srgbClr val="C00000"/>
                </a:solidFill>
                <a:latin typeface="Gill Sans MT" charset="0"/>
                <a:cs typeface="+mn-cs"/>
              </a:rPr>
              <a:t>complete</a:t>
            </a:r>
            <a:r>
              <a:rPr lang="en-US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(except PHY)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solid understanding of networking principles, practice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….. could stop here …. but </a:t>
            </a:r>
            <a:r>
              <a:rPr lang="en-US" i="1" dirty="0" smtClean="0">
                <a:solidFill>
                  <a:srgbClr val="C00000"/>
                </a:solidFill>
                <a:latin typeface="Gill Sans MT" charset="0"/>
                <a:cs typeface="+mn-cs"/>
              </a:rPr>
              <a:t>one more</a:t>
            </a:r>
            <a:r>
              <a:rPr lang="en-US" dirty="0" smtClean="0"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interesting </a:t>
            </a:r>
            <a:r>
              <a:rPr lang="en-US" dirty="0" smtClean="0">
                <a:latin typeface="Gill Sans MT" charset="0"/>
                <a:cs typeface="+mn-cs"/>
              </a:rPr>
              <a:t>topic!</a:t>
            </a:r>
            <a:endParaRPr lang="en-US" dirty="0"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wireless </a:t>
            </a:r>
            <a:endParaRPr lang="en-US" dirty="0">
              <a:latin typeface="Gill Sans MT" charset="0"/>
            </a:endParaRPr>
          </a:p>
          <a:p>
            <a:pPr>
              <a:defRPr/>
            </a:pPr>
            <a:endParaRPr lang="en-US" sz="2400" dirty="0">
              <a:latin typeface="Gill Sans MT" charset="0"/>
              <a:cs typeface="+mn-cs"/>
            </a:endParaRPr>
          </a:p>
        </p:txBody>
      </p:sp>
      <p:pic>
        <p:nvPicPr>
          <p:cNvPr id="219141" name="Picture 17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896938"/>
            <a:ext cx="6856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16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38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707" name="Picture 5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1028700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Link layer, </a:t>
            </a:r>
            <a:r>
              <a:rPr lang="en-US" sz="4000" dirty="0">
                <a:latin typeface="Gill Sans MT" charset="0"/>
                <a:cs typeface="+mj-cs"/>
              </a:rPr>
              <a:t>LAN</a:t>
            </a:r>
            <a:r>
              <a:rPr lang="en-US" dirty="0">
                <a:latin typeface="Gill Sans MT" charset="0"/>
                <a:cs typeface="+mj-cs"/>
              </a:rPr>
              <a:t>s: outline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3922713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6.1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introduction, services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6.2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error detection, correction 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6.3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multiple access protocols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6.4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Gill Sans MT" charset="0"/>
                <a:cs typeface="+mn-cs"/>
              </a:rPr>
              <a:t>LANs</a:t>
            </a:r>
            <a:endParaRPr lang="en-US" dirty="0">
              <a:solidFill>
                <a:srgbClr val="000000"/>
              </a:solidFill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addressing, ARP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Ethernet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s</a:t>
            </a:r>
            <a:r>
              <a:rPr lang="en-US" dirty="0" smtClean="0">
                <a:latin typeface="Gill Sans MT" charset="0"/>
              </a:rPr>
              <a:t>witches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VLANS</a:t>
            </a:r>
            <a:endParaRPr lang="en-US" dirty="0">
              <a:latin typeface="Gill Sans MT" charset="0"/>
            </a:endParaRPr>
          </a:p>
        </p:txBody>
      </p:sp>
      <p:sp>
        <p:nvSpPr>
          <p:cNvPr id="307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54475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6.5</a:t>
            </a:r>
            <a:r>
              <a:rPr lang="en-US" dirty="0" smtClean="0">
                <a:latin typeface="Gill Sans MT" charset="0"/>
                <a:cs typeface="+mn-cs"/>
              </a:rPr>
              <a:t> link </a:t>
            </a:r>
            <a:r>
              <a:rPr lang="en-US" dirty="0">
                <a:latin typeface="Gill Sans MT" charset="0"/>
                <a:cs typeface="+mn-cs"/>
              </a:rPr>
              <a:t>v</a:t>
            </a:r>
            <a:r>
              <a:rPr lang="en-US" dirty="0" smtClean="0">
                <a:latin typeface="Gill Sans MT" charset="0"/>
                <a:cs typeface="+mn-cs"/>
              </a:rPr>
              <a:t>irtualization</a:t>
            </a:r>
            <a:r>
              <a:rPr lang="en-US" dirty="0">
                <a:latin typeface="Gill Sans MT" charset="0"/>
                <a:cs typeface="+mn-cs"/>
              </a:rPr>
              <a:t>: </a:t>
            </a:r>
            <a:r>
              <a:rPr lang="en-US" dirty="0" smtClean="0">
                <a:latin typeface="Gill Sans MT" charset="0"/>
                <a:cs typeface="+mn-cs"/>
              </a:rPr>
              <a:t>MPLS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6.6 data center networking</a:t>
            </a:r>
            <a:endParaRPr lang="en-US" dirty="0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6.7</a:t>
            </a:r>
            <a:r>
              <a:rPr lang="en-US" dirty="0" smtClean="0"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a day in the life of a web request</a:t>
            </a:r>
          </a:p>
          <a:p>
            <a:pPr marL="457200" indent="-457200">
              <a:buFont typeface="Wingdings" charset="0"/>
              <a:buNone/>
              <a:defRPr/>
            </a:pPr>
            <a:endParaRPr lang="en-US" sz="2600" dirty="0">
              <a:latin typeface="Gill Sans MT" charset="0"/>
              <a:cs typeface="+mn-cs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2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24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5"/>
          <p:cNvSpPr>
            <a:spLocks noGrp="1" noChangeArrowheads="1"/>
          </p:cNvSpPr>
          <p:nvPr>
            <p:ph type="title"/>
          </p:nvPr>
        </p:nvSpPr>
        <p:spPr>
          <a:xfrm>
            <a:off x="546100" y="115888"/>
            <a:ext cx="7772400" cy="93662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Gill Sans MT" charset="0"/>
                <a:cs typeface="+mj-cs"/>
              </a:rPr>
              <a:t>Data center networks </a:t>
            </a:r>
            <a:endParaRPr lang="en-US" dirty="0">
              <a:latin typeface="Gill Sans MT" charset="0"/>
              <a:cs typeface="+mj-cs"/>
            </a:endParaRPr>
          </a:p>
        </p:txBody>
      </p:sp>
      <p:sp>
        <p:nvSpPr>
          <p:cNvPr id="6861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15950" y="1320800"/>
            <a:ext cx="8274050" cy="83502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Gill Sans MT" charset="0"/>
                <a:cs typeface="+mn-cs"/>
              </a:rPr>
              <a:t>10’s to 100’s of thousands of hosts, often closely coupled, in close proximity:</a:t>
            </a:r>
          </a:p>
          <a:p>
            <a:pPr lvl="1">
              <a:defRPr/>
            </a:pPr>
            <a:r>
              <a:rPr lang="en-US" dirty="0">
                <a:latin typeface="Gill Sans MT" charset="0"/>
                <a:cs typeface="+mn-cs"/>
              </a:rPr>
              <a:t>e</a:t>
            </a:r>
            <a:r>
              <a:rPr lang="en-US" dirty="0" smtClean="0">
                <a:latin typeface="Gill Sans MT" charset="0"/>
                <a:cs typeface="+mn-cs"/>
              </a:rPr>
              <a:t>-business (e.g. Amazon)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  <a:cs typeface="+mn-cs"/>
              </a:rPr>
              <a:t>content-servers (e.g., YouTube, Akamai, Apple, Microsoft)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  <a:cs typeface="+mn-cs"/>
              </a:rPr>
              <a:t>search engines, data mining (e.g., Google)</a:t>
            </a:r>
          </a:p>
          <a:p>
            <a:pPr>
              <a:defRPr/>
            </a:pPr>
            <a:endParaRPr lang="en-US" dirty="0">
              <a:latin typeface="Gill Sans MT" charset="0"/>
              <a:cs typeface="+mn-cs"/>
            </a:endParaRPr>
          </a:p>
        </p:txBody>
      </p:sp>
      <p:pic>
        <p:nvPicPr>
          <p:cNvPr id="202757" name="Picture 20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823913"/>
            <a:ext cx="5183188" cy="20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Rectangle 6"/>
          <p:cNvSpPr txBox="1">
            <a:spLocks noChangeArrowheads="1"/>
          </p:cNvSpPr>
          <p:nvPr/>
        </p:nvSpPr>
        <p:spPr bwMode="auto">
          <a:xfrm>
            <a:off x="684213" y="3411538"/>
            <a:ext cx="4678362" cy="177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0"/>
              <a:buChar char="v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charset="0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>
              <a:buSzPct val="100000"/>
              <a:buFont typeface="Wingdings" charset="2"/>
              <a:buChar char="§"/>
              <a:defRPr/>
            </a:pPr>
            <a:r>
              <a:rPr lang="en-US" i="0" dirty="0">
                <a:latin typeface="Gill Sans MT" charset="0"/>
                <a:cs typeface="+mn-cs"/>
              </a:rPr>
              <a:t>c</a:t>
            </a:r>
            <a:r>
              <a:rPr lang="en-US" i="0" dirty="0" smtClean="0">
                <a:latin typeface="Gill Sans MT" charset="0"/>
                <a:cs typeface="+mn-cs"/>
              </a:rPr>
              <a:t>hallenges:</a:t>
            </a:r>
          </a:p>
          <a:p>
            <a:pPr lvl="1">
              <a:defRPr/>
            </a:pPr>
            <a:r>
              <a:rPr lang="en-US" i="0" dirty="0">
                <a:latin typeface="Gill Sans MT" charset="0"/>
                <a:cs typeface="+mn-cs"/>
              </a:rPr>
              <a:t>m</a:t>
            </a:r>
            <a:r>
              <a:rPr lang="en-US" i="0" dirty="0" smtClean="0">
                <a:latin typeface="Gill Sans MT" charset="0"/>
                <a:cs typeface="+mn-cs"/>
              </a:rPr>
              <a:t>ultiple applications, each serving massive numbers of clients </a:t>
            </a:r>
          </a:p>
          <a:p>
            <a:pPr lvl="1">
              <a:defRPr/>
            </a:pPr>
            <a:r>
              <a:rPr lang="en-US" i="0" dirty="0">
                <a:latin typeface="Gill Sans MT" charset="0"/>
                <a:cs typeface="+mn-cs"/>
              </a:rPr>
              <a:t>m</a:t>
            </a:r>
            <a:r>
              <a:rPr lang="en-US" i="0" dirty="0" smtClean="0">
                <a:latin typeface="Gill Sans MT" charset="0"/>
                <a:cs typeface="+mn-cs"/>
              </a:rPr>
              <a:t>anaging/balancing load, avoiding processing, networking, data bottlenecks  </a:t>
            </a:r>
          </a:p>
        </p:txBody>
      </p:sp>
      <p:pic>
        <p:nvPicPr>
          <p:cNvPr id="202759" name="Picture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300" y="3451225"/>
            <a:ext cx="3527425" cy="252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2760" name="TextBox 3"/>
          <p:cNvSpPr txBox="1">
            <a:spLocks noChangeArrowheads="1"/>
          </p:cNvSpPr>
          <p:nvPr/>
        </p:nvSpPr>
        <p:spPr bwMode="auto">
          <a:xfrm>
            <a:off x="5265738" y="5951538"/>
            <a:ext cx="2828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400" i="0" dirty="0">
                <a:latin typeface="Arial" charset="0"/>
                <a:cs typeface="Arial" charset="0"/>
              </a:rPr>
              <a:t>Inside a 40-ft Microsoft container, </a:t>
            </a:r>
          </a:p>
          <a:p>
            <a:r>
              <a:rPr lang="en-US" sz="1400" i="0" dirty="0">
                <a:latin typeface="Arial" charset="0"/>
                <a:cs typeface="Arial" charset="0"/>
              </a:rPr>
              <a:t>Chicago data center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3</a:t>
            </a:fld>
            <a:endParaRPr lang="en-US" sz="1200" dirty="0">
              <a:latin typeface="Tahoma" charset="0"/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5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8" name="Straight Connector 507"/>
          <p:cNvCxnSpPr>
            <a:stCxn id="53" idx="3"/>
            <a:endCxn id="71" idx="1"/>
          </p:cNvCxnSpPr>
          <p:nvPr/>
        </p:nvCxnSpPr>
        <p:spPr>
          <a:xfrm flipH="1">
            <a:off x="1606550" y="4151313"/>
            <a:ext cx="893763" cy="392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" name="Straight Connector 511"/>
          <p:cNvCxnSpPr/>
          <p:nvPr/>
        </p:nvCxnSpPr>
        <p:spPr>
          <a:xfrm>
            <a:off x="2638425" y="4017963"/>
            <a:ext cx="374650" cy="5381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9" name="Straight Connector 528"/>
          <p:cNvCxnSpPr/>
          <p:nvPr/>
        </p:nvCxnSpPr>
        <p:spPr>
          <a:xfrm flipH="1">
            <a:off x="4868863" y="4121150"/>
            <a:ext cx="415925" cy="5381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2" name="Straight Connector 531"/>
          <p:cNvCxnSpPr/>
          <p:nvPr/>
        </p:nvCxnSpPr>
        <p:spPr>
          <a:xfrm>
            <a:off x="5597525" y="4005263"/>
            <a:ext cx="374650" cy="5381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4807" name="Group 187"/>
          <p:cNvGrpSpPr>
            <a:grpSpLocks/>
          </p:cNvGrpSpPr>
          <p:nvPr/>
        </p:nvGrpSpPr>
        <p:grpSpPr bwMode="auto">
          <a:xfrm>
            <a:off x="2105025" y="3932238"/>
            <a:ext cx="1052513" cy="355600"/>
            <a:chOff x="4410" y="1365"/>
            <a:chExt cx="663" cy="224"/>
          </a:xfrm>
        </p:grpSpPr>
        <p:sp>
          <p:nvSpPr>
            <p:cNvPr id="52" name="Rectangle 188"/>
            <p:cNvSpPr>
              <a:spLocks noChangeArrowheads="1"/>
            </p:cNvSpPr>
            <p:nvPr/>
          </p:nvSpPr>
          <p:spPr bwMode="auto">
            <a:xfrm>
              <a:off x="4410" y="1500"/>
              <a:ext cx="495" cy="87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3" name="AutoShape 189"/>
            <p:cNvSpPr>
              <a:spLocks noChangeArrowheads="1"/>
            </p:cNvSpPr>
            <p:nvPr/>
          </p:nvSpPr>
          <p:spPr bwMode="auto">
            <a:xfrm>
              <a:off x="4410" y="1368"/>
              <a:ext cx="663" cy="135"/>
            </a:xfrm>
            <a:prstGeom prst="parallelogram">
              <a:avLst>
                <a:gd name="adj" fmla="val 122778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4" name="Freeform 190"/>
            <p:cNvSpPr>
              <a:spLocks/>
            </p:cNvSpPr>
            <p:nvPr/>
          </p:nvSpPr>
          <p:spPr bwMode="auto">
            <a:xfrm>
              <a:off x="4904" y="1365"/>
              <a:ext cx="169" cy="224"/>
            </a:xfrm>
            <a:custGeom>
              <a:avLst/>
              <a:gdLst>
                <a:gd name="T0" fmla="*/ 0 w 169"/>
                <a:gd name="T1" fmla="*/ 138 h 224"/>
                <a:gd name="T2" fmla="*/ 0 w 169"/>
                <a:gd name="T3" fmla="*/ 224 h 224"/>
                <a:gd name="T4" fmla="*/ 169 w 169"/>
                <a:gd name="T5" fmla="*/ 77 h 224"/>
                <a:gd name="T6" fmla="*/ 169 w 169"/>
                <a:gd name="T7" fmla="*/ 0 h 224"/>
                <a:gd name="T8" fmla="*/ 0 w 169"/>
                <a:gd name="T9" fmla="*/ 138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9"/>
                <a:gd name="T16" fmla="*/ 0 h 224"/>
                <a:gd name="T17" fmla="*/ 169 w 169"/>
                <a:gd name="T18" fmla="*/ 224 h 2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9" h="224">
                  <a:moveTo>
                    <a:pt x="0" y="138"/>
                  </a:moveTo>
                  <a:lnTo>
                    <a:pt x="0" y="224"/>
                  </a:lnTo>
                  <a:lnTo>
                    <a:pt x="169" y="77"/>
                  </a:lnTo>
                  <a:lnTo>
                    <a:pt x="169" y="0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chemeClr val="accent1"/>
            </a:solidFill>
            <a:ln w="6350" cmpd="sng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5" name="Freeform 191"/>
            <p:cNvSpPr>
              <a:spLocks/>
            </p:cNvSpPr>
            <p:nvPr/>
          </p:nvSpPr>
          <p:spPr bwMode="auto">
            <a:xfrm>
              <a:off x="4475" y="1395"/>
              <a:ext cx="506" cy="80"/>
            </a:xfrm>
            <a:custGeom>
              <a:avLst/>
              <a:gdLst>
                <a:gd name="T0" fmla="*/ 0 w 280"/>
                <a:gd name="T1" fmla="*/ 63 h 63"/>
                <a:gd name="T2" fmla="*/ 37 w 280"/>
                <a:gd name="T3" fmla="*/ 62 h 63"/>
                <a:gd name="T4" fmla="*/ 219 w 280"/>
                <a:gd name="T5" fmla="*/ 0 h 63"/>
                <a:gd name="T6" fmla="*/ 280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6" name="Freeform 192"/>
            <p:cNvSpPr>
              <a:spLocks/>
            </p:cNvSpPr>
            <p:nvPr/>
          </p:nvSpPr>
          <p:spPr bwMode="auto">
            <a:xfrm>
              <a:off x="4593" y="1391"/>
              <a:ext cx="293" cy="93"/>
            </a:xfrm>
            <a:custGeom>
              <a:avLst/>
              <a:gdLst>
                <a:gd name="T0" fmla="*/ 0 w 293"/>
                <a:gd name="T1" fmla="*/ 0 h 93"/>
                <a:gd name="T2" fmla="*/ 67 w 293"/>
                <a:gd name="T3" fmla="*/ 1 h 93"/>
                <a:gd name="T4" fmla="*/ 195 w 293"/>
                <a:gd name="T5" fmla="*/ 93 h 93"/>
                <a:gd name="T6" fmla="*/ 293 w 293"/>
                <a:gd name="T7" fmla="*/ 93 h 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3"/>
                <a:gd name="T13" fmla="*/ 0 h 93"/>
                <a:gd name="T14" fmla="*/ 293 w 293"/>
                <a:gd name="T15" fmla="*/ 93 h 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3" h="93">
                  <a:moveTo>
                    <a:pt x="0" y="0"/>
                  </a:moveTo>
                  <a:lnTo>
                    <a:pt x="67" y="1"/>
                  </a:lnTo>
                  <a:lnTo>
                    <a:pt x="195" y="93"/>
                  </a:lnTo>
                  <a:lnTo>
                    <a:pt x="293" y="93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04808" name="Group 187"/>
          <p:cNvGrpSpPr>
            <a:grpSpLocks/>
          </p:cNvGrpSpPr>
          <p:nvPr/>
        </p:nvGrpSpPr>
        <p:grpSpPr bwMode="auto">
          <a:xfrm>
            <a:off x="4924425" y="3932238"/>
            <a:ext cx="1052513" cy="355600"/>
            <a:chOff x="4410" y="1365"/>
            <a:chExt cx="663" cy="224"/>
          </a:xfrm>
        </p:grpSpPr>
        <p:sp>
          <p:nvSpPr>
            <p:cNvPr id="58" name="Rectangle 188"/>
            <p:cNvSpPr>
              <a:spLocks noChangeArrowheads="1"/>
            </p:cNvSpPr>
            <p:nvPr/>
          </p:nvSpPr>
          <p:spPr bwMode="auto">
            <a:xfrm>
              <a:off x="4410" y="1500"/>
              <a:ext cx="495" cy="87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9" name="AutoShape 189"/>
            <p:cNvSpPr>
              <a:spLocks noChangeArrowheads="1"/>
            </p:cNvSpPr>
            <p:nvPr/>
          </p:nvSpPr>
          <p:spPr bwMode="auto">
            <a:xfrm>
              <a:off x="4410" y="1368"/>
              <a:ext cx="663" cy="135"/>
            </a:xfrm>
            <a:prstGeom prst="parallelogram">
              <a:avLst>
                <a:gd name="adj" fmla="val 122778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0" name="Freeform 190"/>
            <p:cNvSpPr>
              <a:spLocks/>
            </p:cNvSpPr>
            <p:nvPr/>
          </p:nvSpPr>
          <p:spPr bwMode="auto">
            <a:xfrm>
              <a:off x="4904" y="1365"/>
              <a:ext cx="169" cy="224"/>
            </a:xfrm>
            <a:custGeom>
              <a:avLst/>
              <a:gdLst>
                <a:gd name="T0" fmla="*/ 0 w 169"/>
                <a:gd name="T1" fmla="*/ 138 h 224"/>
                <a:gd name="T2" fmla="*/ 0 w 169"/>
                <a:gd name="T3" fmla="*/ 224 h 224"/>
                <a:gd name="T4" fmla="*/ 169 w 169"/>
                <a:gd name="T5" fmla="*/ 77 h 224"/>
                <a:gd name="T6" fmla="*/ 169 w 169"/>
                <a:gd name="T7" fmla="*/ 0 h 224"/>
                <a:gd name="T8" fmla="*/ 0 w 169"/>
                <a:gd name="T9" fmla="*/ 138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9"/>
                <a:gd name="T16" fmla="*/ 0 h 224"/>
                <a:gd name="T17" fmla="*/ 169 w 169"/>
                <a:gd name="T18" fmla="*/ 224 h 2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9" h="224">
                  <a:moveTo>
                    <a:pt x="0" y="138"/>
                  </a:moveTo>
                  <a:lnTo>
                    <a:pt x="0" y="224"/>
                  </a:lnTo>
                  <a:lnTo>
                    <a:pt x="169" y="77"/>
                  </a:lnTo>
                  <a:lnTo>
                    <a:pt x="169" y="0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chemeClr val="accent1"/>
            </a:solidFill>
            <a:ln w="6350" cmpd="sng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1" name="Freeform 191"/>
            <p:cNvSpPr>
              <a:spLocks/>
            </p:cNvSpPr>
            <p:nvPr/>
          </p:nvSpPr>
          <p:spPr bwMode="auto">
            <a:xfrm>
              <a:off x="4475" y="1395"/>
              <a:ext cx="506" cy="80"/>
            </a:xfrm>
            <a:custGeom>
              <a:avLst/>
              <a:gdLst>
                <a:gd name="T0" fmla="*/ 0 w 280"/>
                <a:gd name="T1" fmla="*/ 63 h 63"/>
                <a:gd name="T2" fmla="*/ 37 w 280"/>
                <a:gd name="T3" fmla="*/ 62 h 63"/>
                <a:gd name="T4" fmla="*/ 219 w 280"/>
                <a:gd name="T5" fmla="*/ 0 h 63"/>
                <a:gd name="T6" fmla="*/ 280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Freeform 192"/>
            <p:cNvSpPr>
              <a:spLocks/>
            </p:cNvSpPr>
            <p:nvPr/>
          </p:nvSpPr>
          <p:spPr bwMode="auto">
            <a:xfrm>
              <a:off x="4593" y="1391"/>
              <a:ext cx="293" cy="93"/>
            </a:xfrm>
            <a:custGeom>
              <a:avLst/>
              <a:gdLst>
                <a:gd name="T0" fmla="*/ 0 w 293"/>
                <a:gd name="T1" fmla="*/ 0 h 93"/>
                <a:gd name="T2" fmla="*/ 67 w 293"/>
                <a:gd name="T3" fmla="*/ 1 h 93"/>
                <a:gd name="T4" fmla="*/ 195 w 293"/>
                <a:gd name="T5" fmla="*/ 93 h 93"/>
                <a:gd name="T6" fmla="*/ 293 w 293"/>
                <a:gd name="T7" fmla="*/ 93 h 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3"/>
                <a:gd name="T13" fmla="*/ 0 h 93"/>
                <a:gd name="T14" fmla="*/ 293 w 293"/>
                <a:gd name="T15" fmla="*/ 93 h 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3" h="93">
                  <a:moveTo>
                    <a:pt x="0" y="0"/>
                  </a:moveTo>
                  <a:lnTo>
                    <a:pt x="67" y="1"/>
                  </a:lnTo>
                  <a:lnTo>
                    <a:pt x="195" y="93"/>
                  </a:lnTo>
                  <a:lnTo>
                    <a:pt x="293" y="93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</p:grpSp>
      <p:cxnSp>
        <p:nvCxnSpPr>
          <p:cNvPr id="498" name="Straight Connector 497"/>
          <p:cNvCxnSpPr>
            <a:stCxn id="55" idx="0"/>
          </p:cNvCxnSpPr>
          <p:nvPr/>
        </p:nvCxnSpPr>
        <p:spPr>
          <a:xfrm flipH="1" flipV="1">
            <a:off x="1724025" y="3779838"/>
            <a:ext cx="484188" cy="3270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5" name="Straight Connector 504"/>
          <p:cNvCxnSpPr/>
          <p:nvPr/>
        </p:nvCxnSpPr>
        <p:spPr>
          <a:xfrm flipH="1">
            <a:off x="5915025" y="3856038"/>
            <a:ext cx="45720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5" name="Straight Connector 524"/>
          <p:cNvCxnSpPr/>
          <p:nvPr/>
        </p:nvCxnSpPr>
        <p:spPr>
          <a:xfrm flipH="1">
            <a:off x="5534025" y="3563938"/>
            <a:ext cx="0" cy="368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8" name="Straight Connector 527"/>
          <p:cNvCxnSpPr/>
          <p:nvPr/>
        </p:nvCxnSpPr>
        <p:spPr>
          <a:xfrm flipH="1">
            <a:off x="2714625" y="3551238"/>
            <a:ext cx="0" cy="368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7" name="TextBox 546"/>
          <p:cNvSpPr txBox="1"/>
          <p:nvPr/>
        </p:nvSpPr>
        <p:spPr>
          <a:xfrm>
            <a:off x="6908800" y="5600700"/>
            <a:ext cx="1065213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Server racks</a:t>
            </a:r>
          </a:p>
        </p:txBody>
      </p:sp>
      <p:sp>
        <p:nvSpPr>
          <p:cNvPr id="555" name="TextBox 554"/>
          <p:cNvSpPr txBox="1"/>
          <p:nvPr/>
        </p:nvSpPr>
        <p:spPr>
          <a:xfrm>
            <a:off x="6894513" y="5143500"/>
            <a:ext cx="11430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TOR switches</a:t>
            </a:r>
          </a:p>
        </p:txBody>
      </p:sp>
      <p:sp>
        <p:nvSpPr>
          <p:cNvPr id="432" name="TextBox 431"/>
          <p:cNvSpPr txBox="1"/>
          <p:nvPr/>
        </p:nvSpPr>
        <p:spPr>
          <a:xfrm>
            <a:off x="6985000" y="4008438"/>
            <a:ext cx="1590675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Tier-1 switches</a:t>
            </a:r>
          </a:p>
        </p:txBody>
      </p:sp>
      <p:sp>
        <p:nvSpPr>
          <p:cNvPr id="433" name="TextBox 432"/>
          <p:cNvSpPr txBox="1"/>
          <p:nvPr/>
        </p:nvSpPr>
        <p:spPr>
          <a:xfrm>
            <a:off x="6892925" y="4654550"/>
            <a:ext cx="1590675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Tier-2 switches</a:t>
            </a:r>
          </a:p>
        </p:txBody>
      </p:sp>
      <p:grpSp>
        <p:nvGrpSpPr>
          <p:cNvPr id="204818" name="Group 1287"/>
          <p:cNvGrpSpPr>
            <a:grpSpLocks/>
          </p:cNvGrpSpPr>
          <p:nvPr/>
        </p:nvGrpSpPr>
        <p:grpSpPr bwMode="auto">
          <a:xfrm>
            <a:off x="6359525" y="3449638"/>
            <a:ext cx="381000" cy="609600"/>
            <a:chOff x="4140" y="429"/>
            <a:chExt cx="1425" cy="2396"/>
          </a:xfrm>
        </p:grpSpPr>
        <p:sp>
          <p:nvSpPr>
            <p:cNvPr id="434" name="Freeform 1288"/>
            <p:cNvSpPr>
              <a:spLocks/>
            </p:cNvSpPr>
            <p:nvPr/>
          </p:nvSpPr>
          <p:spPr bwMode="auto">
            <a:xfrm>
              <a:off x="5268" y="435"/>
              <a:ext cx="285" cy="2284"/>
            </a:xfrm>
            <a:custGeom>
              <a:avLst/>
              <a:gdLst>
                <a:gd name="T0" fmla="*/ 40 w 354"/>
                <a:gd name="T1" fmla="*/ 0 h 2742"/>
                <a:gd name="T2" fmla="*/ 226 w 354"/>
                <a:gd name="T3" fmla="*/ 236 h 2742"/>
                <a:gd name="T4" fmla="*/ 221 w 354"/>
                <a:gd name="T5" fmla="*/ 1824 h 2742"/>
                <a:gd name="T6" fmla="*/ 0 w 354"/>
                <a:gd name="T7" fmla="*/ 1906 h 2742"/>
                <a:gd name="T8" fmla="*/ 40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35" name="Rectangle 1289"/>
            <p:cNvSpPr>
              <a:spLocks noChangeArrowheads="1"/>
            </p:cNvSpPr>
            <p:nvPr/>
          </p:nvSpPr>
          <p:spPr bwMode="auto">
            <a:xfrm>
              <a:off x="4205" y="429"/>
              <a:ext cx="1045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36" name="Freeform 1290"/>
            <p:cNvSpPr>
              <a:spLocks/>
            </p:cNvSpPr>
            <p:nvPr/>
          </p:nvSpPr>
          <p:spPr bwMode="auto">
            <a:xfrm>
              <a:off x="5322" y="573"/>
              <a:ext cx="166" cy="2115"/>
            </a:xfrm>
            <a:custGeom>
              <a:avLst/>
              <a:gdLst>
                <a:gd name="T0" fmla="*/ 5 w 211"/>
                <a:gd name="T1" fmla="*/ 0 h 2537"/>
                <a:gd name="T2" fmla="*/ 135 w 211"/>
                <a:gd name="T3" fmla="*/ 152 h 2537"/>
                <a:gd name="T4" fmla="*/ 5 w 211"/>
                <a:gd name="T5" fmla="*/ 1738 h 2537"/>
                <a:gd name="T6" fmla="*/ 5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37" name="Freeform 1291"/>
            <p:cNvSpPr>
              <a:spLocks/>
            </p:cNvSpPr>
            <p:nvPr/>
          </p:nvSpPr>
          <p:spPr bwMode="auto">
            <a:xfrm>
              <a:off x="5286" y="1639"/>
              <a:ext cx="261" cy="187"/>
            </a:xfrm>
            <a:custGeom>
              <a:avLst/>
              <a:gdLst>
                <a:gd name="T0" fmla="*/ 2 w 328"/>
                <a:gd name="T1" fmla="*/ 0 h 226"/>
                <a:gd name="T2" fmla="*/ 211 w 328"/>
                <a:gd name="T3" fmla="*/ 89 h 226"/>
                <a:gd name="T4" fmla="*/ 209 w 328"/>
                <a:gd name="T5" fmla="*/ 158 h 226"/>
                <a:gd name="T6" fmla="*/ 0 w 328"/>
                <a:gd name="T7" fmla="*/ 70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38" name="Rectangle 1292"/>
            <p:cNvSpPr>
              <a:spLocks noChangeArrowheads="1"/>
            </p:cNvSpPr>
            <p:nvPr/>
          </p:nvSpPr>
          <p:spPr bwMode="auto">
            <a:xfrm>
              <a:off x="4211" y="691"/>
              <a:ext cx="600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244804" name="Group 129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64" name="AutoShape 1294"/>
              <p:cNvSpPr>
                <a:spLocks noChangeArrowheads="1"/>
              </p:cNvSpPr>
              <p:nvPr/>
            </p:nvSpPr>
            <p:spPr bwMode="auto">
              <a:xfrm>
                <a:off x="617" y="2566"/>
                <a:ext cx="719" cy="15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65" name="AutoShape 1295"/>
              <p:cNvSpPr>
                <a:spLocks noChangeArrowheads="1"/>
              </p:cNvSpPr>
              <p:nvPr/>
            </p:nvSpPr>
            <p:spPr bwMode="auto">
              <a:xfrm>
                <a:off x="632" y="2584"/>
                <a:ext cx="689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440" name="Rectangle 1296"/>
            <p:cNvSpPr>
              <a:spLocks noChangeArrowheads="1"/>
            </p:cNvSpPr>
            <p:nvPr/>
          </p:nvSpPr>
          <p:spPr bwMode="auto">
            <a:xfrm>
              <a:off x="4223" y="1022"/>
              <a:ext cx="600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244806" name="Group 129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62" name="AutoShape 1298"/>
              <p:cNvSpPr>
                <a:spLocks noChangeArrowheads="1"/>
              </p:cNvSpPr>
              <p:nvPr/>
            </p:nvSpPr>
            <p:spPr bwMode="auto">
              <a:xfrm>
                <a:off x="612" y="2571"/>
                <a:ext cx="726" cy="13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63" name="AutoShape 1299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696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442" name="Rectangle 1300"/>
            <p:cNvSpPr>
              <a:spLocks noChangeArrowheads="1"/>
            </p:cNvSpPr>
            <p:nvPr/>
          </p:nvSpPr>
          <p:spPr bwMode="auto">
            <a:xfrm>
              <a:off x="4217" y="1359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43" name="Rectangle 1301"/>
            <p:cNvSpPr>
              <a:spLocks noChangeArrowheads="1"/>
            </p:cNvSpPr>
            <p:nvPr/>
          </p:nvSpPr>
          <p:spPr bwMode="auto">
            <a:xfrm>
              <a:off x="4229" y="1652"/>
              <a:ext cx="594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244809" name="Group 130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60" name="AutoShape 1303"/>
              <p:cNvSpPr>
                <a:spLocks noChangeArrowheads="1"/>
              </p:cNvSpPr>
              <p:nvPr/>
            </p:nvSpPr>
            <p:spPr bwMode="auto">
              <a:xfrm>
                <a:off x="612" y="2568"/>
                <a:ext cx="725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61" name="AutoShape 1304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9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445" name="Freeform 1305"/>
            <p:cNvSpPr>
              <a:spLocks/>
            </p:cNvSpPr>
            <p:nvPr/>
          </p:nvSpPr>
          <p:spPr bwMode="auto">
            <a:xfrm>
              <a:off x="5286" y="1352"/>
              <a:ext cx="267" cy="187"/>
            </a:xfrm>
            <a:custGeom>
              <a:avLst/>
              <a:gdLst>
                <a:gd name="T0" fmla="*/ 2 w 328"/>
                <a:gd name="T1" fmla="*/ 0 h 226"/>
                <a:gd name="T2" fmla="*/ 211 w 328"/>
                <a:gd name="T3" fmla="*/ 88 h 226"/>
                <a:gd name="T4" fmla="*/ 209 w 328"/>
                <a:gd name="T5" fmla="*/ 156 h 226"/>
                <a:gd name="T6" fmla="*/ 0 w 328"/>
                <a:gd name="T7" fmla="*/ 6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244811" name="Group 130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58" name="AutoShape 1307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59" name="AutoShape 1308"/>
              <p:cNvSpPr>
                <a:spLocks noChangeArrowheads="1"/>
              </p:cNvSpPr>
              <p:nvPr/>
            </p:nvSpPr>
            <p:spPr bwMode="auto">
              <a:xfrm>
                <a:off x="630" y="2587"/>
                <a:ext cx="695" cy="10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447" name="Rectangle 1309"/>
            <p:cNvSpPr>
              <a:spLocks noChangeArrowheads="1"/>
            </p:cNvSpPr>
            <p:nvPr/>
          </p:nvSpPr>
          <p:spPr bwMode="auto">
            <a:xfrm>
              <a:off x="5250" y="429"/>
              <a:ext cx="65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48" name="Freeform 1310"/>
            <p:cNvSpPr>
              <a:spLocks/>
            </p:cNvSpPr>
            <p:nvPr/>
          </p:nvSpPr>
          <p:spPr bwMode="auto">
            <a:xfrm>
              <a:off x="5310" y="1009"/>
              <a:ext cx="238" cy="212"/>
            </a:xfrm>
            <a:custGeom>
              <a:avLst/>
              <a:gdLst>
                <a:gd name="T0" fmla="*/ 2 w 296"/>
                <a:gd name="T1" fmla="*/ 0 h 256"/>
                <a:gd name="T2" fmla="*/ 187 w 296"/>
                <a:gd name="T3" fmla="*/ 100 h 256"/>
                <a:gd name="T4" fmla="*/ 190 w 296"/>
                <a:gd name="T5" fmla="*/ 177 h 256"/>
                <a:gd name="T6" fmla="*/ 0 w 296"/>
                <a:gd name="T7" fmla="*/ 6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49" name="Freeform 1311"/>
            <p:cNvSpPr>
              <a:spLocks/>
            </p:cNvSpPr>
            <p:nvPr/>
          </p:nvSpPr>
          <p:spPr bwMode="auto">
            <a:xfrm>
              <a:off x="5316" y="679"/>
              <a:ext cx="243" cy="243"/>
            </a:xfrm>
            <a:custGeom>
              <a:avLst/>
              <a:gdLst>
                <a:gd name="T0" fmla="*/ 0 w 304"/>
                <a:gd name="T1" fmla="*/ 0 h 288"/>
                <a:gd name="T2" fmla="*/ 196 w 304"/>
                <a:gd name="T3" fmla="*/ 114 h 288"/>
                <a:gd name="T4" fmla="*/ 183 w 304"/>
                <a:gd name="T5" fmla="*/ 200 h 288"/>
                <a:gd name="T6" fmla="*/ 5 w 304"/>
                <a:gd name="T7" fmla="*/ 86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0" name="Oval 1312"/>
            <p:cNvSpPr>
              <a:spLocks noChangeArrowheads="1"/>
            </p:cNvSpPr>
            <p:nvPr/>
          </p:nvSpPr>
          <p:spPr bwMode="auto">
            <a:xfrm>
              <a:off x="5518" y="2613"/>
              <a:ext cx="48" cy="94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1" name="Freeform 1313"/>
            <p:cNvSpPr>
              <a:spLocks/>
            </p:cNvSpPr>
            <p:nvPr/>
          </p:nvSpPr>
          <p:spPr bwMode="auto">
            <a:xfrm>
              <a:off x="5304" y="2613"/>
              <a:ext cx="243" cy="200"/>
            </a:xfrm>
            <a:custGeom>
              <a:avLst/>
              <a:gdLst>
                <a:gd name="T0" fmla="*/ 0 w 306"/>
                <a:gd name="T1" fmla="*/ 73 h 240"/>
                <a:gd name="T2" fmla="*/ 2 w 306"/>
                <a:gd name="T3" fmla="*/ 167 h 240"/>
                <a:gd name="T4" fmla="*/ 196 w 306"/>
                <a:gd name="T5" fmla="*/ 77 h 240"/>
                <a:gd name="T6" fmla="*/ 192 w 306"/>
                <a:gd name="T7" fmla="*/ 0 h 240"/>
                <a:gd name="T8" fmla="*/ 0 w 306"/>
                <a:gd name="T9" fmla="*/ 7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2" name="AutoShape 1314"/>
            <p:cNvSpPr>
              <a:spLocks noChangeArrowheads="1"/>
            </p:cNvSpPr>
            <p:nvPr/>
          </p:nvSpPr>
          <p:spPr bwMode="auto">
            <a:xfrm>
              <a:off x="4140" y="2675"/>
              <a:ext cx="1199" cy="150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3" name="AutoShape 1315"/>
            <p:cNvSpPr>
              <a:spLocks noChangeArrowheads="1"/>
            </p:cNvSpPr>
            <p:nvPr/>
          </p:nvSpPr>
          <p:spPr bwMode="auto">
            <a:xfrm>
              <a:off x="4205" y="2713"/>
              <a:ext cx="1069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4" name="Oval 1316"/>
            <p:cNvSpPr>
              <a:spLocks noChangeArrowheads="1"/>
            </p:cNvSpPr>
            <p:nvPr/>
          </p:nvSpPr>
          <p:spPr bwMode="auto">
            <a:xfrm>
              <a:off x="4306" y="2382"/>
              <a:ext cx="160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5" name="Oval 1317"/>
            <p:cNvSpPr>
              <a:spLocks noChangeArrowheads="1"/>
            </p:cNvSpPr>
            <p:nvPr/>
          </p:nvSpPr>
          <p:spPr bwMode="auto">
            <a:xfrm>
              <a:off x="4484" y="2382"/>
              <a:ext cx="160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fontAlgn="auto" hangingPunct="1">
                <a:spcAft>
                  <a:spcPts val="0"/>
                </a:spcAft>
                <a:defRPr/>
              </a:pPr>
              <a:endParaRPr lang="en-US" i="0" dirty="0">
                <a:solidFill>
                  <a:srgbClr val="FF0000"/>
                </a:solidFill>
                <a:latin typeface="Calibri"/>
                <a:ea typeface="+mn-ea"/>
                <a:cs typeface="Arial" charset="0"/>
              </a:endParaRPr>
            </a:p>
          </p:txBody>
        </p:sp>
        <p:sp>
          <p:nvSpPr>
            <p:cNvPr id="456" name="Oval 1318"/>
            <p:cNvSpPr>
              <a:spLocks noChangeArrowheads="1"/>
            </p:cNvSpPr>
            <p:nvPr/>
          </p:nvSpPr>
          <p:spPr bwMode="auto">
            <a:xfrm>
              <a:off x="4663" y="2382"/>
              <a:ext cx="160" cy="13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7" name="Rectangle 1319"/>
            <p:cNvSpPr>
              <a:spLocks noChangeArrowheads="1"/>
            </p:cNvSpPr>
            <p:nvPr/>
          </p:nvSpPr>
          <p:spPr bwMode="auto">
            <a:xfrm>
              <a:off x="5060" y="1833"/>
              <a:ext cx="89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66" name="TextBox 465"/>
          <p:cNvSpPr txBox="1"/>
          <p:nvPr/>
        </p:nvSpPr>
        <p:spPr>
          <a:xfrm>
            <a:off x="6753225" y="3398838"/>
            <a:ext cx="1592263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Load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balancer</a:t>
            </a:r>
          </a:p>
        </p:txBody>
      </p:sp>
      <p:grpSp>
        <p:nvGrpSpPr>
          <p:cNvPr id="204820" name="Group 1287"/>
          <p:cNvGrpSpPr>
            <a:grpSpLocks/>
          </p:cNvGrpSpPr>
          <p:nvPr/>
        </p:nvGrpSpPr>
        <p:grpSpPr bwMode="auto">
          <a:xfrm>
            <a:off x="1343025" y="3322638"/>
            <a:ext cx="381000" cy="609600"/>
            <a:chOff x="4140" y="429"/>
            <a:chExt cx="1425" cy="2396"/>
          </a:xfrm>
        </p:grpSpPr>
        <p:sp>
          <p:nvSpPr>
            <p:cNvPr id="468" name="Freeform 1288"/>
            <p:cNvSpPr>
              <a:spLocks/>
            </p:cNvSpPr>
            <p:nvPr/>
          </p:nvSpPr>
          <p:spPr bwMode="auto">
            <a:xfrm>
              <a:off x="5268" y="435"/>
              <a:ext cx="285" cy="2284"/>
            </a:xfrm>
            <a:custGeom>
              <a:avLst/>
              <a:gdLst>
                <a:gd name="T0" fmla="*/ 40 w 354"/>
                <a:gd name="T1" fmla="*/ 0 h 2742"/>
                <a:gd name="T2" fmla="*/ 226 w 354"/>
                <a:gd name="T3" fmla="*/ 236 h 2742"/>
                <a:gd name="T4" fmla="*/ 221 w 354"/>
                <a:gd name="T5" fmla="*/ 1824 h 2742"/>
                <a:gd name="T6" fmla="*/ 0 w 354"/>
                <a:gd name="T7" fmla="*/ 1906 h 2742"/>
                <a:gd name="T8" fmla="*/ 40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69" name="Rectangle 1289"/>
            <p:cNvSpPr>
              <a:spLocks noChangeArrowheads="1"/>
            </p:cNvSpPr>
            <p:nvPr/>
          </p:nvSpPr>
          <p:spPr bwMode="auto">
            <a:xfrm>
              <a:off x="4205" y="429"/>
              <a:ext cx="1045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70" name="Freeform 1290"/>
            <p:cNvSpPr>
              <a:spLocks/>
            </p:cNvSpPr>
            <p:nvPr/>
          </p:nvSpPr>
          <p:spPr bwMode="auto">
            <a:xfrm>
              <a:off x="5322" y="573"/>
              <a:ext cx="166" cy="2115"/>
            </a:xfrm>
            <a:custGeom>
              <a:avLst/>
              <a:gdLst>
                <a:gd name="T0" fmla="*/ 5 w 211"/>
                <a:gd name="T1" fmla="*/ 0 h 2537"/>
                <a:gd name="T2" fmla="*/ 135 w 211"/>
                <a:gd name="T3" fmla="*/ 152 h 2537"/>
                <a:gd name="T4" fmla="*/ 5 w 211"/>
                <a:gd name="T5" fmla="*/ 1738 h 2537"/>
                <a:gd name="T6" fmla="*/ 5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71" name="Freeform 1291"/>
            <p:cNvSpPr>
              <a:spLocks/>
            </p:cNvSpPr>
            <p:nvPr/>
          </p:nvSpPr>
          <p:spPr bwMode="auto">
            <a:xfrm>
              <a:off x="5286" y="1639"/>
              <a:ext cx="261" cy="187"/>
            </a:xfrm>
            <a:custGeom>
              <a:avLst/>
              <a:gdLst>
                <a:gd name="T0" fmla="*/ 2 w 328"/>
                <a:gd name="T1" fmla="*/ 0 h 226"/>
                <a:gd name="T2" fmla="*/ 211 w 328"/>
                <a:gd name="T3" fmla="*/ 89 h 226"/>
                <a:gd name="T4" fmla="*/ 209 w 328"/>
                <a:gd name="T5" fmla="*/ 158 h 226"/>
                <a:gd name="T6" fmla="*/ 0 w 328"/>
                <a:gd name="T7" fmla="*/ 70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72" name="Rectangle 1292"/>
            <p:cNvSpPr>
              <a:spLocks noChangeArrowheads="1"/>
            </p:cNvSpPr>
            <p:nvPr/>
          </p:nvSpPr>
          <p:spPr bwMode="auto">
            <a:xfrm>
              <a:off x="4211" y="691"/>
              <a:ext cx="600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244772" name="Group 129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502" name="AutoShape 1294"/>
              <p:cNvSpPr>
                <a:spLocks noChangeArrowheads="1"/>
              </p:cNvSpPr>
              <p:nvPr/>
            </p:nvSpPr>
            <p:spPr bwMode="auto">
              <a:xfrm>
                <a:off x="617" y="2566"/>
                <a:ext cx="719" cy="15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03" name="AutoShape 1295"/>
              <p:cNvSpPr>
                <a:spLocks noChangeArrowheads="1"/>
              </p:cNvSpPr>
              <p:nvPr/>
            </p:nvSpPr>
            <p:spPr bwMode="auto">
              <a:xfrm>
                <a:off x="632" y="2584"/>
                <a:ext cx="689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474" name="Rectangle 1296"/>
            <p:cNvSpPr>
              <a:spLocks noChangeArrowheads="1"/>
            </p:cNvSpPr>
            <p:nvPr/>
          </p:nvSpPr>
          <p:spPr bwMode="auto">
            <a:xfrm>
              <a:off x="4223" y="1022"/>
              <a:ext cx="600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244774" name="Group 129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500" name="AutoShape 1298"/>
              <p:cNvSpPr>
                <a:spLocks noChangeArrowheads="1"/>
              </p:cNvSpPr>
              <p:nvPr/>
            </p:nvSpPr>
            <p:spPr bwMode="auto">
              <a:xfrm>
                <a:off x="612" y="2571"/>
                <a:ext cx="726" cy="13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01" name="AutoShape 1299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696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476" name="Rectangle 1300"/>
            <p:cNvSpPr>
              <a:spLocks noChangeArrowheads="1"/>
            </p:cNvSpPr>
            <p:nvPr/>
          </p:nvSpPr>
          <p:spPr bwMode="auto">
            <a:xfrm>
              <a:off x="4217" y="1359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77" name="Rectangle 1301"/>
            <p:cNvSpPr>
              <a:spLocks noChangeArrowheads="1"/>
            </p:cNvSpPr>
            <p:nvPr/>
          </p:nvSpPr>
          <p:spPr bwMode="auto">
            <a:xfrm>
              <a:off x="4229" y="1652"/>
              <a:ext cx="594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244777" name="Group 130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97" name="AutoShape 1303"/>
              <p:cNvSpPr>
                <a:spLocks noChangeArrowheads="1"/>
              </p:cNvSpPr>
              <p:nvPr/>
            </p:nvSpPr>
            <p:spPr bwMode="auto">
              <a:xfrm>
                <a:off x="612" y="2568"/>
                <a:ext cx="725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99" name="AutoShape 1304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9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479" name="Freeform 1305"/>
            <p:cNvSpPr>
              <a:spLocks/>
            </p:cNvSpPr>
            <p:nvPr/>
          </p:nvSpPr>
          <p:spPr bwMode="auto">
            <a:xfrm>
              <a:off x="5286" y="1352"/>
              <a:ext cx="267" cy="187"/>
            </a:xfrm>
            <a:custGeom>
              <a:avLst/>
              <a:gdLst>
                <a:gd name="T0" fmla="*/ 2 w 328"/>
                <a:gd name="T1" fmla="*/ 0 h 226"/>
                <a:gd name="T2" fmla="*/ 211 w 328"/>
                <a:gd name="T3" fmla="*/ 88 h 226"/>
                <a:gd name="T4" fmla="*/ 209 w 328"/>
                <a:gd name="T5" fmla="*/ 156 h 226"/>
                <a:gd name="T6" fmla="*/ 0 w 328"/>
                <a:gd name="T7" fmla="*/ 6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244779" name="Group 130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92" name="AutoShape 1307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93" name="AutoShape 1308"/>
              <p:cNvSpPr>
                <a:spLocks noChangeArrowheads="1"/>
              </p:cNvSpPr>
              <p:nvPr/>
            </p:nvSpPr>
            <p:spPr bwMode="auto">
              <a:xfrm>
                <a:off x="630" y="2587"/>
                <a:ext cx="695" cy="10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481" name="Rectangle 1309"/>
            <p:cNvSpPr>
              <a:spLocks noChangeArrowheads="1"/>
            </p:cNvSpPr>
            <p:nvPr/>
          </p:nvSpPr>
          <p:spPr bwMode="auto">
            <a:xfrm>
              <a:off x="5250" y="429"/>
              <a:ext cx="65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82" name="Freeform 1310"/>
            <p:cNvSpPr>
              <a:spLocks/>
            </p:cNvSpPr>
            <p:nvPr/>
          </p:nvSpPr>
          <p:spPr bwMode="auto">
            <a:xfrm>
              <a:off x="5310" y="1009"/>
              <a:ext cx="238" cy="212"/>
            </a:xfrm>
            <a:custGeom>
              <a:avLst/>
              <a:gdLst>
                <a:gd name="T0" fmla="*/ 2 w 296"/>
                <a:gd name="T1" fmla="*/ 0 h 256"/>
                <a:gd name="T2" fmla="*/ 187 w 296"/>
                <a:gd name="T3" fmla="*/ 100 h 256"/>
                <a:gd name="T4" fmla="*/ 190 w 296"/>
                <a:gd name="T5" fmla="*/ 177 h 256"/>
                <a:gd name="T6" fmla="*/ 0 w 296"/>
                <a:gd name="T7" fmla="*/ 6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83" name="Freeform 1311"/>
            <p:cNvSpPr>
              <a:spLocks/>
            </p:cNvSpPr>
            <p:nvPr/>
          </p:nvSpPr>
          <p:spPr bwMode="auto">
            <a:xfrm>
              <a:off x="5316" y="679"/>
              <a:ext cx="243" cy="243"/>
            </a:xfrm>
            <a:custGeom>
              <a:avLst/>
              <a:gdLst>
                <a:gd name="T0" fmla="*/ 0 w 304"/>
                <a:gd name="T1" fmla="*/ 0 h 288"/>
                <a:gd name="T2" fmla="*/ 196 w 304"/>
                <a:gd name="T3" fmla="*/ 114 h 288"/>
                <a:gd name="T4" fmla="*/ 183 w 304"/>
                <a:gd name="T5" fmla="*/ 200 h 288"/>
                <a:gd name="T6" fmla="*/ 5 w 304"/>
                <a:gd name="T7" fmla="*/ 86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84" name="Oval 1312"/>
            <p:cNvSpPr>
              <a:spLocks noChangeArrowheads="1"/>
            </p:cNvSpPr>
            <p:nvPr/>
          </p:nvSpPr>
          <p:spPr bwMode="auto">
            <a:xfrm>
              <a:off x="5518" y="2613"/>
              <a:ext cx="48" cy="94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85" name="Freeform 1313"/>
            <p:cNvSpPr>
              <a:spLocks/>
            </p:cNvSpPr>
            <p:nvPr/>
          </p:nvSpPr>
          <p:spPr bwMode="auto">
            <a:xfrm>
              <a:off x="5304" y="2613"/>
              <a:ext cx="243" cy="200"/>
            </a:xfrm>
            <a:custGeom>
              <a:avLst/>
              <a:gdLst>
                <a:gd name="T0" fmla="*/ 0 w 306"/>
                <a:gd name="T1" fmla="*/ 73 h 240"/>
                <a:gd name="T2" fmla="*/ 2 w 306"/>
                <a:gd name="T3" fmla="*/ 167 h 240"/>
                <a:gd name="T4" fmla="*/ 196 w 306"/>
                <a:gd name="T5" fmla="*/ 77 h 240"/>
                <a:gd name="T6" fmla="*/ 192 w 306"/>
                <a:gd name="T7" fmla="*/ 0 h 240"/>
                <a:gd name="T8" fmla="*/ 0 w 306"/>
                <a:gd name="T9" fmla="*/ 7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86" name="AutoShape 1314"/>
            <p:cNvSpPr>
              <a:spLocks noChangeArrowheads="1"/>
            </p:cNvSpPr>
            <p:nvPr/>
          </p:nvSpPr>
          <p:spPr bwMode="auto">
            <a:xfrm>
              <a:off x="4140" y="2675"/>
              <a:ext cx="1199" cy="150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87" name="AutoShape 1315"/>
            <p:cNvSpPr>
              <a:spLocks noChangeArrowheads="1"/>
            </p:cNvSpPr>
            <p:nvPr/>
          </p:nvSpPr>
          <p:spPr bwMode="auto">
            <a:xfrm>
              <a:off x="4205" y="2713"/>
              <a:ext cx="1069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88" name="Oval 1316"/>
            <p:cNvSpPr>
              <a:spLocks noChangeArrowheads="1"/>
            </p:cNvSpPr>
            <p:nvPr/>
          </p:nvSpPr>
          <p:spPr bwMode="auto">
            <a:xfrm>
              <a:off x="4306" y="2382"/>
              <a:ext cx="160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89" name="Oval 1317"/>
            <p:cNvSpPr>
              <a:spLocks noChangeArrowheads="1"/>
            </p:cNvSpPr>
            <p:nvPr/>
          </p:nvSpPr>
          <p:spPr bwMode="auto">
            <a:xfrm>
              <a:off x="4484" y="2382"/>
              <a:ext cx="160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fontAlgn="auto" hangingPunct="1">
                <a:spcAft>
                  <a:spcPts val="0"/>
                </a:spcAft>
                <a:defRPr/>
              </a:pPr>
              <a:endParaRPr lang="en-US" i="0" dirty="0">
                <a:solidFill>
                  <a:srgbClr val="FF0000"/>
                </a:solidFill>
                <a:latin typeface="Calibri"/>
                <a:ea typeface="+mn-ea"/>
                <a:cs typeface="Arial" charset="0"/>
              </a:endParaRPr>
            </a:p>
          </p:txBody>
        </p:sp>
        <p:sp>
          <p:nvSpPr>
            <p:cNvPr id="490" name="Oval 1318"/>
            <p:cNvSpPr>
              <a:spLocks noChangeArrowheads="1"/>
            </p:cNvSpPr>
            <p:nvPr/>
          </p:nvSpPr>
          <p:spPr bwMode="auto">
            <a:xfrm>
              <a:off x="4663" y="2382"/>
              <a:ext cx="160" cy="13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91" name="Rectangle 1319"/>
            <p:cNvSpPr>
              <a:spLocks noChangeArrowheads="1"/>
            </p:cNvSpPr>
            <p:nvPr/>
          </p:nvSpPr>
          <p:spPr bwMode="auto">
            <a:xfrm>
              <a:off x="5060" y="1833"/>
              <a:ext cx="89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04" name="TextBox 503"/>
          <p:cNvSpPr txBox="1"/>
          <p:nvPr/>
        </p:nvSpPr>
        <p:spPr>
          <a:xfrm>
            <a:off x="379413" y="3336925"/>
            <a:ext cx="981075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Load 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balancer</a:t>
            </a:r>
          </a:p>
        </p:txBody>
      </p:sp>
      <p:cxnSp>
        <p:nvCxnSpPr>
          <p:cNvPr id="104" name="Straight Connector 103"/>
          <p:cNvCxnSpPr/>
          <p:nvPr/>
        </p:nvCxnSpPr>
        <p:spPr>
          <a:xfrm flipH="1">
            <a:off x="835025" y="4676775"/>
            <a:ext cx="355600" cy="495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70" idx="2"/>
          </p:cNvCxnSpPr>
          <p:nvPr/>
        </p:nvCxnSpPr>
        <p:spPr>
          <a:xfrm flipH="1">
            <a:off x="1139825" y="4891088"/>
            <a:ext cx="201613" cy="4857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1457325" y="4691063"/>
            <a:ext cx="57150" cy="4905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endCxn id="775" idx="0"/>
          </p:cNvCxnSpPr>
          <p:nvPr/>
        </p:nvCxnSpPr>
        <p:spPr>
          <a:xfrm>
            <a:off x="1597025" y="4714875"/>
            <a:ext cx="274638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4826" name="Group 505"/>
          <p:cNvGrpSpPr>
            <a:grpSpLocks/>
          </p:cNvGrpSpPr>
          <p:nvPr/>
        </p:nvGrpSpPr>
        <p:grpSpPr bwMode="auto">
          <a:xfrm>
            <a:off x="569913" y="5172075"/>
            <a:ext cx="331787" cy="1030288"/>
            <a:chOff x="6240352" y="2055335"/>
            <a:chExt cx="771307" cy="1017716"/>
          </a:xfrm>
        </p:grpSpPr>
        <p:grpSp>
          <p:nvGrpSpPr>
            <p:cNvPr id="205797" name="Group 506"/>
            <p:cNvGrpSpPr>
              <a:grpSpLocks/>
            </p:cNvGrpSpPr>
            <p:nvPr/>
          </p:nvGrpSpPr>
          <p:grpSpPr bwMode="auto">
            <a:xfrm>
              <a:off x="6240352" y="2235573"/>
              <a:ext cx="697981" cy="837478"/>
              <a:chOff x="6395998" y="3062424"/>
              <a:chExt cx="564403" cy="837478"/>
            </a:xfrm>
          </p:grpSpPr>
          <p:sp>
            <p:nvSpPr>
              <p:cNvPr id="534" name="Rectangle 533"/>
              <p:cNvSpPr/>
              <p:nvPr/>
            </p:nvSpPr>
            <p:spPr>
              <a:xfrm>
                <a:off x="6509397" y="3062521"/>
                <a:ext cx="447629" cy="74172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535" name="Straight Connector 534"/>
              <p:cNvCxnSpPr/>
              <p:nvPr/>
            </p:nvCxnSpPr>
            <p:spPr>
              <a:xfrm flipV="1">
                <a:off x="6846611" y="3062521"/>
                <a:ext cx="113399" cy="925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6" name="Rectangle 535"/>
              <p:cNvSpPr/>
              <p:nvPr/>
            </p:nvSpPr>
            <p:spPr>
              <a:xfrm>
                <a:off x="6476570" y="3071930"/>
                <a:ext cx="131305" cy="116042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537" name="Straight Connector 536"/>
              <p:cNvCxnSpPr/>
              <p:nvPr/>
            </p:nvCxnSpPr>
            <p:spPr>
              <a:xfrm flipV="1">
                <a:off x="6395998" y="3062521"/>
                <a:ext cx="113399" cy="925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0" name="Rectangle 539"/>
              <p:cNvSpPr/>
              <p:nvPr/>
            </p:nvSpPr>
            <p:spPr>
              <a:xfrm>
                <a:off x="6816769" y="3703885"/>
                <a:ext cx="131305" cy="114474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541" name="Rectangle 540"/>
              <p:cNvSpPr/>
              <p:nvPr/>
            </p:nvSpPr>
            <p:spPr>
              <a:xfrm>
                <a:off x="6404950" y="3158176"/>
                <a:ext cx="444646" cy="74172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543" name="Straight Connector 542"/>
              <p:cNvCxnSpPr/>
              <p:nvPr/>
            </p:nvCxnSpPr>
            <p:spPr>
              <a:xfrm flipV="1">
                <a:off x="6846611" y="3804246"/>
                <a:ext cx="113399" cy="925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44737" name="Group 544"/>
              <p:cNvGrpSpPr>
                <a:grpSpLocks/>
              </p:cNvGrpSpPr>
              <p:nvPr/>
            </p:nvGrpSpPr>
            <p:grpSpPr bwMode="auto">
              <a:xfrm>
                <a:off x="6400318" y="313742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578" name="Straight Connector 577"/>
                <p:cNvCxnSpPr/>
                <p:nvPr/>
              </p:nvCxnSpPr>
              <p:spPr>
                <a:xfrm flipV="1">
                  <a:off x="7028337" y="2846452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9" name="Straight Connector 578"/>
                <p:cNvCxnSpPr/>
                <p:nvPr/>
              </p:nvCxnSpPr>
              <p:spPr>
                <a:xfrm flipV="1">
                  <a:off x="6580707" y="2938972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4738" name="Group 547"/>
              <p:cNvGrpSpPr>
                <a:grpSpLocks/>
              </p:cNvGrpSpPr>
              <p:nvPr/>
            </p:nvGrpSpPr>
            <p:grpSpPr bwMode="auto">
              <a:xfrm>
                <a:off x="6399838" y="320328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576" name="Straight Connector 575"/>
                <p:cNvCxnSpPr/>
                <p:nvPr/>
              </p:nvCxnSpPr>
              <p:spPr>
                <a:xfrm flipV="1">
                  <a:off x="7028816" y="2846449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7" name="Straight Connector 576"/>
                <p:cNvCxnSpPr/>
                <p:nvPr/>
              </p:nvCxnSpPr>
              <p:spPr>
                <a:xfrm flipV="1">
                  <a:off x="6581187" y="2938969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4739" name="Group 549"/>
              <p:cNvGrpSpPr>
                <a:grpSpLocks/>
              </p:cNvGrpSpPr>
              <p:nvPr/>
            </p:nvGrpSpPr>
            <p:grpSpPr bwMode="auto">
              <a:xfrm>
                <a:off x="6399358" y="326914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574" name="Straight Connector 573"/>
                <p:cNvCxnSpPr/>
                <p:nvPr/>
              </p:nvCxnSpPr>
              <p:spPr>
                <a:xfrm flipV="1">
                  <a:off x="7026314" y="2846446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5" name="Straight Connector 574"/>
                <p:cNvCxnSpPr/>
                <p:nvPr/>
              </p:nvCxnSpPr>
              <p:spPr>
                <a:xfrm flipV="1">
                  <a:off x="6581668" y="2938966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4740" name="Group 550"/>
              <p:cNvGrpSpPr>
                <a:grpSpLocks/>
              </p:cNvGrpSpPr>
              <p:nvPr/>
            </p:nvGrpSpPr>
            <p:grpSpPr bwMode="auto">
              <a:xfrm>
                <a:off x="6398878" y="333501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572" name="Straight Connector 571"/>
                <p:cNvCxnSpPr/>
                <p:nvPr/>
              </p:nvCxnSpPr>
              <p:spPr>
                <a:xfrm flipV="1">
                  <a:off x="7026794" y="2846445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3" name="Straight Connector 572"/>
                <p:cNvCxnSpPr/>
                <p:nvPr/>
              </p:nvCxnSpPr>
              <p:spPr>
                <a:xfrm flipV="1">
                  <a:off x="6582147" y="2938964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4741" name="Group 551"/>
              <p:cNvGrpSpPr>
                <a:grpSpLocks/>
              </p:cNvGrpSpPr>
              <p:nvPr/>
            </p:nvGrpSpPr>
            <p:grpSpPr bwMode="auto">
              <a:xfrm>
                <a:off x="6398398" y="340087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570" name="Straight Connector 569"/>
                <p:cNvCxnSpPr/>
                <p:nvPr/>
              </p:nvCxnSpPr>
              <p:spPr>
                <a:xfrm flipV="1">
                  <a:off x="7027273" y="2846442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1" name="Straight Connector 570"/>
                <p:cNvCxnSpPr/>
                <p:nvPr/>
              </p:nvCxnSpPr>
              <p:spPr>
                <a:xfrm flipV="1">
                  <a:off x="6582627" y="2938961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4742" name="Group 552"/>
              <p:cNvGrpSpPr>
                <a:grpSpLocks/>
              </p:cNvGrpSpPr>
              <p:nvPr/>
            </p:nvGrpSpPr>
            <p:grpSpPr bwMode="auto">
              <a:xfrm>
                <a:off x="6397918" y="346674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568" name="Straight Connector 567"/>
                <p:cNvCxnSpPr/>
                <p:nvPr/>
              </p:nvCxnSpPr>
              <p:spPr>
                <a:xfrm flipV="1">
                  <a:off x="7027754" y="2846440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9" name="Straight Connector 568"/>
                <p:cNvCxnSpPr/>
                <p:nvPr/>
              </p:nvCxnSpPr>
              <p:spPr>
                <a:xfrm flipV="1">
                  <a:off x="6583108" y="2938959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4743" name="Group 555"/>
              <p:cNvGrpSpPr>
                <a:grpSpLocks/>
              </p:cNvGrpSpPr>
              <p:nvPr/>
            </p:nvGrpSpPr>
            <p:grpSpPr bwMode="auto">
              <a:xfrm>
                <a:off x="6397438" y="353260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566" name="Straight Connector 565"/>
                <p:cNvCxnSpPr/>
                <p:nvPr/>
              </p:nvCxnSpPr>
              <p:spPr>
                <a:xfrm flipV="1">
                  <a:off x="7028234" y="2846437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7" name="Straight Connector 566"/>
                <p:cNvCxnSpPr/>
                <p:nvPr/>
              </p:nvCxnSpPr>
              <p:spPr>
                <a:xfrm flipV="1">
                  <a:off x="6580604" y="2938956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4744" name="Group 556"/>
              <p:cNvGrpSpPr>
                <a:grpSpLocks/>
              </p:cNvGrpSpPr>
              <p:nvPr/>
            </p:nvGrpSpPr>
            <p:grpSpPr bwMode="auto">
              <a:xfrm>
                <a:off x="6396958" y="359846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564" name="Straight Connector 563"/>
                <p:cNvCxnSpPr/>
                <p:nvPr/>
              </p:nvCxnSpPr>
              <p:spPr>
                <a:xfrm flipV="1">
                  <a:off x="7028713" y="2846434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5" name="Straight Connector 564"/>
                <p:cNvCxnSpPr/>
                <p:nvPr/>
              </p:nvCxnSpPr>
              <p:spPr>
                <a:xfrm flipV="1">
                  <a:off x="6581083" y="2938953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4745" name="Group 557"/>
              <p:cNvGrpSpPr>
                <a:grpSpLocks/>
              </p:cNvGrpSpPr>
              <p:nvPr/>
            </p:nvGrpSpPr>
            <p:grpSpPr bwMode="auto">
              <a:xfrm>
                <a:off x="6396478" y="366433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562" name="Straight Connector 561"/>
                <p:cNvCxnSpPr/>
                <p:nvPr/>
              </p:nvCxnSpPr>
              <p:spPr>
                <a:xfrm flipV="1">
                  <a:off x="7026209" y="2846432"/>
                  <a:ext cx="107431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3" name="Straight Connector 562"/>
                <p:cNvCxnSpPr/>
                <p:nvPr/>
              </p:nvCxnSpPr>
              <p:spPr>
                <a:xfrm flipV="1">
                  <a:off x="6581565" y="2938951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4746" name="Group 558"/>
              <p:cNvGrpSpPr>
                <a:grpSpLocks/>
              </p:cNvGrpSpPr>
              <p:nvPr/>
            </p:nvGrpSpPr>
            <p:grpSpPr bwMode="auto">
              <a:xfrm>
                <a:off x="6395998" y="373019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560" name="Straight Connector 559"/>
                <p:cNvCxnSpPr/>
                <p:nvPr/>
              </p:nvCxnSpPr>
              <p:spPr>
                <a:xfrm flipV="1">
                  <a:off x="7026688" y="2846429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1" name="Straight Connector 560"/>
                <p:cNvCxnSpPr/>
                <p:nvPr/>
              </p:nvCxnSpPr>
              <p:spPr>
                <a:xfrm flipV="1">
                  <a:off x="6582044" y="2938948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5798" name="Group 508"/>
            <p:cNvGrpSpPr>
              <a:grpSpLocks/>
            </p:cNvGrpSpPr>
            <p:nvPr/>
          </p:nvGrpSpPr>
          <p:grpSpPr bwMode="auto">
            <a:xfrm>
              <a:off x="6280049" y="2055335"/>
              <a:ext cx="731610" cy="920732"/>
              <a:chOff x="6280049" y="2055335"/>
              <a:chExt cx="731610" cy="920732"/>
            </a:xfrm>
          </p:grpSpPr>
          <p:grpSp>
            <p:nvGrpSpPr>
              <p:cNvPr id="205799" name="Group 509"/>
              <p:cNvGrpSpPr>
                <a:grpSpLocks/>
              </p:cNvGrpSpPr>
              <p:nvPr/>
            </p:nvGrpSpPr>
            <p:grpSpPr bwMode="auto">
              <a:xfrm>
                <a:off x="6280049" y="2055335"/>
                <a:ext cx="680752" cy="139401"/>
                <a:chOff x="5414286" y="2921098"/>
                <a:chExt cx="680752" cy="139401"/>
              </a:xfrm>
            </p:grpSpPr>
            <p:sp>
              <p:nvSpPr>
                <p:cNvPr id="526" name="Rectangle 188"/>
                <p:cNvSpPr>
                  <a:spLocks noChangeArrowheads="1"/>
                </p:cNvSpPr>
                <p:nvPr/>
              </p:nvSpPr>
              <p:spPr bwMode="auto">
                <a:xfrm>
                  <a:off x="5415183" y="2996368"/>
                  <a:ext cx="549881" cy="64294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527" name="AutoShape 189"/>
                <p:cNvSpPr>
                  <a:spLocks noChangeArrowheads="1"/>
                </p:cNvSpPr>
                <p:nvPr/>
              </p:nvSpPr>
              <p:spPr bwMode="auto">
                <a:xfrm>
                  <a:off x="5415183" y="2921098"/>
                  <a:ext cx="675356" cy="78406"/>
                </a:xfrm>
                <a:prstGeom prst="parallelogram">
                  <a:avLst>
                    <a:gd name="adj" fmla="val 122778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530" name="Freeform 190"/>
                <p:cNvSpPr>
                  <a:spLocks/>
                </p:cNvSpPr>
                <p:nvPr/>
              </p:nvSpPr>
              <p:spPr bwMode="auto">
                <a:xfrm>
                  <a:off x="5968753" y="2922667"/>
                  <a:ext cx="125476" cy="137995"/>
                </a:xfrm>
                <a:custGeom>
                  <a:avLst/>
                  <a:gdLst>
                    <a:gd name="T0" fmla="*/ 0 w 169"/>
                    <a:gd name="T1" fmla="*/ 138 h 224"/>
                    <a:gd name="T2" fmla="*/ 0 w 169"/>
                    <a:gd name="T3" fmla="*/ 224 h 224"/>
                    <a:gd name="T4" fmla="*/ 169 w 169"/>
                    <a:gd name="T5" fmla="*/ 77 h 224"/>
                    <a:gd name="T6" fmla="*/ 169 w 169"/>
                    <a:gd name="T7" fmla="*/ 0 h 224"/>
                    <a:gd name="T8" fmla="*/ 0 w 169"/>
                    <a:gd name="T9" fmla="*/ 138 h 2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9"/>
                    <a:gd name="T16" fmla="*/ 0 h 224"/>
                    <a:gd name="T17" fmla="*/ 169 w 169"/>
                    <a:gd name="T18" fmla="*/ 224 h 2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9" h="224">
                      <a:moveTo>
                        <a:pt x="0" y="138"/>
                      </a:moveTo>
                      <a:lnTo>
                        <a:pt x="0" y="224"/>
                      </a:lnTo>
                      <a:lnTo>
                        <a:pt x="169" y="77"/>
                      </a:lnTo>
                      <a:lnTo>
                        <a:pt x="169" y="0"/>
                      </a:ln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3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531" name="Freeform 191"/>
                <p:cNvSpPr>
                  <a:spLocks/>
                </p:cNvSpPr>
                <p:nvPr/>
              </p:nvSpPr>
              <p:spPr bwMode="auto">
                <a:xfrm>
                  <a:off x="5500065" y="2936779"/>
                  <a:ext cx="524046" cy="45476"/>
                </a:xfrm>
                <a:custGeom>
                  <a:avLst/>
                  <a:gdLst>
                    <a:gd name="T0" fmla="*/ 0 w 280"/>
                    <a:gd name="T1" fmla="*/ 63 h 63"/>
                    <a:gd name="T2" fmla="*/ 37 w 280"/>
                    <a:gd name="T3" fmla="*/ 62 h 63"/>
                    <a:gd name="T4" fmla="*/ 219 w 280"/>
                    <a:gd name="T5" fmla="*/ 0 h 63"/>
                    <a:gd name="T6" fmla="*/ 280 w 280"/>
                    <a:gd name="T7" fmla="*/ 0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0"/>
                    <a:gd name="T13" fmla="*/ 0 h 63"/>
                    <a:gd name="T14" fmla="*/ 280 w 280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0" h="63">
                      <a:moveTo>
                        <a:pt x="0" y="63"/>
                      </a:moveTo>
                      <a:lnTo>
                        <a:pt x="37" y="62"/>
                      </a:lnTo>
                      <a:lnTo>
                        <a:pt x="219" y="0"/>
                      </a:lnTo>
                      <a:lnTo>
                        <a:pt x="280" y="0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533" name="Freeform 192"/>
                <p:cNvSpPr>
                  <a:spLocks/>
                </p:cNvSpPr>
                <p:nvPr/>
              </p:nvSpPr>
              <p:spPr bwMode="auto">
                <a:xfrm>
                  <a:off x="5621849" y="2933643"/>
                  <a:ext cx="302618" cy="53316"/>
                </a:xfrm>
                <a:custGeom>
                  <a:avLst/>
                  <a:gdLst>
                    <a:gd name="T0" fmla="*/ 0 w 293"/>
                    <a:gd name="T1" fmla="*/ 0 h 93"/>
                    <a:gd name="T2" fmla="*/ 67 w 293"/>
                    <a:gd name="T3" fmla="*/ 1 h 93"/>
                    <a:gd name="T4" fmla="*/ 195 w 293"/>
                    <a:gd name="T5" fmla="*/ 93 h 93"/>
                    <a:gd name="T6" fmla="*/ 293 w 293"/>
                    <a:gd name="T7" fmla="*/ 93 h 9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93"/>
                    <a:gd name="T13" fmla="*/ 0 h 93"/>
                    <a:gd name="T14" fmla="*/ 293 w 293"/>
                    <a:gd name="T15" fmla="*/ 93 h 9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93" h="93">
                      <a:moveTo>
                        <a:pt x="0" y="0"/>
                      </a:moveTo>
                      <a:lnTo>
                        <a:pt x="67" y="1"/>
                      </a:lnTo>
                      <a:lnTo>
                        <a:pt x="195" y="93"/>
                      </a:lnTo>
                      <a:lnTo>
                        <a:pt x="293" y="93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cxnSp>
            <p:nvCxnSpPr>
              <p:cNvPr id="511" name="Straight Connector 510"/>
              <p:cNvCxnSpPr/>
              <p:nvPr/>
            </p:nvCxnSpPr>
            <p:spPr>
              <a:xfrm flipH="1">
                <a:off x="6996897" y="2124333"/>
                <a:ext cx="11073" cy="8452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3" name="Straight Connector 512"/>
              <p:cNvCxnSpPr/>
              <p:nvPr/>
            </p:nvCxnSpPr>
            <p:spPr>
              <a:xfrm>
                <a:off x="6875113" y="2304668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4" name="Straight Connector 513"/>
              <p:cNvCxnSpPr/>
              <p:nvPr/>
            </p:nvCxnSpPr>
            <p:spPr>
              <a:xfrm>
                <a:off x="6871421" y="2368961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5" name="Straight Connector 514"/>
              <p:cNvCxnSpPr/>
              <p:nvPr/>
            </p:nvCxnSpPr>
            <p:spPr>
              <a:xfrm>
                <a:off x="6871421" y="2444231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6" name="Straight Connector 515"/>
              <p:cNvCxnSpPr/>
              <p:nvPr/>
            </p:nvCxnSpPr>
            <p:spPr>
              <a:xfrm>
                <a:off x="6867732" y="2508525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7" name="Straight Connector 516"/>
              <p:cNvCxnSpPr/>
              <p:nvPr/>
            </p:nvCxnSpPr>
            <p:spPr>
              <a:xfrm>
                <a:off x="6864040" y="2569681"/>
                <a:ext cx="14023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8" name="Straight Connector 517"/>
              <p:cNvCxnSpPr/>
              <p:nvPr/>
            </p:nvCxnSpPr>
            <p:spPr>
              <a:xfrm>
                <a:off x="6864040" y="2638679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9" name="Straight Connector 518"/>
              <p:cNvCxnSpPr/>
              <p:nvPr/>
            </p:nvCxnSpPr>
            <p:spPr>
              <a:xfrm>
                <a:off x="6860351" y="2706109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0" name="Straight Connector 519"/>
              <p:cNvCxnSpPr/>
              <p:nvPr/>
            </p:nvCxnSpPr>
            <p:spPr>
              <a:xfrm>
                <a:off x="6867732" y="2775107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1" name="Straight Connector 520"/>
              <p:cNvCxnSpPr/>
              <p:nvPr/>
            </p:nvCxnSpPr>
            <p:spPr>
              <a:xfrm>
                <a:off x="6871421" y="2842536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2" name="Straight Connector 521"/>
              <p:cNvCxnSpPr/>
              <p:nvPr/>
            </p:nvCxnSpPr>
            <p:spPr>
              <a:xfrm>
                <a:off x="6871421" y="2911533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3" name="Straight Connector 522"/>
              <p:cNvCxnSpPr/>
              <p:nvPr/>
            </p:nvCxnSpPr>
            <p:spPr>
              <a:xfrm>
                <a:off x="6875113" y="2975827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4" name="Straight Connector 523"/>
              <p:cNvCxnSpPr/>
              <p:nvPr/>
            </p:nvCxnSpPr>
            <p:spPr>
              <a:xfrm flipH="1">
                <a:off x="6875113" y="2132174"/>
                <a:ext cx="136546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27" name="Group 638"/>
          <p:cNvGrpSpPr>
            <a:grpSpLocks/>
          </p:cNvGrpSpPr>
          <p:nvPr/>
        </p:nvGrpSpPr>
        <p:grpSpPr bwMode="auto">
          <a:xfrm>
            <a:off x="955675" y="5172075"/>
            <a:ext cx="331788" cy="1030288"/>
            <a:chOff x="6240352" y="2055335"/>
            <a:chExt cx="771307" cy="1017716"/>
          </a:xfrm>
        </p:grpSpPr>
        <p:grpSp>
          <p:nvGrpSpPr>
            <p:cNvPr id="205739" name="Group 639"/>
            <p:cNvGrpSpPr>
              <a:grpSpLocks/>
            </p:cNvGrpSpPr>
            <p:nvPr/>
          </p:nvGrpSpPr>
          <p:grpSpPr bwMode="auto">
            <a:xfrm>
              <a:off x="6240352" y="2235573"/>
              <a:ext cx="697981" cy="837478"/>
              <a:chOff x="6395998" y="3062424"/>
              <a:chExt cx="564403" cy="837478"/>
            </a:xfrm>
          </p:grpSpPr>
          <p:sp>
            <p:nvSpPr>
              <p:cNvPr id="661" name="Rectangle 660"/>
              <p:cNvSpPr/>
              <p:nvPr/>
            </p:nvSpPr>
            <p:spPr>
              <a:xfrm>
                <a:off x="6509397" y="3062521"/>
                <a:ext cx="447628" cy="74172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662" name="Straight Connector 661"/>
              <p:cNvCxnSpPr/>
              <p:nvPr/>
            </p:nvCxnSpPr>
            <p:spPr>
              <a:xfrm flipV="1">
                <a:off x="6846611" y="3062521"/>
                <a:ext cx="113399" cy="925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3" name="Rectangle 662"/>
              <p:cNvSpPr/>
              <p:nvPr/>
            </p:nvSpPr>
            <p:spPr>
              <a:xfrm>
                <a:off x="6476572" y="3071930"/>
                <a:ext cx="131304" cy="116042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664" name="Straight Connector 663"/>
              <p:cNvCxnSpPr/>
              <p:nvPr/>
            </p:nvCxnSpPr>
            <p:spPr>
              <a:xfrm flipV="1">
                <a:off x="6395998" y="3062521"/>
                <a:ext cx="113399" cy="925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5" name="Rectangle 664"/>
              <p:cNvSpPr/>
              <p:nvPr/>
            </p:nvSpPr>
            <p:spPr>
              <a:xfrm>
                <a:off x="6816769" y="3703885"/>
                <a:ext cx="131304" cy="114474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666" name="Rectangle 665"/>
              <p:cNvSpPr/>
              <p:nvPr/>
            </p:nvSpPr>
            <p:spPr>
              <a:xfrm>
                <a:off x="6404951" y="3158176"/>
                <a:ext cx="444643" cy="74172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667" name="Straight Connector 666"/>
              <p:cNvCxnSpPr/>
              <p:nvPr/>
            </p:nvCxnSpPr>
            <p:spPr>
              <a:xfrm flipV="1">
                <a:off x="6846611" y="3804246"/>
                <a:ext cx="113399" cy="925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5767" name="Group 667"/>
              <p:cNvGrpSpPr>
                <a:grpSpLocks/>
              </p:cNvGrpSpPr>
              <p:nvPr/>
            </p:nvGrpSpPr>
            <p:grpSpPr bwMode="auto">
              <a:xfrm>
                <a:off x="6400318" y="313742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696" name="Straight Connector 695"/>
                <p:cNvCxnSpPr/>
                <p:nvPr/>
              </p:nvCxnSpPr>
              <p:spPr>
                <a:xfrm flipV="1">
                  <a:off x="7028337" y="2846452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7" name="Straight Connector 696"/>
                <p:cNvCxnSpPr/>
                <p:nvPr/>
              </p:nvCxnSpPr>
              <p:spPr>
                <a:xfrm flipV="1">
                  <a:off x="6580709" y="2938972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768" name="Group 668"/>
              <p:cNvGrpSpPr>
                <a:grpSpLocks/>
              </p:cNvGrpSpPr>
              <p:nvPr/>
            </p:nvGrpSpPr>
            <p:grpSpPr bwMode="auto">
              <a:xfrm>
                <a:off x="6399838" y="320328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694" name="Straight Connector 693"/>
                <p:cNvCxnSpPr/>
                <p:nvPr/>
              </p:nvCxnSpPr>
              <p:spPr>
                <a:xfrm flipV="1">
                  <a:off x="7028817" y="2846449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5" name="Straight Connector 694"/>
                <p:cNvCxnSpPr/>
                <p:nvPr/>
              </p:nvCxnSpPr>
              <p:spPr>
                <a:xfrm flipV="1">
                  <a:off x="6581189" y="2938969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769" name="Group 669"/>
              <p:cNvGrpSpPr>
                <a:grpSpLocks/>
              </p:cNvGrpSpPr>
              <p:nvPr/>
            </p:nvGrpSpPr>
            <p:grpSpPr bwMode="auto">
              <a:xfrm>
                <a:off x="6399358" y="326914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692" name="Straight Connector 691"/>
                <p:cNvCxnSpPr/>
                <p:nvPr/>
              </p:nvCxnSpPr>
              <p:spPr>
                <a:xfrm flipV="1">
                  <a:off x="7026313" y="2846446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3" name="Straight Connector 692"/>
                <p:cNvCxnSpPr/>
                <p:nvPr/>
              </p:nvCxnSpPr>
              <p:spPr>
                <a:xfrm flipV="1">
                  <a:off x="6581670" y="2938966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770" name="Group 670"/>
              <p:cNvGrpSpPr>
                <a:grpSpLocks/>
              </p:cNvGrpSpPr>
              <p:nvPr/>
            </p:nvGrpSpPr>
            <p:grpSpPr bwMode="auto">
              <a:xfrm>
                <a:off x="6398878" y="333501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690" name="Straight Connector 689"/>
                <p:cNvCxnSpPr/>
                <p:nvPr/>
              </p:nvCxnSpPr>
              <p:spPr>
                <a:xfrm flipV="1">
                  <a:off x="7026792" y="2846445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1" name="Straight Connector 690"/>
                <p:cNvCxnSpPr/>
                <p:nvPr/>
              </p:nvCxnSpPr>
              <p:spPr>
                <a:xfrm flipV="1">
                  <a:off x="6582149" y="2938964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771" name="Group 671"/>
              <p:cNvGrpSpPr>
                <a:grpSpLocks/>
              </p:cNvGrpSpPr>
              <p:nvPr/>
            </p:nvGrpSpPr>
            <p:grpSpPr bwMode="auto">
              <a:xfrm>
                <a:off x="6398398" y="340087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688" name="Straight Connector 687"/>
                <p:cNvCxnSpPr/>
                <p:nvPr/>
              </p:nvCxnSpPr>
              <p:spPr>
                <a:xfrm flipV="1">
                  <a:off x="7027272" y="2846442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9" name="Straight Connector 688"/>
                <p:cNvCxnSpPr/>
                <p:nvPr/>
              </p:nvCxnSpPr>
              <p:spPr>
                <a:xfrm flipV="1">
                  <a:off x="6582629" y="2938961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772" name="Group 672"/>
              <p:cNvGrpSpPr>
                <a:grpSpLocks/>
              </p:cNvGrpSpPr>
              <p:nvPr/>
            </p:nvGrpSpPr>
            <p:grpSpPr bwMode="auto">
              <a:xfrm>
                <a:off x="6397918" y="346674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686" name="Straight Connector 685"/>
                <p:cNvCxnSpPr/>
                <p:nvPr/>
              </p:nvCxnSpPr>
              <p:spPr>
                <a:xfrm flipV="1">
                  <a:off x="7027753" y="2846440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7" name="Straight Connector 686"/>
                <p:cNvCxnSpPr/>
                <p:nvPr/>
              </p:nvCxnSpPr>
              <p:spPr>
                <a:xfrm flipV="1">
                  <a:off x="6583110" y="2938959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773" name="Group 673"/>
              <p:cNvGrpSpPr>
                <a:grpSpLocks/>
              </p:cNvGrpSpPr>
              <p:nvPr/>
            </p:nvGrpSpPr>
            <p:grpSpPr bwMode="auto">
              <a:xfrm>
                <a:off x="6397438" y="353260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684" name="Straight Connector 683"/>
                <p:cNvCxnSpPr/>
                <p:nvPr/>
              </p:nvCxnSpPr>
              <p:spPr>
                <a:xfrm flipV="1">
                  <a:off x="7028232" y="2846437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5" name="Straight Connector 684"/>
                <p:cNvCxnSpPr/>
                <p:nvPr/>
              </p:nvCxnSpPr>
              <p:spPr>
                <a:xfrm flipV="1">
                  <a:off x="6580604" y="2938956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774" name="Group 674"/>
              <p:cNvGrpSpPr>
                <a:grpSpLocks/>
              </p:cNvGrpSpPr>
              <p:nvPr/>
            </p:nvGrpSpPr>
            <p:grpSpPr bwMode="auto">
              <a:xfrm>
                <a:off x="6396958" y="359846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682" name="Straight Connector 681"/>
                <p:cNvCxnSpPr/>
                <p:nvPr/>
              </p:nvCxnSpPr>
              <p:spPr>
                <a:xfrm flipV="1">
                  <a:off x="7028711" y="2846434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3" name="Straight Connector 682"/>
                <p:cNvCxnSpPr/>
                <p:nvPr/>
              </p:nvCxnSpPr>
              <p:spPr>
                <a:xfrm flipV="1">
                  <a:off x="6581083" y="2938953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775" name="Group 675"/>
              <p:cNvGrpSpPr>
                <a:grpSpLocks/>
              </p:cNvGrpSpPr>
              <p:nvPr/>
            </p:nvGrpSpPr>
            <p:grpSpPr bwMode="auto">
              <a:xfrm>
                <a:off x="6396478" y="366433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680" name="Straight Connector 679"/>
                <p:cNvCxnSpPr/>
                <p:nvPr/>
              </p:nvCxnSpPr>
              <p:spPr>
                <a:xfrm flipV="1">
                  <a:off x="7026209" y="2846432"/>
                  <a:ext cx="107431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1" name="Straight Connector 680"/>
                <p:cNvCxnSpPr/>
                <p:nvPr/>
              </p:nvCxnSpPr>
              <p:spPr>
                <a:xfrm flipV="1">
                  <a:off x="6581565" y="2938951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776" name="Group 676"/>
              <p:cNvGrpSpPr>
                <a:grpSpLocks/>
              </p:cNvGrpSpPr>
              <p:nvPr/>
            </p:nvGrpSpPr>
            <p:grpSpPr bwMode="auto">
              <a:xfrm>
                <a:off x="6395998" y="373019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678" name="Straight Connector 677"/>
                <p:cNvCxnSpPr/>
                <p:nvPr/>
              </p:nvCxnSpPr>
              <p:spPr>
                <a:xfrm flipV="1">
                  <a:off x="7026689" y="2846429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9" name="Straight Connector 678"/>
                <p:cNvCxnSpPr/>
                <p:nvPr/>
              </p:nvCxnSpPr>
              <p:spPr>
                <a:xfrm flipV="1">
                  <a:off x="6582044" y="2938948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5740" name="Group 640"/>
            <p:cNvGrpSpPr>
              <a:grpSpLocks/>
            </p:cNvGrpSpPr>
            <p:nvPr/>
          </p:nvGrpSpPr>
          <p:grpSpPr bwMode="auto">
            <a:xfrm>
              <a:off x="6280049" y="2055335"/>
              <a:ext cx="731610" cy="920732"/>
              <a:chOff x="6280049" y="2055335"/>
              <a:chExt cx="731610" cy="920732"/>
            </a:xfrm>
          </p:grpSpPr>
          <p:grpSp>
            <p:nvGrpSpPr>
              <p:cNvPr id="205741" name="Group 641"/>
              <p:cNvGrpSpPr>
                <a:grpSpLocks/>
              </p:cNvGrpSpPr>
              <p:nvPr/>
            </p:nvGrpSpPr>
            <p:grpSpPr bwMode="auto">
              <a:xfrm>
                <a:off x="6280049" y="2055335"/>
                <a:ext cx="680752" cy="139401"/>
                <a:chOff x="5414286" y="2921098"/>
                <a:chExt cx="680752" cy="139401"/>
              </a:xfrm>
            </p:grpSpPr>
            <p:sp>
              <p:nvSpPr>
                <p:cNvPr id="656" name="Rectangle 188"/>
                <p:cNvSpPr>
                  <a:spLocks noChangeArrowheads="1"/>
                </p:cNvSpPr>
                <p:nvPr/>
              </p:nvSpPr>
              <p:spPr bwMode="auto">
                <a:xfrm>
                  <a:off x="5415186" y="2996368"/>
                  <a:ext cx="549876" cy="64294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57" name="AutoShape 189"/>
                <p:cNvSpPr>
                  <a:spLocks noChangeArrowheads="1"/>
                </p:cNvSpPr>
                <p:nvPr/>
              </p:nvSpPr>
              <p:spPr bwMode="auto">
                <a:xfrm>
                  <a:off x="5415186" y="2921098"/>
                  <a:ext cx="675352" cy="78406"/>
                </a:xfrm>
                <a:prstGeom prst="parallelogram">
                  <a:avLst>
                    <a:gd name="adj" fmla="val 122778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58" name="Freeform 190"/>
                <p:cNvSpPr>
                  <a:spLocks/>
                </p:cNvSpPr>
                <p:nvPr/>
              </p:nvSpPr>
              <p:spPr bwMode="auto">
                <a:xfrm>
                  <a:off x="5968754" y="2922667"/>
                  <a:ext cx="125475" cy="137995"/>
                </a:xfrm>
                <a:custGeom>
                  <a:avLst/>
                  <a:gdLst>
                    <a:gd name="T0" fmla="*/ 0 w 169"/>
                    <a:gd name="T1" fmla="*/ 138 h 224"/>
                    <a:gd name="T2" fmla="*/ 0 w 169"/>
                    <a:gd name="T3" fmla="*/ 224 h 224"/>
                    <a:gd name="T4" fmla="*/ 169 w 169"/>
                    <a:gd name="T5" fmla="*/ 77 h 224"/>
                    <a:gd name="T6" fmla="*/ 169 w 169"/>
                    <a:gd name="T7" fmla="*/ 0 h 224"/>
                    <a:gd name="T8" fmla="*/ 0 w 169"/>
                    <a:gd name="T9" fmla="*/ 138 h 2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9"/>
                    <a:gd name="T16" fmla="*/ 0 h 224"/>
                    <a:gd name="T17" fmla="*/ 169 w 169"/>
                    <a:gd name="T18" fmla="*/ 224 h 2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9" h="224">
                      <a:moveTo>
                        <a:pt x="0" y="138"/>
                      </a:moveTo>
                      <a:lnTo>
                        <a:pt x="0" y="224"/>
                      </a:lnTo>
                      <a:lnTo>
                        <a:pt x="169" y="77"/>
                      </a:lnTo>
                      <a:lnTo>
                        <a:pt x="169" y="0"/>
                      </a:ln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3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59" name="Freeform 191"/>
                <p:cNvSpPr>
                  <a:spLocks/>
                </p:cNvSpPr>
                <p:nvPr/>
              </p:nvSpPr>
              <p:spPr bwMode="auto">
                <a:xfrm>
                  <a:off x="5500065" y="2936779"/>
                  <a:ext cx="524044" cy="45476"/>
                </a:xfrm>
                <a:custGeom>
                  <a:avLst/>
                  <a:gdLst>
                    <a:gd name="T0" fmla="*/ 0 w 280"/>
                    <a:gd name="T1" fmla="*/ 63 h 63"/>
                    <a:gd name="T2" fmla="*/ 37 w 280"/>
                    <a:gd name="T3" fmla="*/ 62 h 63"/>
                    <a:gd name="T4" fmla="*/ 219 w 280"/>
                    <a:gd name="T5" fmla="*/ 0 h 63"/>
                    <a:gd name="T6" fmla="*/ 280 w 280"/>
                    <a:gd name="T7" fmla="*/ 0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0"/>
                    <a:gd name="T13" fmla="*/ 0 h 63"/>
                    <a:gd name="T14" fmla="*/ 280 w 280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0" h="63">
                      <a:moveTo>
                        <a:pt x="0" y="63"/>
                      </a:moveTo>
                      <a:lnTo>
                        <a:pt x="37" y="62"/>
                      </a:lnTo>
                      <a:lnTo>
                        <a:pt x="219" y="0"/>
                      </a:lnTo>
                      <a:lnTo>
                        <a:pt x="280" y="0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60" name="Freeform 192"/>
                <p:cNvSpPr>
                  <a:spLocks/>
                </p:cNvSpPr>
                <p:nvPr/>
              </p:nvSpPr>
              <p:spPr bwMode="auto">
                <a:xfrm>
                  <a:off x="5621851" y="2933643"/>
                  <a:ext cx="302617" cy="53316"/>
                </a:xfrm>
                <a:custGeom>
                  <a:avLst/>
                  <a:gdLst>
                    <a:gd name="T0" fmla="*/ 0 w 293"/>
                    <a:gd name="T1" fmla="*/ 0 h 93"/>
                    <a:gd name="T2" fmla="*/ 67 w 293"/>
                    <a:gd name="T3" fmla="*/ 1 h 93"/>
                    <a:gd name="T4" fmla="*/ 195 w 293"/>
                    <a:gd name="T5" fmla="*/ 93 h 93"/>
                    <a:gd name="T6" fmla="*/ 293 w 293"/>
                    <a:gd name="T7" fmla="*/ 93 h 9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93"/>
                    <a:gd name="T13" fmla="*/ 0 h 93"/>
                    <a:gd name="T14" fmla="*/ 293 w 293"/>
                    <a:gd name="T15" fmla="*/ 93 h 9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93" h="93">
                      <a:moveTo>
                        <a:pt x="0" y="0"/>
                      </a:moveTo>
                      <a:lnTo>
                        <a:pt x="67" y="1"/>
                      </a:lnTo>
                      <a:lnTo>
                        <a:pt x="195" y="93"/>
                      </a:lnTo>
                      <a:lnTo>
                        <a:pt x="293" y="93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cxnSp>
            <p:nvCxnSpPr>
              <p:cNvPr id="643" name="Straight Connector 642"/>
              <p:cNvCxnSpPr/>
              <p:nvPr/>
            </p:nvCxnSpPr>
            <p:spPr>
              <a:xfrm flipH="1">
                <a:off x="6996897" y="2124333"/>
                <a:ext cx="11070" cy="8452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4" name="Straight Connector 643"/>
              <p:cNvCxnSpPr/>
              <p:nvPr/>
            </p:nvCxnSpPr>
            <p:spPr>
              <a:xfrm>
                <a:off x="6875111" y="2304668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5" name="Straight Connector 644"/>
              <p:cNvCxnSpPr/>
              <p:nvPr/>
            </p:nvCxnSpPr>
            <p:spPr>
              <a:xfrm>
                <a:off x="6871422" y="2368961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6" name="Straight Connector 645"/>
              <p:cNvCxnSpPr/>
              <p:nvPr/>
            </p:nvCxnSpPr>
            <p:spPr>
              <a:xfrm>
                <a:off x="6871422" y="2444231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7" name="Straight Connector 646"/>
              <p:cNvCxnSpPr/>
              <p:nvPr/>
            </p:nvCxnSpPr>
            <p:spPr>
              <a:xfrm>
                <a:off x="6867730" y="2508525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8" name="Straight Connector 647"/>
              <p:cNvCxnSpPr/>
              <p:nvPr/>
            </p:nvCxnSpPr>
            <p:spPr>
              <a:xfrm>
                <a:off x="6864041" y="2569681"/>
                <a:ext cx="14023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9" name="Straight Connector 648"/>
              <p:cNvCxnSpPr/>
              <p:nvPr/>
            </p:nvCxnSpPr>
            <p:spPr>
              <a:xfrm>
                <a:off x="6864041" y="2638679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0" name="Straight Connector 649"/>
              <p:cNvCxnSpPr/>
              <p:nvPr/>
            </p:nvCxnSpPr>
            <p:spPr>
              <a:xfrm>
                <a:off x="6860349" y="2706109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1" name="Straight Connector 650"/>
              <p:cNvCxnSpPr/>
              <p:nvPr/>
            </p:nvCxnSpPr>
            <p:spPr>
              <a:xfrm>
                <a:off x="6867730" y="2775107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2" name="Straight Connector 651"/>
              <p:cNvCxnSpPr/>
              <p:nvPr/>
            </p:nvCxnSpPr>
            <p:spPr>
              <a:xfrm>
                <a:off x="6871422" y="2842536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3" name="Straight Connector 652"/>
              <p:cNvCxnSpPr/>
              <p:nvPr/>
            </p:nvCxnSpPr>
            <p:spPr>
              <a:xfrm>
                <a:off x="6871422" y="2911533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4" name="Straight Connector 653"/>
              <p:cNvCxnSpPr/>
              <p:nvPr/>
            </p:nvCxnSpPr>
            <p:spPr>
              <a:xfrm>
                <a:off x="6875111" y="2975827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5" name="Straight Connector 654"/>
              <p:cNvCxnSpPr/>
              <p:nvPr/>
            </p:nvCxnSpPr>
            <p:spPr>
              <a:xfrm flipH="1">
                <a:off x="6875111" y="2132174"/>
                <a:ext cx="136548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28" name="Group 697"/>
          <p:cNvGrpSpPr>
            <a:grpSpLocks/>
          </p:cNvGrpSpPr>
          <p:nvPr/>
        </p:nvGrpSpPr>
        <p:grpSpPr bwMode="auto">
          <a:xfrm>
            <a:off x="1331913" y="5172075"/>
            <a:ext cx="331787" cy="1030288"/>
            <a:chOff x="6240352" y="2055335"/>
            <a:chExt cx="771307" cy="1017716"/>
          </a:xfrm>
        </p:grpSpPr>
        <p:grpSp>
          <p:nvGrpSpPr>
            <p:cNvPr id="205681" name="Group 698"/>
            <p:cNvGrpSpPr>
              <a:grpSpLocks/>
            </p:cNvGrpSpPr>
            <p:nvPr/>
          </p:nvGrpSpPr>
          <p:grpSpPr bwMode="auto">
            <a:xfrm>
              <a:off x="6240352" y="2235573"/>
              <a:ext cx="697981" cy="837478"/>
              <a:chOff x="6395998" y="3062424"/>
              <a:chExt cx="564403" cy="837478"/>
            </a:xfrm>
          </p:grpSpPr>
          <p:sp>
            <p:nvSpPr>
              <p:cNvPr id="720" name="Rectangle 719"/>
              <p:cNvSpPr/>
              <p:nvPr/>
            </p:nvSpPr>
            <p:spPr>
              <a:xfrm>
                <a:off x="6509397" y="3062521"/>
                <a:ext cx="447629" cy="74172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721" name="Straight Connector 720"/>
              <p:cNvCxnSpPr/>
              <p:nvPr/>
            </p:nvCxnSpPr>
            <p:spPr>
              <a:xfrm flipV="1">
                <a:off x="6846611" y="3062521"/>
                <a:ext cx="113399" cy="925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22" name="Rectangle 721"/>
              <p:cNvSpPr/>
              <p:nvPr/>
            </p:nvSpPr>
            <p:spPr>
              <a:xfrm>
                <a:off x="6476570" y="3071930"/>
                <a:ext cx="131305" cy="116042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723" name="Straight Connector 722"/>
              <p:cNvCxnSpPr/>
              <p:nvPr/>
            </p:nvCxnSpPr>
            <p:spPr>
              <a:xfrm flipV="1">
                <a:off x="6395998" y="3062521"/>
                <a:ext cx="113399" cy="925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24" name="Rectangle 723"/>
              <p:cNvSpPr/>
              <p:nvPr/>
            </p:nvSpPr>
            <p:spPr>
              <a:xfrm>
                <a:off x="6816769" y="3703885"/>
                <a:ext cx="131305" cy="114474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725" name="Rectangle 724"/>
              <p:cNvSpPr/>
              <p:nvPr/>
            </p:nvSpPr>
            <p:spPr>
              <a:xfrm>
                <a:off x="6404950" y="3158176"/>
                <a:ext cx="444646" cy="74172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726" name="Straight Connector 725"/>
              <p:cNvCxnSpPr/>
              <p:nvPr/>
            </p:nvCxnSpPr>
            <p:spPr>
              <a:xfrm flipV="1">
                <a:off x="6846611" y="3804246"/>
                <a:ext cx="113399" cy="925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5709" name="Group 726"/>
              <p:cNvGrpSpPr>
                <a:grpSpLocks/>
              </p:cNvGrpSpPr>
              <p:nvPr/>
            </p:nvGrpSpPr>
            <p:grpSpPr bwMode="auto">
              <a:xfrm>
                <a:off x="6400318" y="313742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755" name="Straight Connector 754"/>
                <p:cNvCxnSpPr/>
                <p:nvPr/>
              </p:nvCxnSpPr>
              <p:spPr>
                <a:xfrm flipV="1">
                  <a:off x="7028337" y="2846452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6" name="Straight Connector 755"/>
                <p:cNvCxnSpPr/>
                <p:nvPr/>
              </p:nvCxnSpPr>
              <p:spPr>
                <a:xfrm flipV="1">
                  <a:off x="6580707" y="2938972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710" name="Group 727"/>
              <p:cNvGrpSpPr>
                <a:grpSpLocks/>
              </p:cNvGrpSpPr>
              <p:nvPr/>
            </p:nvGrpSpPr>
            <p:grpSpPr bwMode="auto">
              <a:xfrm>
                <a:off x="6399838" y="320328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753" name="Straight Connector 752"/>
                <p:cNvCxnSpPr/>
                <p:nvPr/>
              </p:nvCxnSpPr>
              <p:spPr>
                <a:xfrm flipV="1">
                  <a:off x="7028816" y="2846449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4" name="Straight Connector 753"/>
                <p:cNvCxnSpPr/>
                <p:nvPr/>
              </p:nvCxnSpPr>
              <p:spPr>
                <a:xfrm flipV="1">
                  <a:off x="6581187" y="2938969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711" name="Group 728"/>
              <p:cNvGrpSpPr>
                <a:grpSpLocks/>
              </p:cNvGrpSpPr>
              <p:nvPr/>
            </p:nvGrpSpPr>
            <p:grpSpPr bwMode="auto">
              <a:xfrm>
                <a:off x="6399358" y="326914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751" name="Straight Connector 750"/>
                <p:cNvCxnSpPr/>
                <p:nvPr/>
              </p:nvCxnSpPr>
              <p:spPr>
                <a:xfrm flipV="1">
                  <a:off x="7026314" y="2846446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2" name="Straight Connector 751"/>
                <p:cNvCxnSpPr/>
                <p:nvPr/>
              </p:nvCxnSpPr>
              <p:spPr>
                <a:xfrm flipV="1">
                  <a:off x="6581668" y="2938966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712" name="Group 729"/>
              <p:cNvGrpSpPr>
                <a:grpSpLocks/>
              </p:cNvGrpSpPr>
              <p:nvPr/>
            </p:nvGrpSpPr>
            <p:grpSpPr bwMode="auto">
              <a:xfrm>
                <a:off x="6398878" y="333501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749" name="Straight Connector 748"/>
                <p:cNvCxnSpPr/>
                <p:nvPr/>
              </p:nvCxnSpPr>
              <p:spPr>
                <a:xfrm flipV="1">
                  <a:off x="7026794" y="2846445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0" name="Straight Connector 749"/>
                <p:cNvCxnSpPr/>
                <p:nvPr/>
              </p:nvCxnSpPr>
              <p:spPr>
                <a:xfrm flipV="1">
                  <a:off x="6582147" y="2938964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713" name="Group 730"/>
              <p:cNvGrpSpPr>
                <a:grpSpLocks/>
              </p:cNvGrpSpPr>
              <p:nvPr/>
            </p:nvGrpSpPr>
            <p:grpSpPr bwMode="auto">
              <a:xfrm>
                <a:off x="6398398" y="340087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747" name="Straight Connector 746"/>
                <p:cNvCxnSpPr/>
                <p:nvPr/>
              </p:nvCxnSpPr>
              <p:spPr>
                <a:xfrm flipV="1">
                  <a:off x="7027273" y="2846442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8" name="Straight Connector 747"/>
                <p:cNvCxnSpPr/>
                <p:nvPr/>
              </p:nvCxnSpPr>
              <p:spPr>
                <a:xfrm flipV="1">
                  <a:off x="6582627" y="2938961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714" name="Group 731"/>
              <p:cNvGrpSpPr>
                <a:grpSpLocks/>
              </p:cNvGrpSpPr>
              <p:nvPr/>
            </p:nvGrpSpPr>
            <p:grpSpPr bwMode="auto">
              <a:xfrm>
                <a:off x="6397918" y="346674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745" name="Straight Connector 744"/>
                <p:cNvCxnSpPr/>
                <p:nvPr/>
              </p:nvCxnSpPr>
              <p:spPr>
                <a:xfrm flipV="1">
                  <a:off x="7027754" y="2846440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6" name="Straight Connector 745"/>
                <p:cNvCxnSpPr/>
                <p:nvPr/>
              </p:nvCxnSpPr>
              <p:spPr>
                <a:xfrm flipV="1">
                  <a:off x="6583108" y="2938959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715" name="Group 732"/>
              <p:cNvGrpSpPr>
                <a:grpSpLocks/>
              </p:cNvGrpSpPr>
              <p:nvPr/>
            </p:nvGrpSpPr>
            <p:grpSpPr bwMode="auto">
              <a:xfrm>
                <a:off x="6397438" y="353260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743" name="Straight Connector 742"/>
                <p:cNvCxnSpPr/>
                <p:nvPr/>
              </p:nvCxnSpPr>
              <p:spPr>
                <a:xfrm flipV="1">
                  <a:off x="7028234" y="2846437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4" name="Straight Connector 743"/>
                <p:cNvCxnSpPr/>
                <p:nvPr/>
              </p:nvCxnSpPr>
              <p:spPr>
                <a:xfrm flipV="1">
                  <a:off x="6580604" y="2938956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716" name="Group 733"/>
              <p:cNvGrpSpPr>
                <a:grpSpLocks/>
              </p:cNvGrpSpPr>
              <p:nvPr/>
            </p:nvGrpSpPr>
            <p:grpSpPr bwMode="auto">
              <a:xfrm>
                <a:off x="6396958" y="359846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741" name="Straight Connector 740"/>
                <p:cNvCxnSpPr/>
                <p:nvPr/>
              </p:nvCxnSpPr>
              <p:spPr>
                <a:xfrm flipV="1">
                  <a:off x="7028713" y="2846434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2" name="Straight Connector 741"/>
                <p:cNvCxnSpPr/>
                <p:nvPr/>
              </p:nvCxnSpPr>
              <p:spPr>
                <a:xfrm flipV="1">
                  <a:off x="6581083" y="2938953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717" name="Group 734"/>
              <p:cNvGrpSpPr>
                <a:grpSpLocks/>
              </p:cNvGrpSpPr>
              <p:nvPr/>
            </p:nvGrpSpPr>
            <p:grpSpPr bwMode="auto">
              <a:xfrm>
                <a:off x="6396478" y="366433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739" name="Straight Connector 738"/>
                <p:cNvCxnSpPr/>
                <p:nvPr/>
              </p:nvCxnSpPr>
              <p:spPr>
                <a:xfrm flipV="1">
                  <a:off x="7026209" y="2846432"/>
                  <a:ext cx="107431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0" name="Straight Connector 739"/>
                <p:cNvCxnSpPr/>
                <p:nvPr/>
              </p:nvCxnSpPr>
              <p:spPr>
                <a:xfrm flipV="1">
                  <a:off x="6581565" y="2938951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718" name="Group 735"/>
              <p:cNvGrpSpPr>
                <a:grpSpLocks/>
              </p:cNvGrpSpPr>
              <p:nvPr/>
            </p:nvGrpSpPr>
            <p:grpSpPr bwMode="auto">
              <a:xfrm>
                <a:off x="6395998" y="373019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737" name="Straight Connector 736"/>
                <p:cNvCxnSpPr/>
                <p:nvPr/>
              </p:nvCxnSpPr>
              <p:spPr>
                <a:xfrm flipV="1">
                  <a:off x="7026688" y="2846429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8" name="Straight Connector 737"/>
                <p:cNvCxnSpPr/>
                <p:nvPr/>
              </p:nvCxnSpPr>
              <p:spPr>
                <a:xfrm flipV="1">
                  <a:off x="6582044" y="2938948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5682" name="Group 699"/>
            <p:cNvGrpSpPr>
              <a:grpSpLocks/>
            </p:cNvGrpSpPr>
            <p:nvPr/>
          </p:nvGrpSpPr>
          <p:grpSpPr bwMode="auto">
            <a:xfrm>
              <a:off x="6280049" y="2055335"/>
              <a:ext cx="731610" cy="920732"/>
              <a:chOff x="6280049" y="2055335"/>
              <a:chExt cx="731610" cy="920732"/>
            </a:xfrm>
          </p:grpSpPr>
          <p:grpSp>
            <p:nvGrpSpPr>
              <p:cNvPr id="205683" name="Group 700"/>
              <p:cNvGrpSpPr>
                <a:grpSpLocks/>
              </p:cNvGrpSpPr>
              <p:nvPr/>
            </p:nvGrpSpPr>
            <p:grpSpPr bwMode="auto">
              <a:xfrm>
                <a:off x="6280049" y="2055335"/>
                <a:ext cx="680752" cy="139401"/>
                <a:chOff x="5414286" y="2921098"/>
                <a:chExt cx="680752" cy="139401"/>
              </a:xfrm>
            </p:grpSpPr>
            <p:sp>
              <p:nvSpPr>
                <p:cNvPr id="715" name="Rectangle 188"/>
                <p:cNvSpPr>
                  <a:spLocks noChangeArrowheads="1"/>
                </p:cNvSpPr>
                <p:nvPr/>
              </p:nvSpPr>
              <p:spPr bwMode="auto">
                <a:xfrm>
                  <a:off x="5415183" y="2996368"/>
                  <a:ext cx="549881" cy="64294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16" name="AutoShape 189"/>
                <p:cNvSpPr>
                  <a:spLocks noChangeArrowheads="1"/>
                </p:cNvSpPr>
                <p:nvPr/>
              </p:nvSpPr>
              <p:spPr bwMode="auto">
                <a:xfrm>
                  <a:off x="5415183" y="2921098"/>
                  <a:ext cx="675356" cy="78406"/>
                </a:xfrm>
                <a:prstGeom prst="parallelogram">
                  <a:avLst>
                    <a:gd name="adj" fmla="val 122778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17" name="Freeform 190"/>
                <p:cNvSpPr>
                  <a:spLocks/>
                </p:cNvSpPr>
                <p:nvPr/>
              </p:nvSpPr>
              <p:spPr bwMode="auto">
                <a:xfrm>
                  <a:off x="5968753" y="2922667"/>
                  <a:ext cx="125476" cy="137995"/>
                </a:xfrm>
                <a:custGeom>
                  <a:avLst/>
                  <a:gdLst>
                    <a:gd name="T0" fmla="*/ 0 w 169"/>
                    <a:gd name="T1" fmla="*/ 138 h 224"/>
                    <a:gd name="T2" fmla="*/ 0 w 169"/>
                    <a:gd name="T3" fmla="*/ 224 h 224"/>
                    <a:gd name="T4" fmla="*/ 169 w 169"/>
                    <a:gd name="T5" fmla="*/ 77 h 224"/>
                    <a:gd name="T6" fmla="*/ 169 w 169"/>
                    <a:gd name="T7" fmla="*/ 0 h 224"/>
                    <a:gd name="T8" fmla="*/ 0 w 169"/>
                    <a:gd name="T9" fmla="*/ 138 h 2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9"/>
                    <a:gd name="T16" fmla="*/ 0 h 224"/>
                    <a:gd name="T17" fmla="*/ 169 w 169"/>
                    <a:gd name="T18" fmla="*/ 224 h 2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9" h="224">
                      <a:moveTo>
                        <a:pt x="0" y="138"/>
                      </a:moveTo>
                      <a:lnTo>
                        <a:pt x="0" y="224"/>
                      </a:lnTo>
                      <a:lnTo>
                        <a:pt x="169" y="77"/>
                      </a:lnTo>
                      <a:lnTo>
                        <a:pt x="169" y="0"/>
                      </a:ln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3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18" name="Freeform 191"/>
                <p:cNvSpPr>
                  <a:spLocks/>
                </p:cNvSpPr>
                <p:nvPr/>
              </p:nvSpPr>
              <p:spPr bwMode="auto">
                <a:xfrm>
                  <a:off x="5500065" y="2936779"/>
                  <a:ext cx="524046" cy="45476"/>
                </a:xfrm>
                <a:custGeom>
                  <a:avLst/>
                  <a:gdLst>
                    <a:gd name="T0" fmla="*/ 0 w 280"/>
                    <a:gd name="T1" fmla="*/ 63 h 63"/>
                    <a:gd name="T2" fmla="*/ 37 w 280"/>
                    <a:gd name="T3" fmla="*/ 62 h 63"/>
                    <a:gd name="T4" fmla="*/ 219 w 280"/>
                    <a:gd name="T5" fmla="*/ 0 h 63"/>
                    <a:gd name="T6" fmla="*/ 280 w 280"/>
                    <a:gd name="T7" fmla="*/ 0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0"/>
                    <a:gd name="T13" fmla="*/ 0 h 63"/>
                    <a:gd name="T14" fmla="*/ 280 w 280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0" h="63">
                      <a:moveTo>
                        <a:pt x="0" y="63"/>
                      </a:moveTo>
                      <a:lnTo>
                        <a:pt x="37" y="62"/>
                      </a:lnTo>
                      <a:lnTo>
                        <a:pt x="219" y="0"/>
                      </a:lnTo>
                      <a:lnTo>
                        <a:pt x="280" y="0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19" name="Freeform 192"/>
                <p:cNvSpPr>
                  <a:spLocks/>
                </p:cNvSpPr>
                <p:nvPr/>
              </p:nvSpPr>
              <p:spPr bwMode="auto">
                <a:xfrm>
                  <a:off x="5621849" y="2933643"/>
                  <a:ext cx="302618" cy="53316"/>
                </a:xfrm>
                <a:custGeom>
                  <a:avLst/>
                  <a:gdLst>
                    <a:gd name="T0" fmla="*/ 0 w 293"/>
                    <a:gd name="T1" fmla="*/ 0 h 93"/>
                    <a:gd name="T2" fmla="*/ 67 w 293"/>
                    <a:gd name="T3" fmla="*/ 1 h 93"/>
                    <a:gd name="T4" fmla="*/ 195 w 293"/>
                    <a:gd name="T5" fmla="*/ 93 h 93"/>
                    <a:gd name="T6" fmla="*/ 293 w 293"/>
                    <a:gd name="T7" fmla="*/ 93 h 9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93"/>
                    <a:gd name="T13" fmla="*/ 0 h 93"/>
                    <a:gd name="T14" fmla="*/ 293 w 293"/>
                    <a:gd name="T15" fmla="*/ 93 h 9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93" h="93">
                      <a:moveTo>
                        <a:pt x="0" y="0"/>
                      </a:moveTo>
                      <a:lnTo>
                        <a:pt x="67" y="1"/>
                      </a:lnTo>
                      <a:lnTo>
                        <a:pt x="195" y="93"/>
                      </a:lnTo>
                      <a:lnTo>
                        <a:pt x="293" y="93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cxnSp>
            <p:nvCxnSpPr>
              <p:cNvPr id="702" name="Straight Connector 701"/>
              <p:cNvCxnSpPr/>
              <p:nvPr/>
            </p:nvCxnSpPr>
            <p:spPr>
              <a:xfrm flipH="1">
                <a:off x="6996897" y="2124333"/>
                <a:ext cx="11073" cy="8452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3" name="Straight Connector 702"/>
              <p:cNvCxnSpPr/>
              <p:nvPr/>
            </p:nvCxnSpPr>
            <p:spPr>
              <a:xfrm>
                <a:off x="6875113" y="2304668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4" name="Straight Connector 703"/>
              <p:cNvCxnSpPr/>
              <p:nvPr/>
            </p:nvCxnSpPr>
            <p:spPr>
              <a:xfrm>
                <a:off x="6871421" y="2368961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5" name="Straight Connector 704"/>
              <p:cNvCxnSpPr/>
              <p:nvPr/>
            </p:nvCxnSpPr>
            <p:spPr>
              <a:xfrm>
                <a:off x="6871421" y="2444231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6" name="Straight Connector 705"/>
              <p:cNvCxnSpPr/>
              <p:nvPr/>
            </p:nvCxnSpPr>
            <p:spPr>
              <a:xfrm>
                <a:off x="6867732" y="2508525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7" name="Straight Connector 706"/>
              <p:cNvCxnSpPr/>
              <p:nvPr/>
            </p:nvCxnSpPr>
            <p:spPr>
              <a:xfrm>
                <a:off x="6864040" y="2569681"/>
                <a:ext cx="14023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8" name="Straight Connector 707"/>
              <p:cNvCxnSpPr/>
              <p:nvPr/>
            </p:nvCxnSpPr>
            <p:spPr>
              <a:xfrm>
                <a:off x="6864040" y="2638679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9" name="Straight Connector 708"/>
              <p:cNvCxnSpPr/>
              <p:nvPr/>
            </p:nvCxnSpPr>
            <p:spPr>
              <a:xfrm>
                <a:off x="6860351" y="2706109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0" name="Straight Connector 709"/>
              <p:cNvCxnSpPr/>
              <p:nvPr/>
            </p:nvCxnSpPr>
            <p:spPr>
              <a:xfrm>
                <a:off x="6867732" y="2775107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1" name="Straight Connector 710"/>
              <p:cNvCxnSpPr/>
              <p:nvPr/>
            </p:nvCxnSpPr>
            <p:spPr>
              <a:xfrm>
                <a:off x="6871421" y="2842536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2" name="Straight Connector 711"/>
              <p:cNvCxnSpPr/>
              <p:nvPr/>
            </p:nvCxnSpPr>
            <p:spPr>
              <a:xfrm>
                <a:off x="6871421" y="2911533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3" name="Straight Connector 712"/>
              <p:cNvCxnSpPr/>
              <p:nvPr/>
            </p:nvCxnSpPr>
            <p:spPr>
              <a:xfrm>
                <a:off x="6875113" y="2975827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4" name="Straight Connector 713"/>
              <p:cNvCxnSpPr/>
              <p:nvPr/>
            </p:nvCxnSpPr>
            <p:spPr>
              <a:xfrm flipH="1">
                <a:off x="6875113" y="2132174"/>
                <a:ext cx="136546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29" name="Group 756"/>
          <p:cNvGrpSpPr>
            <a:grpSpLocks/>
          </p:cNvGrpSpPr>
          <p:nvPr/>
        </p:nvGrpSpPr>
        <p:grpSpPr bwMode="auto">
          <a:xfrm>
            <a:off x="1708150" y="5172075"/>
            <a:ext cx="331788" cy="1030288"/>
            <a:chOff x="6240352" y="2055335"/>
            <a:chExt cx="771307" cy="1017716"/>
          </a:xfrm>
        </p:grpSpPr>
        <p:grpSp>
          <p:nvGrpSpPr>
            <p:cNvPr id="205623" name="Group 757"/>
            <p:cNvGrpSpPr>
              <a:grpSpLocks/>
            </p:cNvGrpSpPr>
            <p:nvPr/>
          </p:nvGrpSpPr>
          <p:grpSpPr bwMode="auto">
            <a:xfrm>
              <a:off x="6240352" y="2235573"/>
              <a:ext cx="697981" cy="837478"/>
              <a:chOff x="6395998" y="3062424"/>
              <a:chExt cx="564403" cy="837478"/>
            </a:xfrm>
          </p:grpSpPr>
          <p:sp>
            <p:nvSpPr>
              <p:cNvPr id="779" name="Rectangle 778"/>
              <p:cNvSpPr/>
              <p:nvPr/>
            </p:nvSpPr>
            <p:spPr>
              <a:xfrm>
                <a:off x="6509397" y="3062521"/>
                <a:ext cx="447628" cy="74172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780" name="Straight Connector 779"/>
              <p:cNvCxnSpPr/>
              <p:nvPr/>
            </p:nvCxnSpPr>
            <p:spPr>
              <a:xfrm flipV="1">
                <a:off x="6846611" y="3062521"/>
                <a:ext cx="113399" cy="925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81" name="Rectangle 780"/>
              <p:cNvSpPr/>
              <p:nvPr/>
            </p:nvSpPr>
            <p:spPr>
              <a:xfrm>
                <a:off x="6476572" y="3071930"/>
                <a:ext cx="131304" cy="116042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782" name="Straight Connector 781"/>
              <p:cNvCxnSpPr/>
              <p:nvPr/>
            </p:nvCxnSpPr>
            <p:spPr>
              <a:xfrm flipV="1">
                <a:off x="6395998" y="3062521"/>
                <a:ext cx="113399" cy="925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83" name="Rectangle 782"/>
              <p:cNvSpPr/>
              <p:nvPr/>
            </p:nvSpPr>
            <p:spPr>
              <a:xfrm>
                <a:off x="6816769" y="3703885"/>
                <a:ext cx="131304" cy="114474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784" name="Rectangle 783"/>
              <p:cNvSpPr/>
              <p:nvPr/>
            </p:nvSpPr>
            <p:spPr>
              <a:xfrm>
                <a:off x="6404951" y="3158176"/>
                <a:ext cx="444643" cy="74172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785" name="Straight Connector 784"/>
              <p:cNvCxnSpPr/>
              <p:nvPr/>
            </p:nvCxnSpPr>
            <p:spPr>
              <a:xfrm flipV="1">
                <a:off x="6846611" y="3804246"/>
                <a:ext cx="113399" cy="925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5651" name="Group 785"/>
              <p:cNvGrpSpPr>
                <a:grpSpLocks/>
              </p:cNvGrpSpPr>
              <p:nvPr/>
            </p:nvGrpSpPr>
            <p:grpSpPr bwMode="auto">
              <a:xfrm>
                <a:off x="6400318" y="313742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814" name="Straight Connector 813"/>
                <p:cNvCxnSpPr/>
                <p:nvPr/>
              </p:nvCxnSpPr>
              <p:spPr>
                <a:xfrm flipV="1">
                  <a:off x="7028337" y="2846452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5" name="Straight Connector 814"/>
                <p:cNvCxnSpPr/>
                <p:nvPr/>
              </p:nvCxnSpPr>
              <p:spPr>
                <a:xfrm flipV="1">
                  <a:off x="6580709" y="2938972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652" name="Group 786"/>
              <p:cNvGrpSpPr>
                <a:grpSpLocks/>
              </p:cNvGrpSpPr>
              <p:nvPr/>
            </p:nvGrpSpPr>
            <p:grpSpPr bwMode="auto">
              <a:xfrm>
                <a:off x="6399838" y="320328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812" name="Straight Connector 811"/>
                <p:cNvCxnSpPr/>
                <p:nvPr/>
              </p:nvCxnSpPr>
              <p:spPr>
                <a:xfrm flipV="1">
                  <a:off x="7028817" y="2846449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3" name="Straight Connector 812"/>
                <p:cNvCxnSpPr/>
                <p:nvPr/>
              </p:nvCxnSpPr>
              <p:spPr>
                <a:xfrm flipV="1">
                  <a:off x="6581189" y="2938969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653" name="Group 787"/>
              <p:cNvGrpSpPr>
                <a:grpSpLocks/>
              </p:cNvGrpSpPr>
              <p:nvPr/>
            </p:nvGrpSpPr>
            <p:grpSpPr bwMode="auto">
              <a:xfrm>
                <a:off x="6399358" y="326914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810" name="Straight Connector 809"/>
                <p:cNvCxnSpPr/>
                <p:nvPr/>
              </p:nvCxnSpPr>
              <p:spPr>
                <a:xfrm flipV="1">
                  <a:off x="7026313" y="2846446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1" name="Straight Connector 810"/>
                <p:cNvCxnSpPr/>
                <p:nvPr/>
              </p:nvCxnSpPr>
              <p:spPr>
                <a:xfrm flipV="1">
                  <a:off x="6581670" y="2938966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654" name="Group 788"/>
              <p:cNvGrpSpPr>
                <a:grpSpLocks/>
              </p:cNvGrpSpPr>
              <p:nvPr/>
            </p:nvGrpSpPr>
            <p:grpSpPr bwMode="auto">
              <a:xfrm>
                <a:off x="6398878" y="333501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808" name="Straight Connector 807"/>
                <p:cNvCxnSpPr/>
                <p:nvPr/>
              </p:nvCxnSpPr>
              <p:spPr>
                <a:xfrm flipV="1">
                  <a:off x="7026792" y="2846445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9" name="Straight Connector 808"/>
                <p:cNvCxnSpPr/>
                <p:nvPr/>
              </p:nvCxnSpPr>
              <p:spPr>
                <a:xfrm flipV="1">
                  <a:off x="6582149" y="2938964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655" name="Group 789"/>
              <p:cNvGrpSpPr>
                <a:grpSpLocks/>
              </p:cNvGrpSpPr>
              <p:nvPr/>
            </p:nvGrpSpPr>
            <p:grpSpPr bwMode="auto">
              <a:xfrm>
                <a:off x="6398398" y="340087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806" name="Straight Connector 805"/>
                <p:cNvCxnSpPr/>
                <p:nvPr/>
              </p:nvCxnSpPr>
              <p:spPr>
                <a:xfrm flipV="1">
                  <a:off x="7027272" y="2846442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7" name="Straight Connector 806"/>
                <p:cNvCxnSpPr/>
                <p:nvPr/>
              </p:nvCxnSpPr>
              <p:spPr>
                <a:xfrm flipV="1">
                  <a:off x="6582629" y="2938961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656" name="Group 790"/>
              <p:cNvGrpSpPr>
                <a:grpSpLocks/>
              </p:cNvGrpSpPr>
              <p:nvPr/>
            </p:nvGrpSpPr>
            <p:grpSpPr bwMode="auto">
              <a:xfrm>
                <a:off x="6397918" y="346674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804" name="Straight Connector 803"/>
                <p:cNvCxnSpPr/>
                <p:nvPr/>
              </p:nvCxnSpPr>
              <p:spPr>
                <a:xfrm flipV="1">
                  <a:off x="7027753" y="2846440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5" name="Straight Connector 804"/>
                <p:cNvCxnSpPr/>
                <p:nvPr/>
              </p:nvCxnSpPr>
              <p:spPr>
                <a:xfrm flipV="1">
                  <a:off x="6583110" y="2938959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657" name="Group 791"/>
              <p:cNvGrpSpPr>
                <a:grpSpLocks/>
              </p:cNvGrpSpPr>
              <p:nvPr/>
            </p:nvGrpSpPr>
            <p:grpSpPr bwMode="auto">
              <a:xfrm>
                <a:off x="6397438" y="353260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802" name="Straight Connector 801"/>
                <p:cNvCxnSpPr/>
                <p:nvPr/>
              </p:nvCxnSpPr>
              <p:spPr>
                <a:xfrm flipV="1">
                  <a:off x="7028232" y="2846437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3" name="Straight Connector 802"/>
                <p:cNvCxnSpPr/>
                <p:nvPr/>
              </p:nvCxnSpPr>
              <p:spPr>
                <a:xfrm flipV="1">
                  <a:off x="6580604" y="2938956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658" name="Group 792"/>
              <p:cNvGrpSpPr>
                <a:grpSpLocks/>
              </p:cNvGrpSpPr>
              <p:nvPr/>
            </p:nvGrpSpPr>
            <p:grpSpPr bwMode="auto">
              <a:xfrm>
                <a:off x="6396958" y="359846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800" name="Straight Connector 799"/>
                <p:cNvCxnSpPr/>
                <p:nvPr/>
              </p:nvCxnSpPr>
              <p:spPr>
                <a:xfrm flipV="1">
                  <a:off x="7028711" y="2846434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1" name="Straight Connector 800"/>
                <p:cNvCxnSpPr/>
                <p:nvPr/>
              </p:nvCxnSpPr>
              <p:spPr>
                <a:xfrm flipV="1">
                  <a:off x="6581083" y="2938953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659" name="Group 793"/>
              <p:cNvGrpSpPr>
                <a:grpSpLocks/>
              </p:cNvGrpSpPr>
              <p:nvPr/>
            </p:nvGrpSpPr>
            <p:grpSpPr bwMode="auto">
              <a:xfrm>
                <a:off x="6396478" y="366433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798" name="Straight Connector 797"/>
                <p:cNvCxnSpPr/>
                <p:nvPr/>
              </p:nvCxnSpPr>
              <p:spPr>
                <a:xfrm flipV="1">
                  <a:off x="7026209" y="2846432"/>
                  <a:ext cx="107431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9" name="Straight Connector 798"/>
                <p:cNvCxnSpPr/>
                <p:nvPr/>
              </p:nvCxnSpPr>
              <p:spPr>
                <a:xfrm flipV="1">
                  <a:off x="6581565" y="2938951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660" name="Group 794"/>
              <p:cNvGrpSpPr>
                <a:grpSpLocks/>
              </p:cNvGrpSpPr>
              <p:nvPr/>
            </p:nvGrpSpPr>
            <p:grpSpPr bwMode="auto">
              <a:xfrm>
                <a:off x="6395998" y="373019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796" name="Straight Connector 795"/>
                <p:cNvCxnSpPr/>
                <p:nvPr/>
              </p:nvCxnSpPr>
              <p:spPr>
                <a:xfrm flipV="1">
                  <a:off x="7026689" y="2846429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7" name="Straight Connector 796"/>
                <p:cNvCxnSpPr/>
                <p:nvPr/>
              </p:nvCxnSpPr>
              <p:spPr>
                <a:xfrm flipV="1">
                  <a:off x="6582044" y="2938948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5624" name="Group 758"/>
            <p:cNvGrpSpPr>
              <a:grpSpLocks/>
            </p:cNvGrpSpPr>
            <p:nvPr/>
          </p:nvGrpSpPr>
          <p:grpSpPr bwMode="auto">
            <a:xfrm>
              <a:off x="6280049" y="2055335"/>
              <a:ext cx="731610" cy="920732"/>
              <a:chOff x="6280049" y="2055335"/>
              <a:chExt cx="731610" cy="920732"/>
            </a:xfrm>
          </p:grpSpPr>
          <p:grpSp>
            <p:nvGrpSpPr>
              <p:cNvPr id="205625" name="Group 759"/>
              <p:cNvGrpSpPr>
                <a:grpSpLocks/>
              </p:cNvGrpSpPr>
              <p:nvPr/>
            </p:nvGrpSpPr>
            <p:grpSpPr bwMode="auto">
              <a:xfrm>
                <a:off x="6280049" y="2055335"/>
                <a:ext cx="680752" cy="139401"/>
                <a:chOff x="5414286" y="2921098"/>
                <a:chExt cx="680752" cy="139401"/>
              </a:xfrm>
            </p:grpSpPr>
            <p:sp>
              <p:nvSpPr>
                <p:cNvPr id="774" name="Rectangle 188"/>
                <p:cNvSpPr>
                  <a:spLocks noChangeArrowheads="1"/>
                </p:cNvSpPr>
                <p:nvPr/>
              </p:nvSpPr>
              <p:spPr bwMode="auto">
                <a:xfrm>
                  <a:off x="5415186" y="2996368"/>
                  <a:ext cx="549876" cy="64294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75" name="AutoShape 189"/>
                <p:cNvSpPr>
                  <a:spLocks noChangeArrowheads="1"/>
                </p:cNvSpPr>
                <p:nvPr/>
              </p:nvSpPr>
              <p:spPr bwMode="auto">
                <a:xfrm>
                  <a:off x="5415186" y="2921098"/>
                  <a:ext cx="675352" cy="78406"/>
                </a:xfrm>
                <a:prstGeom prst="parallelogram">
                  <a:avLst>
                    <a:gd name="adj" fmla="val 122778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76" name="Freeform 190"/>
                <p:cNvSpPr>
                  <a:spLocks/>
                </p:cNvSpPr>
                <p:nvPr/>
              </p:nvSpPr>
              <p:spPr bwMode="auto">
                <a:xfrm>
                  <a:off x="5968754" y="2922667"/>
                  <a:ext cx="125475" cy="137995"/>
                </a:xfrm>
                <a:custGeom>
                  <a:avLst/>
                  <a:gdLst>
                    <a:gd name="T0" fmla="*/ 0 w 169"/>
                    <a:gd name="T1" fmla="*/ 138 h 224"/>
                    <a:gd name="T2" fmla="*/ 0 w 169"/>
                    <a:gd name="T3" fmla="*/ 224 h 224"/>
                    <a:gd name="T4" fmla="*/ 169 w 169"/>
                    <a:gd name="T5" fmla="*/ 77 h 224"/>
                    <a:gd name="T6" fmla="*/ 169 w 169"/>
                    <a:gd name="T7" fmla="*/ 0 h 224"/>
                    <a:gd name="T8" fmla="*/ 0 w 169"/>
                    <a:gd name="T9" fmla="*/ 138 h 2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9"/>
                    <a:gd name="T16" fmla="*/ 0 h 224"/>
                    <a:gd name="T17" fmla="*/ 169 w 169"/>
                    <a:gd name="T18" fmla="*/ 224 h 2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9" h="224">
                      <a:moveTo>
                        <a:pt x="0" y="138"/>
                      </a:moveTo>
                      <a:lnTo>
                        <a:pt x="0" y="224"/>
                      </a:lnTo>
                      <a:lnTo>
                        <a:pt x="169" y="77"/>
                      </a:lnTo>
                      <a:lnTo>
                        <a:pt x="169" y="0"/>
                      </a:ln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3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77" name="Freeform 191"/>
                <p:cNvSpPr>
                  <a:spLocks/>
                </p:cNvSpPr>
                <p:nvPr/>
              </p:nvSpPr>
              <p:spPr bwMode="auto">
                <a:xfrm>
                  <a:off x="5500065" y="2936779"/>
                  <a:ext cx="524044" cy="45476"/>
                </a:xfrm>
                <a:custGeom>
                  <a:avLst/>
                  <a:gdLst>
                    <a:gd name="T0" fmla="*/ 0 w 280"/>
                    <a:gd name="T1" fmla="*/ 63 h 63"/>
                    <a:gd name="T2" fmla="*/ 37 w 280"/>
                    <a:gd name="T3" fmla="*/ 62 h 63"/>
                    <a:gd name="T4" fmla="*/ 219 w 280"/>
                    <a:gd name="T5" fmla="*/ 0 h 63"/>
                    <a:gd name="T6" fmla="*/ 280 w 280"/>
                    <a:gd name="T7" fmla="*/ 0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0"/>
                    <a:gd name="T13" fmla="*/ 0 h 63"/>
                    <a:gd name="T14" fmla="*/ 280 w 280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0" h="63">
                      <a:moveTo>
                        <a:pt x="0" y="63"/>
                      </a:moveTo>
                      <a:lnTo>
                        <a:pt x="37" y="62"/>
                      </a:lnTo>
                      <a:lnTo>
                        <a:pt x="219" y="0"/>
                      </a:lnTo>
                      <a:lnTo>
                        <a:pt x="280" y="0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78" name="Freeform 192"/>
                <p:cNvSpPr>
                  <a:spLocks/>
                </p:cNvSpPr>
                <p:nvPr/>
              </p:nvSpPr>
              <p:spPr bwMode="auto">
                <a:xfrm>
                  <a:off x="5621851" y="2933643"/>
                  <a:ext cx="302617" cy="53316"/>
                </a:xfrm>
                <a:custGeom>
                  <a:avLst/>
                  <a:gdLst>
                    <a:gd name="T0" fmla="*/ 0 w 293"/>
                    <a:gd name="T1" fmla="*/ 0 h 93"/>
                    <a:gd name="T2" fmla="*/ 67 w 293"/>
                    <a:gd name="T3" fmla="*/ 1 h 93"/>
                    <a:gd name="T4" fmla="*/ 195 w 293"/>
                    <a:gd name="T5" fmla="*/ 93 h 93"/>
                    <a:gd name="T6" fmla="*/ 293 w 293"/>
                    <a:gd name="T7" fmla="*/ 93 h 9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93"/>
                    <a:gd name="T13" fmla="*/ 0 h 93"/>
                    <a:gd name="T14" fmla="*/ 293 w 293"/>
                    <a:gd name="T15" fmla="*/ 93 h 9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93" h="93">
                      <a:moveTo>
                        <a:pt x="0" y="0"/>
                      </a:moveTo>
                      <a:lnTo>
                        <a:pt x="67" y="1"/>
                      </a:lnTo>
                      <a:lnTo>
                        <a:pt x="195" y="93"/>
                      </a:lnTo>
                      <a:lnTo>
                        <a:pt x="293" y="93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cxnSp>
            <p:nvCxnSpPr>
              <p:cNvPr id="761" name="Straight Connector 760"/>
              <p:cNvCxnSpPr/>
              <p:nvPr/>
            </p:nvCxnSpPr>
            <p:spPr>
              <a:xfrm flipH="1">
                <a:off x="6996897" y="2124333"/>
                <a:ext cx="11070" cy="8452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2" name="Straight Connector 761"/>
              <p:cNvCxnSpPr/>
              <p:nvPr/>
            </p:nvCxnSpPr>
            <p:spPr>
              <a:xfrm>
                <a:off x="6875111" y="2304668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3" name="Straight Connector 762"/>
              <p:cNvCxnSpPr/>
              <p:nvPr/>
            </p:nvCxnSpPr>
            <p:spPr>
              <a:xfrm>
                <a:off x="6871422" y="2368961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4" name="Straight Connector 763"/>
              <p:cNvCxnSpPr/>
              <p:nvPr/>
            </p:nvCxnSpPr>
            <p:spPr>
              <a:xfrm>
                <a:off x="6871422" y="2444231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5" name="Straight Connector 764"/>
              <p:cNvCxnSpPr/>
              <p:nvPr/>
            </p:nvCxnSpPr>
            <p:spPr>
              <a:xfrm>
                <a:off x="6867730" y="2508525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6" name="Straight Connector 765"/>
              <p:cNvCxnSpPr/>
              <p:nvPr/>
            </p:nvCxnSpPr>
            <p:spPr>
              <a:xfrm>
                <a:off x="6864041" y="2569681"/>
                <a:ext cx="14023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7" name="Straight Connector 766"/>
              <p:cNvCxnSpPr/>
              <p:nvPr/>
            </p:nvCxnSpPr>
            <p:spPr>
              <a:xfrm>
                <a:off x="6864041" y="2638679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8" name="Straight Connector 767"/>
              <p:cNvCxnSpPr/>
              <p:nvPr/>
            </p:nvCxnSpPr>
            <p:spPr>
              <a:xfrm>
                <a:off x="6860349" y="2706109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9" name="Straight Connector 768"/>
              <p:cNvCxnSpPr/>
              <p:nvPr/>
            </p:nvCxnSpPr>
            <p:spPr>
              <a:xfrm>
                <a:off x="6867730" y="2775107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0" name="Straight Connector 769"/>
              <p:cNvCxnSpPr/>
              <p:nvPr/>
            </p:nvCxnSpPr>
            <p:spPr>
              <a:xfrm>
                <a:off x="6871422" y="2842536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1" name="Straight Connector 770"/>
              <p:cNvCxnSpPr/>
              <p:nvPr/>
            </p:nvCxnSpPr>
            <p:spPr>
              <a:xfrm>
                <a:off x="6871422" y="2911533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2" name="Straight Connector 771"/>
              <p:cNvCxnSpPr/>
              <p:nvPr/>
            </p:nvCxnSpPr>
            <p:spPr>
              <a:xfrm>
                <a:off x="6875111" y="2975827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3" name="Straight Connector 772"/>
              <p:cNvCxnSpPr/>
              <p:nvPr/>
            </p:nvCxnSpPr>
            <p:spPr>
              <a:xfrm flipH="1">
                <a:off x="6875111" y="2132174"/>
                <a:ext cx="136548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818" name="Straight Connector 817"/>
          <p:cNvCxnSpPr/>
          <p:nvPr/>
        </p:nvCxnSpPr>
        <p:spPr>
          <a:xfrm flipH="1">
            <a:off x="2398713" y="4676775"/>
            <a:ext cx="357187" cy="4968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9" name="Straight Connector 818"/>
          <p:cNvCxnSpPr>
            <a:stCxn id="1058" idx="2"/>
          </p:cNvCxnSpPr>
          <p:nvPr/>
        </p:nvCxnSpPr>
        <p:spPr>
          <a:xfrm flipH="1">
            <a:off x="2703513" y="4892675"/>
            <a:ext cx="203200" cy="4857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0" name="Straight Connector 819"/>
          <p:cNvCxnSpPr/>
          <p:nvPr/>
        </p:nvCxnSpPr>
        <p:spPr>
          <a:xfrm>
            <a:off x="3021013" y="4692650"/>
            <a:ext cx="57150" cy="4905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1" name="Straight Connector 820"/>
          <p:cNvCxnSpPr>
            <a:endCxn id="843" idx="0"/>
          </p:cNvCxnSpPr>
          <p:nvPr/>
        </p:nvCxnSpPr>
        <p:spPr>
          <a:xfrm>
            <a:off x="3160713" y="4716463"/>
            <a:ext cx="274637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4834" name="Group 821"/>
          <p:cNvGrpSpPr>
            <a:grpSpLocks/>
          </p:cNvGrpSpPr>
          <p:nvPr/>
        </p:nvGrpSpPr>
        <p:grpSpPr bwMode="auto">
          <a:xfrm>
            <a:off x="2133600" y="5173663"/>
            <a:ext cx="331788" cy="1030287"/>
            <a:chOff x="6240352" y="2055335"/>
            <a:chExt cx="771307" cy="1017716"/>
          </a:xfrm>
        </p:grpSpPr>
        <p:grpSp>
          <p:nvGrpSpPr>
            <p:cNvPr id="205565" name="Group 999"/>
            <p:cNvGrpSpPr>
              <a:grpSpLocks/>
            </p:cNvGrpSpPr>
            <p:nvPr/>
          </p:nvGrpSpPr>
          <p:grpSpPr bwMode="auto">
            <a:xfrm>
              <a:off x="6240352" y="2235573"/>
              <a:ext cx="697981" cy="837478"/>
              <a:chOff x="6395998" y="3062424"/>
              <a:chExt cx="564403" cy="837478"/>
            </a:xfrm>
          </p:grpSpPr>
          <p:sp>
            <p:nvSpPr>
              <p:cNvPr id="1021" name="Rectangle 1020"/>
              <p:cNvSpPr/>
              <p:nvPr/>
            </p:nvSpPr>
            <p:spPr>
              <a:xfrm>
                <a:off x="6509397" y="3062521"/>
                <a:ext cx="447628" cy="74172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022" name="Straight Connector 1021"/>
              <p:cNvCxnSpPr/>
              <p:nvPr/>
            </p:nvCxnSpPr>
            <p:spPr>
              <a:xfrm flipV="1">
                <a:off x="6846611" y="3062521"/>
                <a:ext cx="113399" cy="925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3" name="Rectangle 1022"/>
              <p:cNvSpPr/>
              <p:nvPr/>
            </p:nvSpPr>
            <p:spPr>
              <a:xfrm>
                <a:off x="6476572" y="3071930"/>
                <a:ext cx="131304" cy="116042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024" name="Straight Connector 1023"/>
              <p:cNvCxnSpPr/>
              <p:nvPr/>
            </p:nvCxnSpPr>
            <p:spPr>
              <a:xfrm flipV="1">
                <a:off x="6395998" y="3062521"/>
                <a:ext cx="113399" cy="925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5" name="Rectangle 1024"/>
              <p:cNvSpPr/>
              <p:nvPr/>
            </p:nvSpPr>
            <p:spPr>
              <a:xfrm>
                <a:off x="6816769" y="3703886"/>
                <a:ext cx="131304" cy="114473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1026" name="Rectangle 1025"/>
              <p:cNvSpPr/>
              <p:nvPr/>
            </p:nvSpPr>
            <p:spPr>
              <a:xfrm>
                <a:off x="6404951" y="3158177"/>
                <a:ext cx="444643" cy="74172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027" name="Straight Connector 1026"/>
              <p:cNvCxnSpPr/>
              <p:nvPr/>
            </p:nvCxnSpPr>
            <p:spPr>
              <a:xfrm flipV="1">
                <a:off x="6846611" y="3804247"/>
                <a:ext cx="113399" cy="925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5593" name="Group 1027"/>
              <p:cNvGrpSpPr>
                <a:grpSpLocks/>
              </p:cNvGrpSpPr>
              <p:nvPr/>
            </p:nvGrpSpPr>
            <p:grpSpPr bwMode="auto">
              <a:xfrm>
                <a:off x="6400318" y="313742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056" name="Straight Connector 1055"/>
                <p:cNvCxnSpPr/>
                <p:nvPr/>
              </p:nvCxnSpPr>
              <p:spPr>
                <a:xfrm flipV="1">
                  <a:off x="7028337" y="2846452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7" name="Straight Connector 1056"/>
                <p:cNvCxnSpPr/>
                <p:nvPr/>
              </p:nvCxnSpPr>
              <p:spPr>
                <a:xfrm flipV="1">
                  <a:off x="6580709" y="2938973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594" name="Group 1028"/>
              <p:cNvGrpSpPr>
                <a:grpSpLocks/>
              </p:cNvGrpSpPr>
              <p:nvPr/>
            </p:nvGrpSpPr>
            <p:grpSpPr bwMode="auto">
              <a:xfrm>
                <a:off x="6399838" y="320328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054" name="Straight Connector 1053"/>
                <p:cNvCxnSpPr/>
                <p:nvPr/>
              </p:nvCxnSpPr>
              <p:spPr>
                <a:xfrm flipV="1">
                  <a:off x="7028817" y="2846449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5" name="Straight Connector 1054"/>
                <p:cNvCxnSpPr/>
                <p:nvPr/>
              </p:nvCxnSpPr>
              <p:spPr>
                <a:xfrm flipV="1">
                  <a:off x="6581189" y="2938970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595" name="Group 1029"/>
              <p:cNvGrpSpPr>
                <a:grpSpLocks/>
              </p:cNvGrpSpPr>
              <p:nvPr/>
            </p:nvGrpSpPr>
            <p:grpSpPr bwMode="auto">
              <a:xfrm>
                <a:off x="6399358" y="326914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052" name="Straight Connector 1051"/>
                <p:cNvCxnSpPr/>
                <p:nvPr/>
              </p:nvCxnSpPr>
              <p:spPr>
                <a:xfrm flipV="1">
                  <a:off x="7026313" y="2846446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3" name="Straight Connector 1052"/>
                <p:cNvCxnSpPr/>
                <p:nvPr/>
              </p:nvCxnSpPr>
              <p:spPr>
                <a:xfrm flipV="1">
                  <a:off x="6581670" y="2938967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596" name="Group 1030"/>
              <p:cNvGrpSpPr>
                <a:grpSpLocks/>
              </p:cNvGrpSpPr>
              <p:nvPr/>
            </p:nvGrpSpPr>
            <p:grpSpPr bwMode="auto">
              <a:xfrm>
                <a:off x="6398878" y="333501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050" name="Straight Connector 1049"/>
                <p:cNvCxnSpPr/>
                <p:nvPr/>
              </p:nvCxnSpPr>
              <p:spPr>
                <a:xfrm flipV="1">
                  <a:off x="7026792" y="2846445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1" name="Straight Connector 1050"/>
                <p:cNvCxnSpPr/>
                <p:nvPr/>
              </p:nvCxnSpPr>
              <p:spPr>
                <a:xfrm flipV="1">
                  <a:off x="6582149" y="2938965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597" name="Group 1031"/>
              <p:cNvGrpSpPr>
                <a:grpSpLocks/>
              </p:cNvGrpSpPr>
              <p:nvPr/>
            </p:nvGrpSpPr>
            <p:grpSpPr bwMode="auto">
              <a:xfrm>
                <a:off x="6398398" y="340087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048" name="Straight Connector 1047"/>
                <p:cNvCxnSpPr/>
                <p:nvPr/>
              </p:nvCxnSpPr>
              <p:spPr>
                <a:xfrm flipV="1">
                  <a:off x="7027272" y="2846442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9" name="Straight Connector 1048"/>
                <p:cNvCxnSpPr/>
                <p:nvPr/>
              </p:nvCxnSpPr>
              <p:spPr>
                <a:xfrm flipV="1">
                  <a:off x="6582629" y="2938962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598" name="Group 1032"/>
              <p:cNvGrpSpPr>
                <a:grpSpLocks/>
              </p:cNvGrpSpPr>
              <p:nvPr/>
            </p:nvGrpSpPr>
            <p:grpSpPr bwMode="auto">
              <a:xfrm>
                <a:off x="6397918" y="346674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046" name="Straight Connector 1045"/>
                <p:cNvCxnSpPr/>
                <p:nvPr/>
              </p:nvCxnSpPr>
              <p:spPr>
                <a:xfrm flipV="1">
                  <a:off x="7027753" y="2846440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7" name="Straight Connector 1046"/>
                <p:cNvCxnSpPr/>
                <p:nvPr/>
              </p:nvCxnSpPr>
              <p:spPr>
                <a:xfrm flipV="1">
                  <a:off x="6583110" y="2938960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599" name="Group 1033"/>
              <p:cNvGrpSpPr>
                <a:grpSpLocks/>
              </p:cNvGrpSpPr>
              <p:nvPr/>
            </p:nvGrpSpPr>
            <p:grpSpPr bwMode="auto">
              <a:xfrm>
                <a:off x="6397438" y="353260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044" name="Straight Connector 1043"/>
                <p:cNvCxnSpPr/>
                <p:nvPr/>
              </p:nvCxnSpPr>
              <p:spPr>
                <a:xfrm flipV="1">
                  <a:off x="7028232" y="2846437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5" name="Straight Connector 1044"/>
                <p:cNvCxnSpPr/>
                <p:nvPr/>
              </p:nvCxnSpPr>
              <p:spPr>
                <a:xfrm flipV="1">
                  <a:off x="6580604" y="2938957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600" name="Group 1034"/>
              <p:cNvGrpSpPr>
                <a:grpSpLocks/>
              </p:cNvGrpSpPr>
              <p:nvPr/>
            </p:nvGrpSpPr>
            <p:grpSpPr bwMode="auto">
              <a:xfrm>
                <a:off x="6396958" y="359846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042" name="Straight Connector 1041"/>
                <p:cNvCxnSpPr/>
                <p:nvPr/>
              </p:nvCxnSpPr>
              <p:spPr>
                <a:xfrm flipV="1">
                  <a:off x="7028711" y="2846434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3" name="Straight Connector 1042"/>
                <p:cNvCxnSpPr/>
                <p:nvPr/>
              </p:nvCxnSpPr>
              <p:spPr>
                <a:xfrm flipV="1">
                  <a:off x="6581083" y="2938954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601" name="Group 1035"/>
              <p:cNvGrpSpPr>
                <a:grpSpLocks/>
              </p:cNvGrpSpPr>
              <p:nvPr/>
            </p:nvGrpSpPr>
            <p:grpSpPr bwMode="auto">
              <a:xfrm>
                <a:off x="6396478" y="366433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040" name="Straight Connector 1039"/>
                <p:cNvCxnSpPr/>
                <p:nvPr/>
              </p:nvCxnSpPr>
              <p:spPr>
                <a:xfrm flipV="1">
                  <a:off x="7026209" y="2846432"/>
                  <a:ext cx="107431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1" name="Straight Connector 1040"/>
                <p:cNvCxnSpPr/>
                <p:nvPr/>
              </p:nvCxnSpPr>
              <p:spPr>
                <a:xfrm flipV="1">
                  <a:off x="6581565" y="2938952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602" name="Group 1036"/>
              <p:cNvGrpSpPr>
                <a:grpSpLocks/>
              </p:cNvGrpSpPr>
              <p:nvPr/>
            </p:nvGrpSpPr>
            <p:grpSpPr bwMode="auto">
              <a:xfrm>
                <a:off x="6395998" y="373019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038" name="Straight Connector 1037"/>
                <p:cNvCxnSpPr/>
                <p:nvPr/>
              </p:nvCxnSpPr>
              <p:spPr>
                <a:xfrm flipV="1">
                  <a:off x="7026689" y="2846429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9" name="Straight Connector 1038"/>
                <p:cNvCxnSpPr/>
                <p:nvPr/>
              </p:nvCxnSpPr>
              <p:spPr>
                <a:xfrm flipV="1">
                  <a:off x="6582044" y="2938949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5566" name="Group 1000"/>
            <p:cNvGrpSpPr>
              <a:grpSpLocks/>
            </p:cNvGrpSpPr>
            <p:nvPr/>
          </p:nvGrpSpPr>
          <p:grpSpPr bwMode="auto">
            <a:xfrm>
              <a:off x="6280049" y="2055335"/>
              <a:ext cx="731610" cy="920732"/>
              <a:chOff x="6280049" y="2055335"/>
              <a:chExt cx="731610" cy="920732"/>
            </a:xfrm>
          </p:grpSpPr>
          <p:grpSp>
            <p:nvGrpSpPr>
              <p:cNvPr id="205567" name="Group 1001"/>
              <p:cNvGrpSpPr>
                <a:grpSpLocks/>
              </p:cNvGrpSpPr>
              <p:nvPr/>
            </p:nvGrpSpPr>
            <p:grpSpPr bwMode="auto">
              <a:xfrm>
                <a:off x="6280049" y="2055335"/>
                <a:ext cx="680752" cy="139401"/>
                <a:chOff x="5414286" y="2921098"/>
                <a:chExt cx="680752" cy="139401"/>
              </a:xfrm>
            </p:grpSpPr>
            <p:sp>
              <p:nvSpPr>
                <p:cNvPr id="1016" name="Rectangle 188"/>
                <p:cNvSpPr>
                  <a:spLocks noChangeArrowheads="1"/>
                </p:cNvSpPr>
                <p:nvPr/>
              </p:nvSpPr>
              <p:spPr bwMode="auto">
                <a:xfrm>
                  <a:off x="5415186" y="2996368"/>
                  <a:ext cx="549876" cy="64293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17" name="AutoShape 189"/>
                <p:cNvSpPr>
                  <a:spLocks noChangeArrowheads="1"/>
                </p:cNvSpPr>
                <p:nvPr/>
              </p:nvSpPr>
              <p:spPr bwMode="auto">
                <a:xfrm>
                  <a:off x="5415186" y="2921098"/>
                  <a:ext cx="675352" cy="78406"/>
                </a:xfrm>
                <a:prstGeom prst="parallelogram">
                  <a:avLst>
                    <a:gd name="adj" fmla="val 122778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18" name="Freeform 190"/>
                <p:cNvSpPr>
                  <a:spLocks/>
                </p:cNvSpPr>
                <p:nvPr/>
              </p:nvSpPr>
              <p:spPr bwMode="auto">
                <a:xfrm>
                  <a:off x="5968754" y="2922666"/>
                  <a:ext cx="125475" cy="137995"/>
                </a:xfrm>
                <a:custGeom>
                  <a:avLst/>
                  <a:gdLst>
                    <a:gd name="T0" fmla="*/ 0 w 169"/>
                    <a:gd name="T1" fmla="*/ 138 h 224"/>
                    <a:gd name="T2" fmla="*/ 0 w 169"/>
                    <a:gd name="T3" fmla="*/ 224 h 224"/>
                    <a:gd name="T4" fmla="*/ 169 w 169"/>
                    <a:gd name="T5" fmla="*/ 77 h 224"/>
                    <a:gd name="T6" fmla="*/ 169 w 169"/>
                    <a:gd name="T7" fmla="*/ 0 h 224"/>
                    <a:gd name="T8" fmla="*/ 0 w 169"/>
                    <a:gd name="T9" fmla="*/ 138 h 2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9"/>
                    <a:gd name="T16" fmla="*/ 0 h 224"/>
                    <a:gd name="T17" fmla="*/ 169 w 169"/>
                    <a:gd name="T18" fmla="*/ 224 h 2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9" h="224">
                      <a:moveTo>
                        <a:pt x="0" y="138"/>
                      </a:moveTo>
                      <a:lnTo>
                        <a:pt x="0" y="224"/>
                      </a:lnTo>
                      <a:lnTo>
                        <a:pt x="169" y="77"/>
                      </a:lnTo>
                      <a:lnTo>
                        <a:pt x="169" y="0"/>
                      </a:ln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3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19" name="Freeform 191"/>
                <p:cNvSpPr>
                  <a:spLocks/>
                </p:cNvSpPr>
                <p:nvPr/>
              </p:nvSpPr>
              <p:spPr bwMode="auto">
                <a:xfrm>
                  <a:off x="5500065" y="2936779"/>
                  <a:ext cx="524044" cy="45475"/>
                </a:xfrm>
                <a:custGeom>
                  <a:avLst/>
                  <a:gdLst>
                    <a:gd name="T0" fmla="*/ 0 w 280"/>
                    <a:gd name="T1" fmla="*/ 63 h 63"/>
                    <a:gd name="T2" fmla="*/ 37 w 280"/>
                    <a:gd name="T3" fmla="*/ 62 h 63"/>
                    <a:gd name="T4" fmla="*/ 219 w 280"/>
                    <a:gd name="T5" fmla="*/ 0 h 63"/>
                    <a:gd name="T6" fmla="*/ 280 w 280"/>
                    <a:gd name="T7" fmla="*/ 0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0"/>
                    <a:gd name="T13" fmla="*/ 0 h 63"/>
                    <a:gd name="T14" fmla="*/ 280 w 280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0" h="63">
                      <a:moveTo>
                        <a:pt x="0" y="63"/>
                      </a:moveTo>
                      <a:lnTo>
                        <a:pt x="37" y="62"/>
                      </a:lnTo>
                      <a:lnTo>
                        <a:pt x="219" y="0"/>
                      </a:lnTo>
                      <a:lnTo>
                        <a:pt x="280" y="0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20" name="Freeform 192"/>
                <p:cNvSpPr>
                  <a:spLocks/>
                </p:cNvSpPr>
                <p:nvPr/>
              </p:nvSpPr>
              <p:spPr bwMode="auto">
                <a:xfrm>
                  <a:off x="5621851" y="2933643"/>
                  <a:ext cx="302617" cy="53316"/>
                </a:xfrm>
                <a:custGeom>
                  <a:avLst/>
                  <a:gdLst>
                    <a:gd name="T0" fmla="*/ 0 w 293"/>
                    <a:gd name="T1" fmla="*/ 0 h 93"/>
                    <a:gd name="T2" fmla="*/ 67 w 293"/>
                    <a:gd name="T3" fmla="*/ 1 h 93"/>
                    <a:gd name="T4" fmla="*/ 195 w 293"/>
                    <a:gd name="T5" fmla="*/ 93 h 93"/>
                    <a:gd name="T6" fmla="*/ 293 w 293"/>
                    <a:gd name="T7" fmla="*/ 93 h 9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93"/>
                    <a:gd name="T13" fmla="*/ 0 h 93"/>
                    <a:gd name="T14" fmla="*/ 293 w 293"/>
                    <a:gd name="T15" fmla="*/ 93 h 9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93" h="93">
                      <a:moveTo>
                        <a:pt x="0" y="0"/>
                      </a:moveTo>
                      <a:lnTo>
                        <a:pt x="67" y="1"/>
                      </a:lnTo>
                      <a:lnTo>
                        <a:pt x="195" y="93"/>
                      </a:lnTo>
                      <a:lnTo>
                        <a:pt x="293" y="93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cxnSp>
            <p:nvCxnSpPr>
              <p:cNvPr id="1003" name="Straight Connector 1002"/>
              <p:cNvCxnSpPr/>
              <p:nvPr/>
            </p:nvCxnSpPr>
            <p:spPr>
              <a:xfrm flipH="1">
                <a:off x="6996897" y="2124333"/>
                <a:ext cx="11070" cy="8452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4" name="Straight Connector 1003"/>
              <p:cNvCxnSpPr/>
              <p:nvPr/>
            </p:nvCxnSpPr>
            <p:spPr>
              <a:xfrm>
                <a:off x="6875111" y="2304667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5" name="Straight Connector 1004"/>
              <p:cNvCxnSpPr/>
              <p:nvPr/>
            </p:nvCxnSpPr>
            <p:spPr>
              <a:xfrm>
                <a:off x="6871422" y="2368961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6" name="Straight Connector 1005"/>
              <p:cNvCxnSpPr/>
              <p:nvPr/>
            </p:nvCxnSpPr>
            <p:spPr>
              <a:xfrm>
                <a:off x="6871422" y="2444231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7" name="Straight Connector 1006"/>
              <p:cNvCxnSpPr/>
              <p:nvPr/>
            </p:nvCxnSpPr>
            <p:spPr>
              <a:xfrm>
                <a:off x="6867730" y="2508524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8" name="Straight Connector 1007"/>
              <p:cNvCxnSpPr/>
              <p:nvPr/>
            </p:nvCxnSpPr>
            <p:spPr>
              <a:xfrm>
                <a:off x="6864041" y="2569682"/>
                <a:ext cx="14023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9" name="Straight Connector 1008"/>
              <p:cNvCxnSpPr/>
              <p:nvPr/>
            </p:nvCxnSpPr>
            <p:spPr>
              <a:xfrm>
                <a:off x="6864041" y="2638679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0" name="Straight Connector 1009"/>
              <p:cNvCxnSpPr/>
              <p:nvPr/>
            </p:nvCxnSpPr>
            <p:spPr>
              <a:xfrm>
                <a:off x="6860349" y="2706109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1" name="Straight Connector 1010"/>
              <p:cNvCxnSpPr/>
              <p:nvPr/>
            </p:nvCxnSpPr>
            <p:spPr>
              <a:xfrm>
                <a:off x="6867730" y="2775106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2" name="Straight Connector 1011"/>
              <p:cNvCxnSpPr/>
              <p:nvPr/>
            </p:nvCxnSpPr>
            <p:spPr>
              <a:xfrm>
                <a:off x="6871422" y="2842536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3" name="Straight Connector 1012"/>
              <p:cNvCxnSpPr/>
              <p:nvPr/>
            </p:nvCxnSpPr>
            <p:spPr>
              <a:xfrm>
                <a:off x="6871422" y="2911534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4" name="Straight Connector 1013"/>
              <p:cNvCxnSpPr/>
              <p:nvPr/>
            </p:nvCxnSpPr>
            <p:spPr>
              <a:xfrm>
                <a:off x="6875111" y="2975827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5" name="Straight Connector 1014"/>
              <p:cNvCxnSpPr/>
              <p:nvPr/>
            </p:nvCxnSpPr>
            <p:spPr>
              <a:xfrm flipH="1">
                <a:off x="6875111" y="2132173"/>
                <a:ext cx="136548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35" name="Group 822"/>
          <p:cNvGrpSpPr>
            <a:grpSpLocks/>
          </p:cNvGrpSpPr>
          <p:nvPr/>
        </p:nvGrpSpPr>
        <p:grpSpPr bwMode="auto">
          <a:xfrm>
            <a:off x="2519363" y="5173663"/>
            <a:ext cx="331787" cy="1030287"/>
            <a:chOff x="6240352" y="2055335"/>
            <a:chExt cx="771307" cy="1017716"/>
          </a:xfrm>
        </p:grpSpPr>
        <p:grpSp>
          <p:nvGrpSpPr>
            <p:cNvPr id="205507" name="Group 941"/>
            <p:cNvGrpSpPr>
              <a:grpSpLocks/>
            </p:cNvGrpSpPr>
            <p:nvPr/>
          </p:nvGrpSpPr>
          <p:grpSpPr bwMode="auto">
            <a:xfrm>
              <a:off x="6240352" y="2235573"/>
              <a:ext cx="697981" cy="837478"/>
              <a:chOff x="6395998" y="3062424"/>
              <a:chExt cx="564403" cy="837478"/>
            </a:xfrm>
          </p:grpSpPr>
          <p:sp>
            <p:nvSpPr>
              <p:cNvPr id="963" name="Rectangle 962"/>
              <p:cNvSpPr/>
              <p:nvPr/>
            </p:nvSpPr>
            <p:spPr>
              <a:xfrm>
                <a:off x="6509397" y="3062521"/>
                <a:ext cx="447629" cy="74172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964" name="Straight Connector 963"/>
              <p:cNvCxnSpPr/>
              <p:nvPr/>
            </p:nvCxnSpPr>
            <p:spPr>
              <a:xfrm flipV="1">
                <a:off x="6846611" y="3062521"/>
                <a:ext cx="113399" cy="925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65" name="Rectangle 964"/>
              <p:cNvSpPr/>
              <p:nvPr/>
            </p:nvSpPr>
            <p:spPr>
              <a:xfrm>
                <a:off x="6476570" y="3071930"/>
                <a:ext cx="131305" cy="116042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966" name="Straight Connector 965"/>
              <p:cNvCxnSpPr/>
              <p:nvPr/>
            </p:nvCxnSpPr>
            <p:spPr>
              <a:xfrm flipV="1">
                <a:off x="6395998" y="3062521"/>
                <a:ext cx="113399" cy="925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67" name="Rectangle 966"/>
              <p:cNvSpPr/>
              <p:nvPr/>
            </p:nvSpPr>
            <p:spPr>
              <a:xfrm>
                <a:off x="6816769" y="3703886"/>
                <a:ext cx="131305" cy="114473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968" name="Rectangle 967"/>
              <p:cNvSpPr/>
              <p:nvPr/>
            </p:nvSpPr>
            <p:spPr>
              <a:xfrm>
                <a:off x="6404950" y="3158177"/>
                <a:ext cx="444646" cy="74172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969" name="Straight Connector 968"/>
              <p:cNvCxnSpPr/>
              <p:nvPr/>
            </p:nvCxnSpPr>
            <p:spPr>
              <a:xfrm flipV="1">
                <a:off x="6846611" y="3804247"/>
                <a:ext cx="113399" cy="925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5535" name="Group 969"/>
              <p:cNvGrpSpPr>
                <a:grpSpLocks/>
              </p:cNvGrpSpPr>
              <p:nvPr/>
            </p:nvGrpSpPr>
            <p:grpSpPr bwMode="auto">
              <a:xfrm>
                <a:off x="6400318" y="313742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998" name="Straight Connector 997"/>
                <p:cNvCxnSpPr/>
                <p:nvPr/>
              </p:nvCxnSpPr>
              <p:spPr>
                <a:xfrm flipV="1">
                  <a:off x="7028337" y="2846452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9" name="Straight Connector 998"/>
                <p:cNvCxnSpPr/>
                <p:nvPr/>
              </p:nvCxnSpPr>
              <p:spPr>
                <a:xfrm flipV="1">
                  <a:off x="6580707" y="2938973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536" name="Group 970"/>
              <p:cNvGrpSpPr>
                <a:grpSpLocks/>
              </p:cNvGrpSpPr>
              <p:nvPr/>
            </p:nvGrpSpPr>
            <p:grpSpPr bwMode="auto">
              <a:xfrm>
                <a:off x="6399838" y="320328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996" name="Straight Connector 995"/>
                <p:cNvCxnSpPr/>
                <p:nvPr/>
              </p:nvCxnSpPr>
              <p:spPr>
                <a:xfrm flipV="1">
                  <a:off x="7028816" y="2846449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7" name="Straight Connector 996"/>
                <p:cNvCxnSpPr/>
                <p:nvPr/>
              </p:nvCxnSpPr>
              <p:spPr>
                <a:xfrm flipV="1">
                  <a:off x="6581187" y="2938970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537" name="Group 971"/>
              <p:cNvGrpSpPr>
                <a:grpSpLocks/>
              </p:cNvGrpSpPr>
              <p:nvPr/>
            </p:nvGrpSpPr>
            <p:grpSpPr bwMode="auto">
              <a:xfrm>
                <a:off x="6399358" y="326914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994" name="Straight Connector 993"/>
                <p:cNvCxnSpPr/>
                <p:nvPr/>
              </p:nvCxnSpPr>
              <p:spPr>
                <a:xfrm flipV="1">
                  <a:off x="7026314" y="2846446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5" name="Straight Connector 994"/>
                <p:cNvCxnSpPr/>
                <p:nvPr/>
              </p:nvCxnSpPr>
              <p:spPr>
                <a:xfrm flipV="1">
                  <a:off x="6581668" y="2938967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538" name="Group 972"/>
              <p:cNvGrpSpPr>
                <a:grpSpLocks/>
              </p:cNvGrpSpPr>
              <p:nvPr/>
            </p:nvGrpSpPr>
            <p:grpSpPr bwMode="auto">
              <a:xfrm>
                <a:off x="6398878" y="333501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992" name="Straight Connector 991"/>
                <p:cNvCxnSpPr/>
                <p:nvPr/>
              </p:nvCxnSpPr>
              <p:spPr>
                <a:xfrm flipV="1">
                  <a:off x="7026794" y="2846445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3" name="Straight Connector 992"/>
                <p:cNvCxnSpPr/>
                <p:nvPr/>
              </p:nvCxnSpPr>
              <p:spPr>
                <a:xfrm flipV="1">
                  <a:off x="6582147" y="2938965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539" name="Group 973"/>
              <p:cNvGrpSpPr>
                <a:grpSpLocks/>
              </p:cNvGrpSpPr>
              <p:nvPr/>
            </p:nvGrpSpPr>
            <p:grpSpPr bwMode="auto">
              <a:xfrm>
                <a:off x="6398398" y="340087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990" name="Straight Connector 989"/>
                <p:cNvCxnSpPr/>
                <p:nvPr/>
              </p:nvCxnSpPr>
              <p:spPr>
                <a:xfrm flipV="1">
                  <a:off x="7027273" y="2846442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1" name="Straight Connector 990"/>
                <p:cNvCxnSpPr/>
                <p:nvPr/>
              </p:nvCxnSpPr>
              <p:spPr>
                <a:xfrm flipV="1">
                  <a:off x="6582627" y="2938962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540" name="Group 974"/>
              <p:cNvGrpSpPr>
                <a:grpSpLocks/>
              </p:cNvGrpSpPr>
              <p:nvPr/>
            </p:nvGrpSpPr>
            <p:grpSpPr bwMode="auto">
              <a:xfrm>
                <a:off x="6397918" y="346674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988" name="Straight Connector 987"/>
                <p:cNvCxnSpPr/>
                <p:nvPr/>
              </p:nvCxnSpPr>
              <p:spPr>
                <a:xfrm flipV="1">
                  <a:off x="7027754" y="2846440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9" name="Straight Connector 988"/>
                <p:cNvCxnSpPr/>
                <p:nvPr/>
              </p:nvCxnSpPr>
              <p:spPr>
                <a:xfrm flipV="1">
                  <a:off x="6583108" y="2938960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541" name="Group 975"/>
              <p:cNvGrpSpPr>
                <a:grpSpLocks/>
              </p:cNvGrpSpPr>
              <p:nvPr/>
            </p:nvGrpSpPr>
            <p:grpSpPr bwMode="auto">
              <a:xfrm>
                <a:off x="6397438" y="353260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986" name="Straight Connector 985"/>
                <p:cNvCxnSpPr/>
                <p:nvPr/>
              </p:nvCxnSpPr>
              <p:spPr>
                <a:xfrm flipV="1">
                  <a:off x="7028234" y="2846437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7" name="Straight Connector 986"/>
                <p:cNvCxnSpPr/>
                <p:nvPr/>
              </p:nvCxnSpPr>
              <p:spPr>
                <a:xfrm flipV="1">
                  <a:off x="6580604" y="2938957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542" name="Group 976"/>
              <p:cNvGrpSpPr>
                <a:grpSpLocks/>
              </p:cNvGrpSpPr>
              <p:nvPr/>
            </p:nvGrpSpPr>
            <p:grpSpPr bwMode="auto">
              <a:xfrm>
                <a:off x="6396958" y="359846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984" name="Straight Connector 983"/>
                <p:cNvCxnSpPr/>
                <p:nvPr/>
              </p:nvCxnSpPr>
              <p:spPr>
                <a:xfrm flipV="1">
                  <a:off x="7028713" y="2846434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5" name="Straight Connector 984"/>
                <p:cNvCxnSpPr/>
                <p:nvPr/>
              </p:nvCxnSpPr>
              <p:spPr>
                <a:xfrm flipV="1">
                  <a:off x="6581083" y="2938954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543" name="Group 977"/>
              <p:cNvGrpSpPr>
                <a:grpSpLocks/>
              </p:cNvGrpSpPr>
              <p:nvPr/>
            </p:nvGrpSpPr>
            <p:grpSpPr bwMode="auto">
              <a:xfrm>
                <a:off x="6396478" y="366433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982" name="Straight Connector 981"/>
                <p:cNvCxnSpPr/>
                <p:nvPr/>
              </p:nvCxnSpPr>
              <p:spPr>
                <a:xfrm flipV="1">
                  <a:off x="7026209" y="2846432"/>
                  <a:ext cx="107431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3" name="Straight Connector 982"/>
                <p:cNvCxnSpPr/>
                <p:nvPr/>
              </p:nvCxnSpPr>
              <p:spPr>
                <a:xfrm flipV="1">
                  <a:off x="6581565" y="2938952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544" name="Group 978"/>
              <p:cNvGrpSpPr>
                <a:grpSpLocks/>
              </p:cNvGrpSpPr>
              <p:nvPr/>
            </p:nvGrpSpPr>
            <p:grpSpPr bwMode="auto">
              <a:xfrm>
                <a:off x="6395998" y="373019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980" name="Straight Connector 979"/>
                <p:cNvCxnSpPr/>
                <p:nvPr/>
              </p:nvCxnSpPr>
              <p:spPr>
                <a:xfrm flipV="1">
                  <a:off x="7026688" y="2846429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1" name="Straight Connector 980"/>
                <p:cNvCxnSpPr/>
                <p:nvPr/>
              </p:nvCxnSpPr>
              <p:spPr>
                <a:xfrm flipV="1">
                  <a:off x="6582044" y="2938949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5508" name="Group 942"/>
            <p:cNvGrpSpPr>
              <a:grpSpLocks/>
            </p:cNvGrpSpPr>
            <p:nvPr/>
          </p:nvGrpSpPr>
          <p:grpSpPr bwMode="auto">
            <a:xfrm>
              <a:off x="6280049" y="2055335"/>
              <a:ext cx="731610" cy="920732"/>
              <a:chOff x="6280049" y="2055335"/>
              <a:chExt cx="731610" cy="920732"/>
            </a:xfrm>
          </p:grpSpPr>
          <p:grpSp>
            <p:nvGrpSpPr>
              <p:cNvPr id="205509" name="Group 943"/>
              <p:cNvGrpSpPr>
                <a:grpSpLocks/>
              </p:cNvGrpSpPr>
              <p:nvPr/>
            </p:nvGrpSpPr>
            <p:grpSpPr bwMode="auto">
              <a:xfrm>
                <a:off x="6280049" y="2055335"/>
                <a:ext cx="680752" cy="139401"/>
                <a:chOff x="5414286" y="2921098"/>
                <a:chExt cx="680752" cy="139401"/>
              </a:xfrm>
            </p:grpSpPr>
            <p:sp>
              <p:nvSpPr>
                <p:cNvPr id="958" name="Rectangle 188"/>
                <p:cNvSpPr>
                  <a:spLocks noChangeArrowheads="1"/>
                </p:cNvSpPr>
                <p:nvPr/>
              </p:nvSpPr>
              <p:spPr bwMode="auto">
                <a:xfrm>
                  <a:off x="5415183" y="2996368"/>
                  <a:ext cx="549881" cy="64293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959" name="AutoShape 189"/>
                <p:cNvSpPr>
                  <a:spLocks noChangeArrowheads="1"/>
                </p:cNvSpPr>
                <p:nvPr/>
              </p:nvSpPr>
              <p:spPr bwMode="auto">
                <a:xfrm>
                  <a:off x="5415183" y="2921098"/>
                  <a:ext cx="675356" cy="78406"/>
                </a:xfrm>
                <a:prstGeom prst="parallelogram">
                  <a:avLst>
                    <a:gd name="adj" fmla="val 122778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960" name="Freeform 190"/>
                <p:cNvSpPr>
                  <a:spLocks/>
                </p:cNvSpPr>
                <p:nvPr/>
              </p:nvSpPr>
              <p:spPr bwMode="auto">
                <a:xfrm>
                  <a:off x="5968753" y="2922666"/>
                  <a:ext cx="125476" cy="137995"/>
                </a:xfrm>
                <a:custGeom>
                  <a:avLst/>
                  <a:gdLst>
                    <a:gd name="T0" fmla="*/ 0 w 169"/>
                    <a:gd name="T1" fmla="*/ 138 h 224"/>
                    <a:gd name="T2" fmla="*/ 0 w 169"/>
                    <a:gd name="T3" fmla="*/ 224 h 224"/>
                    <a:gd name="T4" fmla="*/ 169 w 169"/>
                    <a:gd name="T5" fmla="*/ 77 h 224"/>
                    <a:gd name="T6" fmla="*/ 169 w 169"/>
                    <a:gd name="T7" fmla="*/ 0 h 224"/>
                    <a:gd name="T8" fmla="*/ 0 w 169"/>
                    <a:gd name="T9" fmla="*/ 138 h 2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9"/>
                    <a:gd name="T16" fmla="*/ 0 h 224"/>
                    <a:gd name="T17" fmla="*/ 169 w 169"/>
                    <a:gd name="T18" fmla="*/ 224 h 2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9" h="224">
                      <a:moveTo>
                        <a:pt x="0" y="138"/>
                      </a:moveTo>
                      <a:lnTo>
                        <a:pt x="0" y="224"/>
                      </a:lnTo>
                      <a:lnTo>
                        <a:pt x="169" y="77"/>
                      </a:lnTo>
                      <a:lnTo>
                        <a:pt x="169" y="0"/>
                      </a:ln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3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961" name="Freeform 191"/>
                <p:cNvSpPr>
                  <a:spLocks/>
                </p:cNvSpPr>
                <p:nvPr/>
              </p:nvSpPr>
              <p:spPr bwMode="auto">
                <a:xfrm>
                  <a:off x="5500065" y="2936779"/>
                  <a:ext cx="524046" cy="45475"/>
                </a:xfrm>
                <a:custGeom>
                  <a:avLst/>
                  <a:gdLst>
                    <a:gd name="T0" fmla="*/ 0 w 280"/>
                    <a:gd name="T1" fmla="*/ 63 h 63"/>
                    <a:gd name="T2" fmla="*/ 37 w 280"/>
                    <a:gd name="T3" fmla="*/ 62 h 63"/>
                    <a:gd name="T4" fmla="*/ 219 w 280"/>
                    <a:gd name="T5" fmla="*/ 0 h 63"/>
                    <a:gd name="T6" fmla="*/ 280 w 280"/>
                    <a:gd name="T7" fmla="*/ 0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0"/>
                    <a:gd name="T13" fmla="*/ 0 h 63"/>
                    <a:gd name="T14" fmla="*/ 280 w 280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0" h="63">
                      <a:moveTo>
                        <a:pt x="0" y="63"/>
                      </a:moveTo>
                      <a:lnTo>
                        <a:pt x="37" y="62"/>
                      </a:lnTo>
                      <a:lnTo>
                        <a:pt x="219" y="0"/>
                      </a:lnTo>
                      <a:lnTo>
                        <a:pt x="280" y="0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962" name="Freeform 192"/>
                <p:cNvSpPr>
                  <a:spLocks/>
                </p:cNvSpPr>
                <p:nvPr/>
              </p:nvSpPr>
              <p:spPr bwMode="auto">
                <a:xfrm>
                  <a:off x="5621849" y="2933643"/>
                  <a:ext cx="302618" cy="53316"/>
                </a:xfrm>
                <a:custGeom>
                  <a:avLst/>
                  <a:gdLst>
                    <a:gd name="T0" fmla="*/ 0 w 293"/>
                    <a:gd name="T1" fmla="*/ 0 h 93"/>
                    <a:gd name="T2" fmla="*/ 67 w 293"/>
                    <a:gd name="T3" fmla="*/ 1 h 93"/>
                    <a:gd name="T4" fmla="*/ 195 w 293"/>
                    <a:gd name="T5" fmla="*/ 93 h 93"/>
                    <a:gd name="T6" fmla="*/ 293 w 293"/>
                    <a:gd name="T7" fmla="*/ 93 h 9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93"/>
                    <a:gd name="T13" fmla="*/ 0 h 93"/>
                    <a:gd name="T14" fmla="*/ 293 w 293"/>
                    <a:gd name="T15" fmla="*/ 93 h 9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93" h="93">
                      <a:moveTo>
                        <a:pt x="0" y="0"/>
                      </a:moveTo>
                      <a:lnTo>
                        <a:pt x="67" y="1"/>
                      </a:lnTo>
                      <a:lnTo>
                        <a:pt x="195" y="93"/>
                      </a:lnTo>
                      <a:lnTo>
                        <a:pt x="293" y="93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cxnSp>
            <p:nvCxnSpPr>
              <p:cNvPr id="945" name="Straight Connector 944"/>
              <p:cNvCxnSpPr/>
              <p:nvPr/>
            </p:nvCxnSpPr>
            <p:spPr>
              <a:xfrm flipH="1">
                <a:off x="6996897" y="2124333"/>
                <a:ext cx="11073" cy="8452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6" name="Straight Connector 945"/>
              <p:cNvCxnSpPr/>
              <p:nvPr/>
            </p:nvCxnSpPr>
            <p:spPr>
              <a:xfrm>
                <a:off x="6875113" y="2304667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7" name="Straight Connector 946"/>
              <p:cNvCxnSpPr/>
              <p:nvPr/>
            </p:nvCxnSpPr>
            <p:spPr>
              <a:xfrm>
                <a:off x="6871421" y="2368961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8" name="Straight Connector 947"/>
              <p:cNvCxnSpPr/>
              <p:nvPr/>
            </p:nvCxnSpPr>
            <p:spPr>
              <a:xfrm>
                <a:off x="6871421" y="2444231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9" name="Straight Connector 948"/>
              <p:cNvCxnSpPr/>
              <p:nvPr/>
            </p:nvCxnSpPr>
            <p:spPr>
              <a:xfrm>
                <a:off x="6867732" y="2508524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0" name="Straight Connector 949"/>
              <p:cNvCxnSpPr/>
              <p:nvPr/>
            </p:nvCxnSpPr>
            <p:spPr>
              <a:xfrm>
                <a:off x="6864040" y="2569682"/>
                <a:ext cx="14023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1" name="Straight Connector 950"/>
              <p:cNvCxnSpPr/>
              <p:nvPr/>
            </p:nvCxnSpPr>
            <p:spPr>
              <a:xfrm>
                <a:off x="6864040" y="2638679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2" name="Straight Connector 951"/>
              <p:cNvCxnSpPr/>
              <p:nvPr/>
            </p:nvCxnSpPr>
            <p:spPr>
              <a:xfrm>
                <a:off x="6860351" y="2706109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3" name="Straight Connector 952"/>
              <p:cNvCxnSpPr/>
              <p:nvPr/>
            </p:nvCxnSpPr>
            <p:spPr>
              <a:xfrm>
                <a:off x="6867732" y="2775106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4" name="Straight Connector 953"/>
              <p:cNvCxnSpPr/>
              <p:nvPr/>
            </p:nvCxnSpPr>
            <p:spPr>
              <a:xfrm>
                <a:off x="6871421" y="2842536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5" name="Straight Connector 954"/>
              <p:cNvCxnSpPr/>
              <p:nvPr/>
            </p:nvCxnSpPr>
            <p:spPr>
              <a:xfrm>
                <a:off x="6871421" y="2911534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6" name="Straight Connector 955"/>
              <p:cNvCxnSpPr/>
              <p:nvPr/>
            </p:nvCxnSpPr>
            <p:spPr>
              <a:xfrm>
                <a:off x="6875113" y="2975827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7" name="Straight Connector 956"/>
              <p:cNvCxnSpPr/>
              <p:nvPr/>
            </p:nvCxnSpPr>
            <p:spPr>
              <a:xfrm flipH="1">
                <a:off x="6875113" y="2132173"/>
                <a:ext cx="136546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36" name="Group 823"/>
          <p:cNvGrpSpPr>
            <a:grpSpLocks/>
          </p:cNvGrpSpPr>
          <p:nvPr/>
        </p:nvGrpSpPr>
        <p:grpSpPr bwMode="auto">
          <a:xfrm>
            <a:off x="2895600" y="5173663"/>
            <a:ext cx="331788" cy="1030287"/>
            <a:chOff x="6240352" y="2055335"/>
            <a:chExt cx="771307" cy="1017716"/>
          </a:xfrm>
        </p:grpSpPr>
        <p:grpSp>
          <p:nvGrpSpPr>
            <p:cNvPr id="205449" name="Group 883"/>
            <p:cNvGrpSpPr>
              <a:grpSpLocks/>
            </p:cNvGrpSpPr>
            <p:nvPr/>
          </p:nvGrpSpPr>
          <p:grpSpPr bwMode="auto">
            <a:xfrm>
              <a:off x="6240352" y="2235573"/>
              <a:ext cx="697981" cy="837478"/>
              <a:chOff x="6395998" y="3062424"/>
              <a:chExt cx="564403" cy="837478"/>
            </a:xfrm>
          </p:grpSpPr>
          <p:sp>
            <p:nvSpPr>
              <p:cNvPr id="905" name="Rectangle 904"/>
              <p:cNvSpPr/>
              <p:nvPr/>
            </p:nvSpPr>
            <p:spPr>
              <a:xfrm>
                <a:off x="6509397" y="3062521"/>
                <a:ext cx="447628" cy="74172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906" name="Straight Connector 905"/>
              <p:cNvCxnSpPr/>
              <p:nvPr/>
            </p:nvCxnSpPr>
            <p:spPr>
              <a:xfrm flipV="1">
                <a:off x="6846611" y="3062521"/>
                <a:ext cx="113399" cy="925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07" name="Rectangle 906"/>
              <p:cNvSpPr/>
              <p:nvPr/>
            </p:nvSpPr>
            <p:spPr>
              <a:xfrm>
                <a:off x="6476572" y="3071930"/>
                <a:ext cx="131304" cy="116042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908" name="Straight Connector 907"/>
              <p:cNvCxnSpPr/>
              <p:nvPr/>
            </p:nvCxnSpPr>
            <p:spPr>
              <a:xfrm flipV="1">
                <a:off x="6395998" y="3062521"/>
                <a:ext cx="113399" cy="925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09" name="Rectangle 908"/>
              <p:cNvSpPr/>
              <p:nvPr/>
            </p:nvSpPr>
            <p:spPr>
              <a:xfrm>
                <a:off x="6816769" y="3703886"/>
                <a:ext cx="131304" cy="114473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910" name="Rectangle 909"/>
              <p:cNvSpPr/>
              <p:nvPr/>
            </p:nvSpPr>
            <p:spPr>
              <a:xfrm>
                <a:off x="6404951" y="3158177"/>
                <a:ext cx="444643" cy="74172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911" name="Straight Connector 910"/>
              <p:cNvCxnSpPr/>
              <p:nvPr/>
            </p:nvCxnSpPr>
            <p:spPr>
              <a:xfrm flipV="1">
                <a:off x="6846611" y="3804247"/>
                <a:ext cx="113399" cy="925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5477" name="Group 911"/>
              <p:cNvGrpSpPr>
                <a:grpSpLocks/>
              </p:cNvGrpSpPr>
              <p:nvPr/>
            </p:nvGrpSpPr>
            <p:grpSpPr bwMode="auto">
              <a:xfrm>
                <a:off x="6400318" y="313742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940" name="Straight Connector 939"/>
                <p:cNvCxnSpPr/>
                <p:nvPr/>
              </p:nvCxnSpPr>
              <p:spPr>
                <a:xfrm flipV="1">
                  <a:off x="7028337" y="2846452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1" name="Straight Connector 940"/>
                <p:cNvCxnSpPr/>
                <p:nvPr/>
              </p:nvCxnSpPr>
              <p:spPr>
                <a:xfrm flipV="1">
                  <a:off x="6580709" y="2938973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478" name="Group 912"/>
              <p:cNvGrpSpPr>
                <a:grpSpLocks/>
              </p:cNvGrpSpPr>
              <p:nvPr/>
            </p:nvGrpSpPr>
            <p:grpSpPr bwMode="auto">
              <a:xfrm>
                <a:off x="6399838" y="320328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938" name="Straight Connector 937"/>
                <p:cNvCxnSpPr/>
                <p:nvPr/>
              </p:nvCxnSpPr>
              <p:spPr>
                <a:xfrm flipV="1">
                  <a:off x="7028817" y="2846449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9" name="Straight Connector 938"/>
                <p:cNvCxnSpPr/>
                <p:nvPr/>
              </p:nvCxnSpPr>
              <p:spPr>
                <a:xfrm flipV="1">
                  <a:off x="6581189" y="2938970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479" name="Group 913"/>
              <p:cNvGrpSpPr>
                <a:grpSpLocks/>
              </p:cNvGrpSpPr>
              <p:nvPr/>
            </p:nvGrpSpPr>
            <p:grpSpPr bwMode="auto">
              <a:xfrm>
                <a:off x="6399358" y="326914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936" name="Straight Connector 935"/>
                <p:cNvCxnSpPr/>
                <p:nvPr/>
              </p:nvCxnSpPr>
              <p:spPr>
                <a:xfrm flipV="1">
                  <a:off x="7026313" y="2846446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7" name="Straight Connector 936"/>
                <p:cNvCxnSpPr/>
                <p:nvPr/>
              </p:nvCxnSpPr>
              <p:spPr>
                <a:xfrm flipV="1">
                  <a:off x="6581670" y="2938967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480" name="Group 914"/>
              <p:cNvGrpSpPr>
                <a:grpSpLocks/>
              </p:cNvGrpSpPr>
              <p:nvPr/>
            </p:nvGrpSpPr>
            <p:grpSpPr bwMode="auto">
              <a:xfrm>
                <a:off x="6398878" y="333501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934" name="Straight Connector 933"/>
                <p:cNvCxnSpPr/>
                <p:nvPr/>
              </p:nvCxnSpPr>
              <p:spPr>
                <a:xfrm flipV="1">
                  <a:off x="7026792" y="2846445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5" name="Straight Connector 934"/>
                <p:cNvCxnSpPr/>
                <p:nvPr/>
              </p:nvCxnSpPr>
              <p:spPr>
                <a:xfrm flipV="1">
                  <a:off x="6582149" y="2938965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481" name="Group 915"/>
              <p:cNvGrpSpPr>
                <a:grpSpLocks/>
              </p:cNvGrpSpPr>
              <p:nvPr/>
            </p:nvGrpSpPr>
            <p:grpSpPr bwMode="auto">
              <a:xfrm>
                <a:off x="6398398" y="340087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932" name="Straight Connector 931"/>
                <p:cNvCxnSpPr/>
                <p:nvPr/>
              </p:nvCxnSpPr>
              <p:spPr>
                <a:xfrm flipV="1">
                  <a:off x="7027272" y="2846442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3" name="Straight Connector 932"/>
                <p:cNvCxnSpPr/>
                <p:nvPr/>
              </p:nvCxnSpPr>
              <p:spPr>
                <a:xfrm flipV="1">
                  <a:off x="6582629" y="2938962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482" name="Group 916"/>
              <p:cNvGrpSpPr>
                <a:grpSpLocks/>
              </p:cNvGrpSpPr>
              <p:nvPr/>
            </p:nvGrpSpPr>
            <p:grpSpPr bwMode="auto">
              <a:xfrm>
                <a:off x="6397918" y="346674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930" name="Straight Connector 929"/>
                <p:cNvCxnSpPr/>
                <p:nvPr/>
              </p:nvCxnSpPr>
              <p:spPr>
                <a:xfrm flipV="1">
                  <a:off x="7027753" y="2846440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1" name="Straight Connector 930"/>
                <p:cNvCxnSpPr/>
                <p:nvPr/>
              </p:nvCxnSpPr>
              <p:spPr>
                <a:xfrm flipV="1">
                  <a:off x="6583110" y="2938960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483" name="Group 917"/>
              <p:cNvGrpSpPr>
                <a:grpSpLocks/>
              </p:cNvGrpSpPr>
              <p:nvPr/>
            </p:nvGrpSpPr>
            <p:grpSpPr bwMode="auto">
              <a:xfrm>
                <a:off x="6397438" y="353260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928" name="Straight Connector 927"/>
                <p:cNvCxnSpPr/>
                <p:nvPr/>
              </p:nvCxnSpPr>
              <p:spPr>
                <a:xfrm flipV="1">
                  <a:off x="7028232" y="2846437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9" name="Straight Connector 928"/>
                <p:cNvCxnSpPr/>
                <p:nvPr/>
              </p:nvCxnSpPr>
              <p:spPr>
                <a:xfrm flipV="1">
                  <a:off x="6580604" y="2938957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484" name="Group 918"/>
              <p:cNvGrpSpPr>
                <a:grpSpLocks/>
              </p:cNvGrpSpPr>
              <p:nvPr/>
            </p:nvGrpSpPr>
            <p:grpSpPr bwMode="auto">
              <a:xfrm>
                <a:off x="6396958" y="359846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926" name="Straight Connector 925"/>
                <p:cNvCxnSpPr/>
                <p:nvPr/>
              </p:nvCxnSpPr>
              <p:spPr>
                <a:xfrm flipV="1">
                  <a:off x="7028711" y="2846434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7" name="Straight Connector 926"/>
                <p:cNvCxnSpPr/>
                <p:nvPr/>
              </p:nvCxnSpPr>
              <p:spPr>
                <a:xfrm flipV="1">
                  <a:off x="6581083" y="2938954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485" name="Group 919"/>
              <p:cNvGrpSpPr>
                <a:grpSpLocks/>
              </p:cNvGrpSpPr>
              <p:nvPr/>
            </p:nvGrpSpPr>
            <p:grpSpPr bwMode="auto">
              <a:xfrm>
                <a:off x="6396478" y="366433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924" name="Straight Connector 923"/>
                <p:cNvCxnSpPr/>
                <p:nvPr/>
              </p:nvCxnSpPr>
              <p:spPr>
                <a:xfrm flipV="1">
                  <a:off x="7026209" y="2846432"/>
                  <a:ext cx="107431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5" name="Straight Connector 924"/>
                <p:cNvCxnSpPr/>
                <p:nvPr/>
              </p:nvCxnSpPr>
              <p:spPr>
                <a:xfrm flipV="1">
                  <a:off x="6581565" y="2938952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486" name="Group 920"/>
              <p:cNvGrpSpPr>
                <a:grpSpLocks/>
              </p:cNvGrpSpPr>
              <p:nvPr/>
            </p:nvGrpSpPr>
            <p:grpSpPr bwMode="auto">
              <a:xfrm>
                <a:off x="6395998" y="373019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922" name="Straight Connector 921"/>
                <p:cNvCxnSpPr/>
                <p:nvPr/>
              </p:nvCxnSpPr>
              <p:spPr>
                <a:xfrm flipV="1">
                  <a:off x="7026689" y="2846429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3" name="Straight Connector 922"/>
                <p:cNvCxnSpPr/>
                <p:nvPr/>
              </p:nvCxnSpPr>
              <p:spPr>
                <a:xfrm flipV="1">
                  <a:off x="6582044" y="2938949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5450" name="Group 884"/>
            <p:cNvGrpSpPr>
              <a:grpSpLocks/>
            </p:cNvGrpSpPr>
            <p:nvPr/>
          </p:nvGrpSpPr>
          <p:grpSpPr bwMode="auto">
            <a:xfrm>
              <a:off x="6280049" y="2055335"/>
              <a:ext cx="731610" cy="920732"/>
              <a:chOff x="6280049" y="2055335"/>
              <a:chExt cx="731610" cy="920732"/>
            </a:xfrm>
          </p:grpSpPr>
          <p:grpSp>
            <p:nvGrpSpPr>
              <p:cNvPr id="205451" name="Group 885"/>
              <p:cNvGrpSpPr>
                <a:grpSpLocks/>
              </p:cNvGrpSpPr>
              <p:nvPr/>
            </p:nvGrpSpPr>
            <p:grpSpPr bwMode="auto">
              <a:xfrm>
                <a:off x="6280049" y="2055335"/>
                <a:ext cx="680752" cy="139401"/>
                <a:chOff x="5414286" y="2921098"/>
                <a:chExt cx="680752" cy="139401"/>
              </a:xfrm>
            </p:grpSpPr>
            <p:sp>
              <p:nvSpPr>
                <p:cNvPr id="900" name="Rectangle 188"/>
                <p:cNvSpPr>
                  <a:spLocks noChangeArrowheads="1"/>
                </p:cNvSpPr>
                <p:nvPr/>
              </p:nvSpPr>
              <p:spPr bwMode="auto">
                <a:xfrm>
                  <a:off x="5415186" y="2996368"/>
                  <a:ext cx="549876" cy="64293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901" name="AutoShape 189"/>
                <p:cNvSpPr>
                  <a:spLocks noChangeArrowheads="1"/>
                </p:cNvSpPr>
                <p:nvPr/>
              </p:nvSpPr>
              <p:spPr bwMode="auto">
                <a:xfrm>
                  <a:off x="5415186" y="2921098"/>
                  <a:ext cx="675352" cy="78406"/>
                </a:xfrm>
                <a:prstGeom prst="parallelogram">
                  <a:avLst>
                    <a:gd name="adj" fmla="val 122778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902" name="Freeform 190"/>
                <p:cNvSpPr>
                  <a:spLocks/>
                </p:cNvSpPr>
                <p:nvPr/>
              </p:nvSpPr>
              <p:spPr bwMode="auto">
                <a:xfrm>
                  <a:off x="5968754" y="2922666"/>
                  <a:ext cx="125475" cy="137995"/>
                </a:xfrm>
                <a:custGeom>
                  <a:avLst/>
                  <a:gdLst>
                    <a:gd name="T0" fmla="*/ 0 w 169"/>
                    <a:gd name="T1" fmla="*/ 138 h 224"/>
                    <a:gd name="T2" fmla="*/ 0 w 169"/>
                    <a:gd name="T3" fmla="*/ 224 h 224"/>
                    <a:gd name="T4" fmla="*/ 169 w 169"/>
                    <a:gd name="T5" fmla="*/ 77 h 224"/>
                    <a:gd name="T6" fmla="*/ 169 w 169"/>
                    <a:gd name="T7" fmla="*/ 0 h 224"/>
                    <a:gd name="T8" fmla="*/ 0 w 169"/>
                    <a:gd name="T9" fmla="*/ 138 h 2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9"/>
                    <a:gd name="T16" fmla="*/ 0 h 224"/>
                    <a:gd name="T17" fmla="*/ 169 w 169"/>
                    <a:gd name="T18" fmla="*/ 224 h 2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9" h="224">
                      <a:moveTo>
                        <a:pt x="0" y="138"/>
                      </a:moveTo>
                      <a:lnTo>
                        <a:pt x="0" y="224"/>
                      </a:lnTo>
                      <a:lnTo>
                        <a:pt x="169" y="77"/>
                      </a:lnTo>
                      <a:lnTo>
                        <a:pt x="169" y="0"/>
                      </a:ln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3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903" name="Freeform 191"/>
                <p:cNvSpPr>
                  <a:spLocks/>
                </p:cNvSpPr>
                <p:nvPr/>
              </p:nvSpPr>
              <p:spPr bwMode="auto">
                <a:xfrm>
                  <a:off x="5500065" y="2936779"/>
                  <a:ext cx="524044" cy="45475"/>
                </a:xfrm>
                <a:custGeom>
                  <a:avLst/>
                  <a:gdLst>
                    <a:gd name="T0" fmla="*/ 0 w 280"/>
                    <a:gd name="T1" fmla="*/ 63 h 63"/>
                    <a:gd name="T2" fmla="*/ 37 w 280"/>
                    <a:gd name="T3" fmla="*/ 62 h 63"/>
                    <a:gd name="T4" fmla="*/ 219 w 280"/>
                    <a:gd name="T5" fmla="*/ 0 h 63"/>
                    <a:gd name="T6" fmla="*/ 280 w 280"/>
                    <a:gd name="T7" fmla="*/ 0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0"/>
                    <a:gd name="T13" fmla="*/ 0 h 63"/>
                    <a:gd name="T14" fmla="*/ 280 w 280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0" h="63">
                      <a:moveTo>
                        <a:pt x="0" y="63"/>
                      </a:moveTo>
                      <a:lnTo>
                        <a:pt x="37" y="62"/>
                      </a:lnTo>
                      <a:lnTo>
                        <a:pt x="219" y="0"/>
                      </a:lnTo>
                      <a:lnTo>
                        <a:pt x="280" y="0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904" name="Freeform 192"/>
                <p:cNvSpPr>
                  <a:spLocks/>
                </p:cNvSpPr>
                <p:nvPr/>
              </p:nvSpPr>
              <p:spPr bwMode="auto">
                <a:xfrm>
                  <a:off x="5621851" y="2933643"/>
                  <a:ext cx="302617" cy="53316"/>
                </a:xfrm>
                <a:custGeom>
                  <a:avLst/>
                  <a:gdLst>
                    <a:gd name="T0" fmla="*/ 0 w 293"/>
                    <a:gd name="T1" fmla="*/ 0 h 93"/>
                    <a:gd name="T2" fmla="*/ 67 w 293"/>
                    <a:gd name="T3" fmla="*/ 1 h 93"/>
                    <a:gd name="T4" fmla="*/ 195 w 293"/>
                    <a:gd name="T5" fmla="*/ 93 h 93"/>
                    <a:gd name="T6" fmla="*/ 293 w 293"/>
                    <a:gd name="T7" fmla="*/ 93 h 9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93"/>
                    <a:gd name="T13" fmla="*/ 0 h 93"/>
                    <a:gd name="T14" fmla="*/ 293 w 293"/>
                    <a:gd name="T15" fmla="*/ 93 h 9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93" h="93">
                      <a:moveTo>
                        <a:pt x="0" y="0"/>
                      </a:moveTo>
                      <a:lnTo>
                        <a:pt x="67" y="1"/>
                      </a:lnTo>
                      <a:lnTo>
                        <a:pt x="195" y="93"/>
                      </a:lnTo>
                      <a:lnTo>
                        <a:pt x="293" y="93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cxnSp>
            <p:nvCxnSpPr>
              <p:cNvPr id="887" name="Straight Connector 886"/>
              <p:cNvCxnSpPr/>
              <p:nvPr/>
            </p:nvCxnSpPr>
            <p:spPr>
              <a:xfrm flipH="1">
                <a:off x="6996897" y="2124333"/>
                <a:ext cx="11070" cy="8452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8" name="Straight Connector 887"/>
              <p:cNvCxnSpPr/>
              <p:nvPr/>
            </p:nvCxnSpPr>
            <p:spPr>
              <a:xfrm>
                <a:off x="6875111" y="2304667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9" name="Straight Connector 888"/>
              <p:cNvCxnSpPr/>
              <p:nvPr/>
            </p:nvCxnSpPr>
            <p:spPr>
              <a:xfrm>
                <a:off x="6871422" y="2368961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0" name="Straight Connector 889"/>
              <p:cNvCxnSpPr/>
              <p:nvPr/>
            </p:nvCxnSpPr>
            <p:spPr>
              <a:xfrm>
                <a:off x="6871422" y="2444231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1" name="Straight Connector 890"/>
              <p:cNvCxnSpPr/>
              <p:nvPr/>
            </p:nvCxnSpPr>
            <p:spPr>
              <a:xfrm>
                <a:off x="6867730" y="2508524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2" name="Straight Connector 891"/>
              <p:cNvCxnSpPr/>
              <p:nvPr/>
            </p:nvCxnSpPr>
            <p:spPr>
              <a:xfrm>
                <a:off x="6864041" y="2569682"/>
                <a:ext cx="14023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3" name="Straight Connector 892"/>
              <p:cNvCxnSpPr/>
              <p:nvPr/>
            </p:nvCxnSpPr>
            <p:spPr>
              <a:xfrm>
                <a:off x="6864041" y="2638679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4" name="Straight Connector 893"/>
              <p:cNvCxnSpPr/>
              <p:nvPr/>
            </p:nvCxnSpPr>
            <p:spPr>
              <a:xfrm>
                <a:off x="6860349" y="2706109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5" name="Straight Connector 894"/>
              <p:cNvCxnSpPr/>
              <p:nvPr/>
            </p:nvCxnSpPr>
            <p:spPr>
              <a:xfrm>
                <a:off x="6867730" y="2775106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6" name="Straight Connector 895"/>
              <p:cNvCxnSpPr/>
              <p:nvPr/>
            </p:nvCxnSpPr>
            <p:spPr>
              <a:xfrm>
                <a:off x="6871422" y="2842536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7" name="Straight Connector 896"/>
              <p:cNvCxnSpPr/>
              <p:nvPr/>
            </p:nvCxnSpPr>
            <p:spPr>
              <a:xfrm>
                <a:off x="6871422" y="2911534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8" name="Straight Connector 897"/>
              <p:cNvCxnSpPr/>
              <p:nvPr/>
            </p:nvCxnSpPr>
            <p:spPr>
              <a:xfrm>
                <a:off x="6875111" y="2975827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9" name="Straight Connector 898"/>
              <p:cNvCxnSpPr/>
              <p:nvPr/>
            </p:nvCxnSpPr>
            <p:spPr>
              <a:xfrm flipH="1">
                <a:off x="6875111" y="2132173"/>
                <a:ext cx="136548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37" name="Group 824"/>
          <p:cNvGrpSpPr>
            <a:grpSpLocks/>
          </p:cNvGrpSpPr>
          <p:nvPr/>
        </p:nvGrpSpPr>
        <p:grpSpPr bwMode="auto">
          <a:xfrm>
            <a:off x="3271838" y="5173663"/>
            <a:ext cx="331787" cy="1030287"/>
            <a:chOff x="6240352" y="2055335"/>
            <a:chExt cx="771307" cy="1017716"/>
          </a:xfrm>
        </p:grpSpPr>
        <p:grpSp>
          <p:nvGrpSpPr>
            <p:cNvPr id="205391" name="Group 825"/>
            <p:cNvGrpSpPr>
              <a:grpSpLocks/>
            </p:cNvGrpSpPr>
            <p:nvPr/>
          </p:nvGrpSpPr>
          <p:grpSpPr bwMode="auto">
            <a:xfrm>
              <a:off x="6240352" y="2235573"/>
              <a:ext cx="697981" cy="837478"/>
              <a:chOff x="6395998" y="3062424"/>
              <a:chExt cx="564403" cy="837478"/>
            </a:xfrm>
          </p:grpSpPr>
          <p:sp>
            <p:nvSpPr>
              <p:cNvPr id="847" name="Rectangle 846"/>
              <p:cNvSpPr/>
              <p:nvPr/>
            </p:nvSpPr>
            <p:spPr>
              <a:xfrm>
                <a:off x="6509397" y="3062521"/>
                <a:ext cx="447629" cy="74172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848" name="Straight Connector 847"/>
              <p:cNvCxnSpPr/>
              <p:nvPr/>
            </p:nvCxnSpPr>
            <p:spPr>
              <a:xfrm flipV="1">
                <a:off x="6846611" y="3062521"/>
                <a:ext cx="113399" cy="925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49" name="Rectangle 848"/>
              <p:cNvSpPr/>
              <p:nvPr/>
            </p:nvSpPr>
            <p:spPr>
              <a:xfrm>
                <a:off x="6476570" y="3071930"/>
                <a:ext cx="131305" cy="116042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850" name="Straight Connector 849"/>
              <p:cNvCxnSpPr/>
              <p:nvPr/>
            </p:nvCxnSpPr>
            <p:spPr>
              <a:xfrm flipV="1">
                <a:off x="6395998" y="3062521"/>
                <a:ext cx="113399" cy="925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1" name="Rectangle 850"/>
              <p:cNvSpPr/>
              <p:nvPr/>
            </p:nvSpPr>
            <p:spPr>
              <a:xfrm>
                <a:off x="6816769" y="3703886"/>
                <a:ext cx="131305" cy="114473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852" name="Rectangle 851"/>
              <p:cNvSpPr/>
              <p:nvPr/>
            </p:nvSpPr>
            <p:spPr>
              <a:xfrm>
                <a:off x="6404950" y="3158177"/>
                <a:ext cx="444646" cy="74172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853" name="Straight Connector 852"/>
              <p:cNvCxnSpPr/>
              <p:nvPr/>
            </p:nvCxnSpPr>
            <p:spPr>
              <a:xfrm flipV="1">
                <a:off x="6846611" y="3804247"/>
                <a:ext cx="113399" cy="925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5419" name="Group 853"/>
              <p:cNvGrpSpPr>
                <a:grpSpLocks/>
              </p:cNvGrpSpPr>
              <p:nvPr/>
            </p:nvGrpSpPr>
            <p:grpSpPr bwMode="auto">
              <a:xfrm>
                <a:off x="6400318" y="313742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882" name="Straight Connector 881"/>
                <p:cNvCxnSpPr/>
                <p:nvPr/>
              </p:nvCxnSpPr>
              <p:spPr>
                <a:xfrm flipV="1">
                  <a:off x="7028337" y="2846452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3" name="Straight Connector 882"/>
                <p:cNvCxnSpPr/>
                <p:nvPr/>
              </p:nvCxnSpPr>
              <p:spPr>
                <a:xfrm flipV="1">
                  <a:off x="6580707" y="2938973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420" name="Group 854"/>
              <p:cNvGrpSpPr>
                <a:grpSpLocks/>
              </p:cNvGrpSpPr>
              <p:nvPr/>
            </p:nvGrpSpPr>
            <p:grpSpPr bwMode="auto">
              <a:xfrm>
                <a:off x="6399838" y="320328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880" name="Straight Connector 879"/>
                <p:cNvCxnSpPr/>
                <p:nvPr/>
              </p:nvCxnSpPr>
              <p:spPr>
                <a:xfrm flipV="1">
                  <a:off x="7028816" y="2846449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1" name="Straight Connector 880"/>
                <p:cNvCxnSpPr/>
                <p:nvPr/>
              </p:nvCxnSpPr>
              <p:spPr>
                <a:xfrm flipV="1">
                  <a:off x="6581187" y="2938970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421" name="Group 855"/>
              <p:cNvGrpSpPr>
                <a:grpSpLocks/>
              </p:cNvGrpSpPr>
              <p:nvPr/>
            </p:nvGrpSpPr>
            <p:grpSpPr bwMode="auto">
              <a:xfrm>
                <a:off x="6399358" y="326914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878" name="Straight Connector 877"/>
                <p:cNvCxnSpPr/>
                <p:nvPr/>
              </p:nvCxnSpPr>
              <p:spPr>
                <a:xfrm flipV="1">
                  <a:off x="7026314" y="2846446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9" name="Straight Connector 878"/>
                <p:cNvCxnSpPr/>
                <p:nvPr/>
              </p:nvCxnSpPr>
              <p:spPr>
                <a:xfrm flipV="1">
                  <a:off x="6581668" y="2938967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422" name="Group 856"/>
              <p:cNvGrpSpPr>
                <a:grpSpLocks/>
              </p:cNvGrpSpPr>
              <p:nvPr/>
            </p:nvGrpSpPr>
            <p:grpSpPr bwMode="auto">
              <a:xfrm>
                <a:off x="6398878" y="333501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876" name="Straight Connector 875"/>
                <p:cNvCxnSpPr/>
                <p:nvPr/>
              </p:nvCxnSpPr>
              <p:spPr>
                <a:xfrm flipV="1">
                  <a:off x="7026794" y="2846445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7" name="Straight Connector 876"/>
                <p:cNvCxnSpPr/>
                <p:nvPr/>
              </p:nvCxnSpPr>
              <p:spPr>
                <a:xfrm flipV="1">
                  <a:off x="6582147" y="2938965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423" name="Group 857"/>
              <p:cNvGrpSpPr>
                <a:grpSpLocks/>
              </p:cNvGrpSpPr>
              <p:nvPr/>
            </p:nvGrpSpPr>
            <p:grpSpPr bwMode="auto">
              <a:xfrm>
                <a:off x="6398398" y="340087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874" name="Straight Connector 873"/>
                <p:cNvCxnSpPr/>
                <p:nvPr/>
              </p:nvCxnSpPr>
              <p:spPr>
                <a:xfrm flipV="1">
                  <a:off x="7027273" y="2846442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5" name="Straight Connector 874"/>
                <p:cNvCxnSpPr/>
                <p:nvPr/>
              </p:nvCxnSpPr>
              <p:spPr>
                <a:xfrm flipV="1">
                  <a:off x="6582627" y="2938962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424" name="Group 858"/>
              <p:cNvGrpSpPr>
                <a:grpSpLocks/>
              </p:cNvGrpSpPr>
              <p:nvPr/>
            </p:nvGrpSpPr>
            <p:grpSpPr bwMode="auto">
              <a:xfrm>
                <a:off x="6397918" y="346674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872" name="Straight Connector 871"/>
                <p:cNvCxnSpPr/>
                <p:nvPr/>
              </p:nvCxnSpPr>
              <p:spPr>
                <a:xfrm flipV="1">
                  <a:off x="7027754" y="2846440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3" name="Straight Connector 872"/>
                <p:cNvCxnSpPr/>
                <p:nvPr/>
              </p:nvCxnSpPr>
              <p:spPr>
                <a:xfrm flipV="1">
                  <a:off x="6583108" y="2938960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425" name="Group 859"/>
              <p:cNvGrpSpPr>
                <a:grpSpLocks/>
              </p:cNvGrpSpPr>
              <p:nvPr/>
            </p:nvGrpSpPr>
            <p:grpSpPr bwMode="auto">
              <a:xfrm>
                <a:off x="6397438" y="353260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870" name="Straight Connector 869"/>
                <p:cNvCxnSpPr/>
                <p:nvPr/>
              </p:nvCxnSpPr>
              <p:spPr>
                <a:xfrm flipV="1">
                  <a:off x="7028234" y="2846437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1" name="Straight Connector 870"/>
                <p:cNvCxnSpPr/>
                <p:nvPr/>
              </p:nvCxnSpPr>
              <p:spPr>
                <a:xfrm flipV="1">
                  <a:off x="6580604" y="2938957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426" name="Group 860"/>
              <p:cNvGrpSpPr>
                <a:grpSpLocks/>
              </p:cNvGrpSpPr>
              <p:nvPr/>
            </p:nvGrpSpPr>
            <p:grpSpPr bwMode="auto">
              <a:xfrm>
                <a:off x="6396958" y="359846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868" name="Straight Connector 867"/>
                <p:cNvCxnSpPr/>
                <p:nvPr/>
              </p:nvCxnSpPr>
              <p:spPr>
                <a:xfrm flipV="1">
                  <a:off x="7028713" y="2846434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9" name="Straight Connector 868"/>
                <p:cNvCxnSpPr/>
                <p:nvPr/>
              </p:nvCxnSpPr>
              <p:spPr>
                <a:xfrm flipV="1">
                  <a:off x="6581083" y="2938954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427" name="Group 861"/>
              <p:cNvGrpSpPr>
                <a:grpSpLocks/>
              </p:cNvGrpSpPr>
              <p:nvPr/>
            </p:nvGrpSpPr>
            <p:grpSpPr bwMode="auto">
              <a:xfrm>
                <a:off x="6396478" y="366433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866" name="Straight Connector 865"/>
                <p:cNvCxnSpPr/>
                <p:nvPr/>
              </p:nvCxnSpPr>
              <p:spPr>
                <a:xfrm flipV="1">
                  <a:off x="7026209" y="2846432"/>
                  <a:ext cx="107431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7" name="Straight Connector 866"/>
                <p:cNvCxnSpPr/>
                <p:nvPr/>
              </p:nvCxnSpPr>
              <p:spPr>
                <a:xfrm flipV="1">
                  <a:off x="6581565" y="2938952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428" name="Group 862"/>
              <p:cNvGrpSpPr>
                <a:grpSpLocks/>
              </p:cNvGrpSpPr>
              <p:nvPr/>
            </p:nvGrpSpPr>
            <p:grpSpPr bwMode="auto">
              <a:xfrm>
                <a:off x="6395998" y="373019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864" name="Straight Connector 863"/>
                <p:cNvCxnSpPr/>
                <p:nvPr/>
              </p:nvCxnSpPr>
              <p:spPr>
                <a:xfrm flipV="1">
                  <a:off x="7026688" y="2846429"/>
                  <a:ext cx="113399" cy="9252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5" name="Straight Connector 864"/>
                <p:cNvCxnSpPr/>
                <p:nvPr/>
              </p:nvCxnSpPr>
              <p:spPr>
                <a:xfrm flipV="1">
                  <a:off x="6582044" y="2938949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5392" name="Group 826"/>
            <p:cNvGrpSpPr>
              <a:grpSpLocks/>
            </p:cNvGrpSpPr>
            <p:nvPr/>
          </p:nvGrpSpPr>
          <p:grpSpPr bwMode="auto">
            <a:xfrm>
              <a:off x="6280049" y="2055335"/>
              <a:ext cx="731610" cy="920732"/>
              <a:chOff x="6280049" y="2055335"/>
              <a:chExt cx="731610" cy="920732"/>
            </a:xfrm>
          </p:grpSpPr>
          <p:grpSp>
            <p:nvGrpSpPr>
              <p:cNvPr id="205393" name="Group 827"/>
              <p:cNvGrpSpPr>
                <a:grpSpLocks/>
              </p:cNvGrpSpPr>
              <p:nvPr/>
            </p:nvGrpSpPr>
            <p:grpSpPr bwMode="auto">
              <a:xfrm>
                <a:off x="6280049" y="2055335"/>
                <a:ext cx="680752" cy="139401"/>
                <a:chOff x="5414286" y="2921098"/>
                <a:chExt cx="680752" cy="139401"/>
              </a:xfrm>
            </p:grpSpPr>
            <p:sp>
              <p:nvSpPr>
                <p:cNvPr id="842" name="Rectangle 188"/>
                <p:cNvSpPr>
                  <a:spLocks noChangeArrowheads="1"/>
                </p:cNvSpPr>
                <p:nvPr/>
              </p:nvSpPr>
              <p:spPr bwMode="auto">
                <a:xfrm>
                  <a:off x="5415183" y="2996368"/>
                  <a:ext cx="549881" cy="64293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843" name="AutoShape 189"/>
                <p:cNvSpPr>
                  <a:spLocks noChangeArrowheads="1"/>
                </p:cNvSpPr>
                <p:nvPr/>
              </p:nvSpPr>
              <p:spPr bwMode="auto">
                <a:xfrm>
                  <a:off x="5415183" y="2921098"/>
                  <a:ext cx="675356" cy="78406"/>
                </a:xfrm>
                <a:prstGeom prst="parallelogram">
                  <a:avLst>
                    <a:gd name="adj" fmla="val 122778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844" name="Freeform 190"/>
                <p:cNvSpPr>
                  <a:spLocks/>
                </p:cNvSpPr>
                <p:nvPr/>
              </p:nvSpPr>
              <p:spPr bwMode="auto">
                <a:xfrm>
                  <a:off x="5968753" y="2922666"/>
                  <a:ext cx="125476" cy="137995"/>
                </a:xfrm>
                <a:custGeom>
                  <a:avLst/>
                  <a:gdLst>
                    <a:gd name="T0" fmla="*/ 0 w 169"/>
                    <a:gd name="T1" fmla="*/ 138 h 224"/>
                    <a:gd name="T2" fmla="*/ 0 w 169"/>
                    <a:gd name="T3" fmla="*/ 224 h 224"/>
                    <a:gd name="T4" fmla="*/ 169 w 169"/>
                    <a:gd name="T5" fmla="*/ 77 h 224"/>
                    <a:gd name="T6" fmla="*/ 169 w 169"/>
                    <a:gd name="T7" fmla="*/ 0 h 224"/>
                    <a:gd name="T8" fmla="*/ 0 w 169"/>
                    <a:gd name="T9" fmla="*/ 138 h 2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9"/>
                    <a:gd name="T16" fmla="*/ 0 h 224"/>
                    <a:gd name="T17" fmla="*/ 169 w 169"/>
                    <a:gd name="T18" fmla="*/ 224 h 2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9" h="224">
                      <a:moveTo>
                        <a:pt x="0" y="138"/>
                      </a:moveTo>
                      <a:lnTo>
                        <a:pt x="0" y="224"/>
                      </a:lnTo>
                      <a:lnTo>
                        <a:pt x="169" y="77"/>
                      </a:lnTo>
                      <a:lnTo>
                        <a:pt x="169" y="0"/>
                      </a:ln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3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845" name="Freeform 191"/>
                <p:cNvSpPr>
                  <a:spLocks/>
                </p:cNvSpPr>
                <p:nvPr/>
              </p:nvSpPr>
              <p:spPr bwMode="auto">
                <a:xfrm>
                  <a:off x="5500065" y="2936779"/>
                  <a:ext cx="524046" cy="45475"/>
                </a:xfrm>
                <a:custGeom>
                  <a:avLst/>
                  <a:gdLst>
                    <a:gd name="T0" fmla="*/ 0 w 280"/>
                    <a:gd name="T1" fmla="*/ 63 h 63"/>
                    <a:gd name="T2" fmla="*/ 37 w 280"/>
                    <a:gd name="T3" fmla="*/ 62 h 63"/>
                    <a:gd name="T4" fmla="*/ 219 w 280"/>
                    <a:gd name="T5" fmla="*/ 0 h 63"/>
                    <a:gd name="T6" fmla="*/ 280 w 280"/>
                    <a:gd name="T7" fmla="*/ 0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0"/>
                    <a:gd name="T13" fmla="*/ 0 h 63"/>
                    <a:gd name="T14" fmla="*/ 280 w 280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0" h="63">
                      <a:moveTo>
                        <a:pt x="0" y="63"/>
                      </a:moveTo>
                      <a:lnTo>
                        <a:pt x="37" y="62"/>
                      </a:lnTo>
                      <a:lnTo>
                        <a:pt x="219" y="0"/>
                      </a:lnTo>
                      <a:lnTo>
                        <a:pt x="280" y="0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846" name="Freeform 192"/>
                <p:cNvSpPr>
                  <a:spLocks/>
                </p:cNvSpPr>
                <p:nvPr/>
              </p:nvSpPr>
              <p:spPr bwMode="auto">
                <a:xfrm>
                  <a:off x="5621849" y="2933643"/>
                  <a:ext cx="302618" cy="53316"/>
                </a:xfrm>
                <a:custGeom>
                  <a:avLst/>
                  <a:gdLst>
                    <a:gd name="T0" fmla="*/ 0 w 293"/>
                    <a:gd name="T1" fmla="*/ 0 h 93"/>
                    <a:gd name="T2" fmla="*/ 67 w 293"/>
                    <a:gd name="T3" fmla="*/ 1 h 93"/>
                    <a:gd name="T4" fmla="*/ 195 w 293"/>
                    <a:gd name="T5" fmla="*/ 93 h 93"/>
                    <a:gd name="T6" fmla="*/ 293 w 293"/>
                    <a:gd name="T7" fmla="*/ 93 h 9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93"/>
                    <a:gd name="T13" fmla="*/ 0 h 93"/>
                    <a:gd name="T14" fmla="*/ 293 w 293"/>
                    <a:gd name="T15" fmla="*/ 93 h 9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93" h="93">
                      <a:moveTo>
                        <a:pt x="0" y="0"/>
                      </a:moveTo>
                      <a:lnTo>
                        <a:pt x="67" y="1"/>
                      </a:lnTo>
                      <a:lnTo>
                        <a:pt x="195" y="93"/>
                      </a:lnTo>
                      <a:lnTo>
                        <a:pt x="293" y="93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cxnSp>
            <p:nvCxnSpPr>
              <p:cNvPr id="829" name="Straight Connector 828"/>
              <p:cNvCxnSpPr/>
              <p:nvPr/>
            </p:nvCxnSpPr>
            <p:spPr>
              <a:xfrm flipH="1">
                <a:off x="6996897" y="2124333"/>
                <a:ext cx="11073" cy="8452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0" name="Straight Connector 829"/>
              <p:cNvCxnSpPr/>
              <p:nvPr/>
            </p:nvCxnSpPr>
            <p:spPr>
              <a:xfrm>
                <a:off x="6875113" y="2304667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1" name="Straight Connector 830"/>
              <p:cNvCxnSpPr/>
              <p:nvPr/>
            </p:nvCxnSpPr>
            <p:spPr>
              <a:xfrm>
                <a:off x="6871421" y="2368961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2" name="Straight Connector 831"/>
              <p:cNvCxnSpPr/>
              <p:nvPr/>
            </p:nvCxnSpPr>
            <p:spPr>
              <a:xfrm>
                <a:off x="6871421" y="2444231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3" name="Straight Connector 832"/>
              <p:cNvCxnSpPr/>
              <p:nvPr/>
            </p:nvCxnSpPr>
            <p:spPr>
              <a:xfrm>
                <a:off x="6867732" y="2508524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4" name="Straight Connector 833"/>
              <p:cNvCxnSpPr/>
              <p:nvPr/>
            </p:nvCxnSpPr>
            <p:spPr>
              <a:xfrm>
                <a:off x="6864040" y="2569682"/>
                <a:ext cx="14023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5" name="Straight Connector 834"/>
              <p:cNvCxnSpPr/>
              <p:nvPr/>
            </p:nvCxnSpPr>
            <p:spPr>
              <a:xfrm>
                <a:off x="6864040" y="2638679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6" name="Straight Connector 835"/>
              <p:cNvCxnSpPr/>
              <p:nvPr/>
            </p:nvCxnSpPr>
            <p:spPr>
              <a:xfrm>
                <a:off x="6860351" y="2706109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7" name="Straight Connector 836"/>
              <p:cNvCxnSpPr/>
              <p:nvPr/>
            </p:nvCxnSpPr>
            <p:spPr>
              <a:xfrm>
                <a:off x="6867732" y="2775106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8" name="Straight Connector 837"/>
              <p:cNvCxnSpPr/>
              <p:nvPr/>
            </p:nvCxnSpPr>
            <p:spPr>
              <a:xfrm>
                <a:off x="6871421" y="2842536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9" name="Straight Connector 838"/>
              <p:cNvCxnSpPr/>
              <p:nvPr/>
            </p:nvCxnSpPr>
            <p:spPr>
              <a:xfrm>
                <a:off x="6871421" y="2911534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0" name="Straight Connector 839"/>
              <p:cNvCxnSpPr/>
              <p:nvPr/>
            </p:nvCxnSpPr>
            <p:spPr>
              <a:xfrm>
                <a:off x="6875113" y="2975827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1" name="Straight Connector 840"/>
              <p:cNvCxnSpPr/>
              <p:nvPr/>
            </p:nvCxnSpPr>
            <p:spPr>
              <a:xfrm flipH="1">
                <a:off x="6875113" y="2132173"/>
                <a:ext cx="136546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065" name="Straight Connector 1064"/>
          <p:cNvCxnSpPr/>
          <p:nvPr/>
        </p:nvCxnSpPr>
        <p:spPr>
          <a:xfrm flipH="1">
            <a:off x="3989388" y="4705350"/>
            <a:ext cx="357187" cy="495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6" name="Straight Connector 1065"/>
          <p:cNvCxnSpPr>
            <a:stCxn id="1305" idx="2"/>
          </p:cNvCxnSpPr>
          <p:nvPr/>
        </p:nvCxnSpPr>
        <p:spPr>
          <a:xfrm flipH="1">
            <a:off x="4294188" y="4919663"/>
            <a:ext cx="203200" cy="4857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7" name="Straight Connector 1066"/>
          <p:cNvCxnSpPr/>
          <p:nvPr/>
        </p:nvCxnSpPr>
        <p:spPr>
          <a:xfrm>
            <a:off x="4611688" y="4719638"/>
            <a:ext cx="58737" cy="4905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8" name="Straight Connector 1067"/>
          <p:cNvCxnSpPr>
            <a:endCxn id="1090" idx="0"/>
          </p:cNvCxnSpPr>
          <p:nvPr/>
        </p:nvCxnSpPr>
        <p:spPr>
          <a:xfrm>
            <a:off x="4751388" y="4743450"/>
            <a:ext cx="274637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4842" name="Group 1068"/>
          <p:cNvGrpSpPr>
            <a:grpSpLocks/>
          </p:cNvGrpSpPr>
          <p:nvPr/>
        </p:nvGrpSpPr>
        <p:grpSpPr bwMode="auto">
          <a:xfrm>
            <a:off x="3724275" y="5200650"/>
            <a:ext cx="331788" cy="1030288"/>
            <a:chOff x="6240352" y="2055335"/>
            <a:chExt cx="771307" cy="1017716"/>
          </a:xfrm>
        </p:grpSpPr>
        <p:grpSp>
          <p:nvGrpSpPr>
            <p:cNvPr id="205333" name="Group 1246"/>
            <p:cNvGrpSpPr>
              <a:grpSpLocks/>
            </p:cNvGrpSpPr>
            <p:nvPr/>
          </p:nvGrpSpPr>
          <p:grpSpPr bwMode="auto">
            <a:xfrm>
              <a:off x="6240352" y="2235573"/>
              <a:ext cx="697981" cy="837478"/>
              <a:chOff x="6395998" y="3062424"/>
              <a:chExt cx="564403" cy="837478"/>
            </a:xfrm>
          </p:grpSpPr>
          <p:sp>
            <p:nvSpPr>
              <p:cNvPr id="1268" name="Rectangle 1267"/>
              <p:cNvSpPr/>
              <p:nvPr/>
            </p:nvSpPr>
            <p:spPr>
              <a:xfrm>
                <a:off x="6509397" y="3062521"/>
                <a:ext cx="447628" cy="74172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269" name="Straight Connector 1268"/>
              <p:cNvCxnSpPr/>
              <p:nvPr/>
            </p:nvCxnSpPr>
            <p:spPr>
              <a:xfrm flipV="1">
                <a:off x="6846611" y="3062521"/>
                <a:ext cx="113399" cy="925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70" name="Rectangle 1269"/>
              <p:cNvSpPr/>
              <p:nvPr/>
            </p:nvSpPr>
            <p:spPr>
              <a:xfrm>
                <a:off x="6476572" y="3071930"/>
                <a:ext cx="131304" cy="116042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271" name="Straight Connector 1270"/>
              <p:cNvCxnSpPr/>
              <p:nvPr/>
            </p:nvCxnSpPr>
            <p:spPr>
              <a:xfrm flipV="1">
                <a:off x="6395998" y="3062521"/>
                <a:ext cx="113399" cy="925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72" name="Rectangle 1271"/>
              <p:cNvSpPr/>
              <p:nvPr/>
            </p:nvSpPr>
            <p:spPr>
              <a:xfrm>
                <a:off x="6816769" y="3703885"/>
                <a:ext cx="131304" cy="114474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1273" name="Rectangle 1272"/>
              <p:cNvSpPr/>
              <p:nvPr/>
            </p:nvSpPr>
            <p:spPr>
              <a:xfrm>
                <a:off x="6404951" y="3158176"/>
                <a:ext cx="444643" cy="74172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274" name="Straight Connector 1273"/>
              <p:cNvCxnSpPr/>
              <p:nvPr/>
            </p:nvCxnSpPr>
            <p:spPr>
              <a:xfrm flipV="1">
                <a:off x="6846611" y="3804246"/>
                <a:ext cx="113399" cy="925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5361" name="Group 1274"/>
              <p:cNvGrpSpPr>
                <a:grpSpLocks/>
              </p:cNvGrpSpPr>
              <p:nvPr/>
            </p:nvGrpSpPr>
            <p:grpSpPr bwMode="auto">
              <a:xfrm>
                <a:off x="6400318" y="313742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303" name="Straight Connector 1302"/>
                <p:cNvCxnSpPr/>
                <p:nvPr/>
              </p:nvCxnSpPr>
              <p:spPr>
                <a:xfrm flipV="1">
                  <a:off x="7028337" y="2846452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4" name="Straight Connector 1303"/>
                <p:cNvCxnSpPr/>
                <p:nvPr/>
              </p:nvCxnSpPr>
              <p:spPr>
                <a:xfrm flipV="1">
                  <a:off x="6580709" y="2938972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362" name="Group 1275"/>
              <p:cNvGrpSpPr>
                <a:grpSpLocks/>
              </p:cNvGrpSpPr>
              <p:nvPr/>
            </p:nvGrpSpPr>
            <p:grpSpPr bwMode="auto">
              <a:xfrm>
                <a:off x="6399838" y="320328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301" name="Straight Connector 1300"/>
                <p:cNvCxnSpPr/>
                <p:nvPr/>
              </p:nvCxnSpPr>
              <p:spPr>
                <a:xfrm flipV="1">
                  <a:off x="7028817" y="2846449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2" name="Straight Connector 1301"/>
                <p:cNvCxnSpPr/>
                <p:nvPr/>
              </p:nvCxnSpPr>
              <p:spPr>
                <a:xfrm flipV="1">
                  <a:off x="6581189" y="2938969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363" name="Group 1276"/>
              <p:cNvGrpSpPr>
                <a:grpSpLocks/>
              </p:cNvGrpSpPr>
              <p:nvPr/>
            </p:nvGrpSpPr>
            <p:grpSpPr bwMode="auto">
              <a:xfrm>
                <a:off x="6399358" y="326914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299" name="Straight Connector 1298"/>
                <p:cNvCxnSpPr/>
                <p:nvPr/>
              </p:nvCxnSpPr>
              <p:spPr>
                <a:xfrm flipV="1">
                  <a:off x="7026313" y="2846446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0" name="Straight Connector 1299"/>
                <p:cNvCxnSpPr/>
                <p:nvPr/>
              </p:nvCxnSpPr>
              <p:spPr>
                <a:xfrm flipV="1">
                  <a:off x="6581670" y="2938966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364" name="Group 1277"/>
              <p:cNvGrpSpPr>
                <a:grpSpLocks/>
              </p:cNvGrpSpPr>
              <p:nvPr/>
            </p:nvGrpSpPr>
            <p:grpSpPr bwMode="auto">
              <a:xfrm>
                <a:off x="6398878" y="333501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297" name="Straight Connector 1296"/>
                <p:cNvCxnSpPr/>
                <p:nvPr/>
              </p:nvCxnSpPr>
              <p:spPr>
                <a:xfrm flipV="1">
                  <a:off x="7026792" y="2846445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8" name="Straight Connector 1297"/>
                <p:cNvCxnSpPr/>
                <p:nvPr/>
              </p:nvCxnSpPr>
              <p:spPr>
                <a:xfrm flipV="1">
                  <a:off x="6582149" y="2938964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365" name="Group 1278"/>
              <p:cNvGrpSpPr>
                <a:grpSpLocks/>
              </p:cNvGrpSpPr>
              <p:nvPr/>
            </p:nvGrpSpPr>
            <p:grpSpPr bwMode="auto">
              <a:xfrm>
                <a:off x="6398398" y="340087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295" name="Straight Connector 1294"/>
                <p:cNvCxnSpPr/>
                <p:nvPr/>
              </p:nvCxnSpPr>
              <p:spPr>
                <a:xfrm flipV="1">
                  <a:off x="7027272" y="2846442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6" name="Straight Connector 1295"/>
                <p:cNvCxnSpPr/>
                <p:nvPr/>
              </p:nvCxnSpPr>
              <p:spPr>
                <a:xfrm flipV="1">
                  <a:off x="6582629" y="2938961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366" name="Group 1279"/>
              <p:cNvGrpSpPr>
                <a:grpSpLocks/>
              </p:cNvGrpSpPr>
              <p:nvPr/>
            </p:nvGrpSpPr>
            <p:grpSpPr bwMode="auto">
              <a:xfrm>
                <a:off x="6397918" y="346674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293" name="Straight Connector 1292"/>
                <p:cNvCxnSpPr/>
                <p:nvPr/>
              </p:nvCxnSpPr>
              <p:spPr>
                <a:xfrm flipV="1">
                  <a:off x="7027753" y="2846440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4" name="Straight Connector 1293"/>
                <p:cNvCxnSpPr/>
                <p:nvPr/>
              </p:nvCxnSpPr>
              <p:spPr>
                <a:xfrm flipV="1">
                  <a:off x="6583110" y="2938959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367" name="Group 1280"/>
              <p:cNvGrpSpPr>
                <a:grpSpLocks/>
              </p:cNvGrpSpPr>
              <p:nvPr/>
            </p:nvGrpSpPr>
            <p:grpSpPr bwMode="auto">
              <a:xfrm>
                <a:off x="6397438" y="353260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291" name="Straight Connector 1290"/>
                <p:cNvCxnSpPr/>
                <p:nvPr/>
              </p:nvCxnSpPr>
              <p:spPr>
                <a:xfrm flipV="1">
                  <a:off x="7028232" y="2846437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2" name="Straight Connector 1291"/>
                <p:cNvCxnSpPr/>
                <p:nvPr/>
              </p:nvCxnSpPr>
              <p:spPr>
                <a:xfrm flipV="1">
                  <a:off x="6580604" y="2938956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368" name="Group 1281"/>
              <p:cNvGrpSpPr>
                <a:grpSpLocks/>
              </p:cNvGrpSpPr>
              <p:nvPr/>
            </p:nvGrpSpPr>
            <p:grpSpPr bwMode="auto">
              <a:xfrm>
                <a:off x="6396958" y="359846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289" name="Straight Connector 1288"/>
                <p:cNvCxnSpPr/>
                <p:nvPr/>
              </p:nvCxnSpPr>
              <p:spPr>
                <a:xfrm flipV="1">
                  <a:off x="7028711" y="2846434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0" name="Straight Connector 1289"/>
                <p:cNvCxnSpPr/>
                <p:nvPr/>
              </p:nvCxnSpPr>
              <p:spPr>
                <a:xfrm flipV="1">
                  <a:off x="6581083" y="2938953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369" name="Group 1282"/>
              <p:cNvGrpSpPr>
                <a:grpSpLocks/>
              </p:cNvGrpSpPr>
              <p:nvPr/>
            </p:nvGrpSpPr>
            <p:grpSpPr bwMode="auto">
              <a:xfrm>
                <a:off x="6396478" y="366433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287" name="Straight Connector 1286"/>
                <p:cNvCxnSpPr/>
                <p:nvPr/>
              </p:nvCxnSpPr>
              <p:spPr>
                <a:xfrm flipV="1">
                  <a:off x="7026209" y="2846432"/>
                  <a:ext cx="107431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8" name="Straight Connector 1287"/>
                <p:cNvCxnSpPr/>
                <p:nvPr/>
              </p:nvCxnSpPr>
              <p:spPr>
                <a:xfrm flipV="1">
                  <a:off x="6581565" y="2938951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370" name="Group 1283"/>
              <p:cNvGrpSpPr>
                <a:grpSpLocks/>
              </p:cNvGrpSpPr>
              <p:nvPr/>
            </p:nvGrpSpPr>
            <p:grpSpPr bwMode="auto">
              <a:xfrm>
                <a:off x="6395998" y="373019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285" name="Straight Connector 1284"/>
                <p:cNvCxnSpPr/>
                <p:nvPr/>
              </p:nvCxnSpPr>
              <p:spPr>
                <a:xfrm flipV="1">
                  <a:off x="7026689" y="2846429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6" name="Straight Connector 1285"/>
                <p:cNvCxnSpPr/>
                <p:nvPr/>
              </p:nvCxnSpPr>
              <p:spPr>
                <a:xfrm flipV="1">
                  <a:off x="6582044" y="2938948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5334" name="Group 1247"/>
            <p:cNvGrpSpPr>
              <a:grpSpLocks/>
            </p:cNvGrpSpPr>
            <p:nvPr/>
          </p:nvGrpSpPr>
          <p:grpSpPr bwMode="auto">
            <a:xfrm>
              <a:off x="6280049" y="2055335"/>
              <a:ext cx="731610" cy="920732"/>
              <a:chOff x="6280049" y="2055335"/>
              <a:chExt cx="731610" cy="920732"/>
            </a:xfrm>
          </p:grpSpPr>
          <p:grpSp>
            <p:nvGrpSpPr>
              <p:cNvPr id="205335" name="Group 1248"/>
              <p:cNvGrpSpPr>
                <a:grpSpLocks/>
              </p:cNvGrpSpPr>
              <p:nvPr/>
            </p:nvGrpSpPr>
            <p:grpSpPr bwMode="auto">
              <a:xfrm>
                <a:off x="6280049" y="2055335"/>
                <a:ext cx="680752" cy="139401"/>
                <a:chOff x="5414286" y="2921098"/>
                <a:chExt cx="680752" cy="139401"/>
              </a:xfrm>
            </p:grpSpPr>
            <p:sp>
              <p:nvSpPr>
                <p:cNvPr id="1263" name="Rectangle 188"/>
                <p:cNvSpPr>
                  <a:spLocks noChangeArrowheads="1"/>
                </p:cNvSpPr>
                <p:nvPr/>
              </p:nvSpPr>
              <p:spPr bwMode="auto">
                <a:xfrm>
                  <a:off x="5415186" y="2996368"/>
                  <a:ext cx="549876" cy="64294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264" name="AutoShape 189"/>
                <p:cNvSpPr>
                  <a:spLocks noChangeArrowheads="1"/>
                </p:cNvSpPr>
                <p:nvPr/>
              </p:nvSpPr>
              <p:spPr bwMode="auto">
                <a:xfrm>
                  <a:off x="5415186" y="2921098"/>
                  <a:ext cx="675352" cy="78406"/>
                </a:xfrm>
                <a:prstGeom prst="parallelogram">
                  <a:avLst>
                    <a:gd name="adj" fmla="val 122778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265" name="Freeform 190"/>
                <p:cNvSpPr>
                  <a:spLocks/>
                </p:cNvSpPr>
                <p:nvPr/>
              </p:nvSpPr>
              <p:spPr bwMode="auto">
                <a:xfrm>
                  <a:off x="5968754" y="2922667"/>
                  <a:ext cx="125475" cy="137995"/>
                </a:xfrm>
                <a:custGeom>
                  <a:avLst/>
                  <a:gdLst>
                    <a:gd name="T0" fmla="*/ 0 w 169"/>
                    <a:gd name="T1" fmla="*/ 138 h 224"/>
                    <a:gd name="T2" fmla="*/ 0 w 169"/>
                    <a:gd name="T3" fmla="*/ 224 h 224"/>
                    <a:gd name="T4" fmla="*/ 169 w 169"/>
                    <a:gd name="T5" fmla="*/ 77 h 224"/>
                    <a:gd name="T6" fmla="*/ 169 w 169"/>
                    <a:gd name="T7" fmla="*/ 0 h 224"/>
                    <a:gd name="T8" fmla="*/ 0 w 169"/>
                    <a:gd name="T9" fmla="*/ 138 h 2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9"/>
                    <a:gd name="T16" fmla="*/ 0 h 224"/>
                    <a:gd name="T17" fmla="*/ 169 w 169"/>
                    <a:gd name="T18" fmla="*/ 224 h 2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9" h="224">
                      <a:moveTo>
                        <a:pt x="0" y="138"/>
                      </a:moveTo>
                      <a:lnTo>
                        <a:pt x="0" y="224"/>
                      </a:lnTo>
                      <a:lnTo>
                        <a:pt x="169" y="77"/>
                      </a:lnTo>
                      <a:lnTo>
                        <a:pt x="169" y="0"/>
                      </a:ln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3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266" name="Freeform 191"/>
                <p:cNvSpPr>
                  <a:spLocks/>
                </p:cNvSpPr>
                <p:nvPr/>
              </p:nvSpPr>
              <p:spPr bwMode="auto">
                <a:xfrm>
                  <a:off x="5500065" y="2936779"/>
                  <a:ext cx="524044" cy="45476"/>
                </a:xfrm>
                <a:custGeom>
                  <a:avLst/>
                  <a:gdLst>
                    <a:gd name="T0" fmla="*/ 0 w 280"/>
                    <a:gd name="T1" fmla="*/ 63 h 63"/>
                    <a:gd name="T2" fmla="*/ 37 w 280"/>
                    <a:gd name="T3" fmla="*/ 62 h 63"/>
                    <a:gd name="T4" fmla="*/ 219 w 280"/>
                    <a:gd name="T5" fmla="*/ 0 h 63"/>
                    <a:gd name="T6" fmla="*/ 280 w 280"/>
                    <a:gd name="T7" fmla="*/ 0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0"/>
                    <a:gd name="T13" fmla="*/ 0 h 63"/>
                    <a:gd name="T14" fmla="*/ 280 w 280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0" h="63">
                      <a:moveTo>
                        <a:pt x="0" y="63"/>
                      </a:moveTo>
                      <a:lnTo>
                        <a:pt x="37" y="62"/>
                      </a:lnTo>
                      <a:lnTo>
                        <a:pt x="219" y="0"/>
                      </a:lnTo>
                      <a:lnTo>
                        <a:pt x="280" y="0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267" name="Freeform 192"/>
                <p:cNvSpPr>
                  <a:spLocks/>
                </p:cNvSpPr>
                <p:nvPr/>
              </p:nvSpPr>
              <p:spPr bwMode="auto">
                <a:xfrm>
                  <a:off x="5621851" y="2933643"/>
                  <a:ext cx="302617" cy="53316"/>
                </a:xfrm>
                <a:custGeom>
                  <a:avLst/>
                  <a:gdLst>
                    <a:gd name="T0" fmla="*/ 0 w 293"/>
                    <a:gd name="T1" fmla="*/ 0 h 93"/>
                    <a:gd name="T2" fmla="*/ 67 w 293"/>
                    <a:gd name="T3" fmla="*/ 1 h 93"/>
                    <a:gd name="T4" fmla="*/ 195 w 293"/>
                    <a:gd name="T5" fmla="*/ 93 h 93"/>
                    <a:gd name="T6" fmla="*/ 293 w 293"/>
                    <a:gd name="T7" fmla="*/ 93 h 9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93"/>
                    <a:gd name="T13" fmla="*/ 0 h 93"/>
                    <a:gd name="T14" fmla="*/ 293 w 293"/>
                    <a:gd name="T15" fmla="*/ 93 h 9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93" h="93">
                      <a:moveTo>
                        <a:pt x="0" y="0"/>
                      </a:moveTo>
                      <a:lnTo>
                        <a:pt x="67" y="1"/>
                      </a:lnTo>
                      <a:lnTo>
                        <a:pt x="195" y="93"/>
                      </a:lnTo>
                      <a:lnTo>
                        <a:pt x="293" y="93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cxnSp>
            <p:nvCxnSpPr>
              <p:cNvPr id="1250" name="Straight Connector 1249"/>
              <p:cNvCxnSpPr/>
              <p:nvPr/>
            </p:nvCxnSpPr>
            <p:spPr>
              <a:xfrm flipH="1">
                <a:off x="6996897" y="2124333"/>
                <a:ext cx="11070" cy="8452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1" name="Straight Connector 1250"/>
              <p:cNvCxnSpPr/>
              <p:nvPr/>
            </p:nvCxnSpPr>
            <p:spPr>
              <a:xfrm>
                <a:off x="6875111" y="2304668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2" name="Straight Connector 1251"/>
              <p:cNvCxnSpPr/>
              <p:nvPr/>
            </p:nvCxnSpPr>
            <p:spPr>
              <a:xfrm>
                <a:off x="6871422" y="2368961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3" name="Straight Connector 1252"/>
              <p:cNvCxnSpPr/>
              <p:nvPr/>
            </p:nvCxnSpPr>
            <p:spPr>
              <a:xfrm>
                <a:off x="6871422" y="2444231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4" name="Straight Connector 1253"/>
              <p:cNvCxnSpPr/>
              <p:nvPr/>
            </p:nvCxnSpPr>
            <p:spPr>
              <a:xfrm>
                <a:off x="6867730" y="2508525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5" name="Straight Connector 1254"/>
              <p:cNvCxnSpPr/>
              <p:nvPr/>
            </p:nvCxnSpPr>
            <p:spPr>
              <a:xfrm>
                <a:off x="6864041" y="2569681"/>
                <a:ext cx="14023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6" name="Straight Connector 1255"/>
              <p:cNvCxnSpPr/>
              <p:nvPr/>
            </p:nvCxnSpPr>
            <p:spPr>
              <a:xfrm>
                <a:off x="6864041" y="2638679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7" name="Straight Connector 1256"/>
              <p:cNvCxnSpPr/>
              <p:nvPr/>
            </p:nvCxnSpPr>
            <p:spPr>
              <a:xfrm>
                <a:off x="6860349" y="2706109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8" name="Straight Connector 1257"/>
              <p:cNvCxnSpPr/>
              <p:nvPr/>
            </p:nvCxnSpPr>
            <p:spPr>
              <a:xfrm>
                <a:off x="6867730" y="2775107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9" name="Straight Connector 1258"/>
              <p:cNvCxnSpPr/>
              <p:nvPr/>
            </p:nvCxnSpPr>
            <p:spPr>
              <a:xfrm>
                <a:off x="6871422" y="2842536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0" name="Straight Connector 1259"/>
              <p:cNvCxnSpPr/>
              <p:nvPr/>
            </p:nvCxnSpPr>
            <p:spPr>
              <a:xfrm>
                <a:off x="6871422" y="2911533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1" name="Straight Connector 1260"/>
              <p:cNvCxnSpPr/>
              <p:nvPr/>
            </p:nvCxnSpPr>
            <p:spPr>
              <a:xfrm>
                <a:off x="6875111" y="2975827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2" name="Straight Connector 1261"/>
              <p:cNvCxnSpPr/>
              <p:nvPr/>
            </p:nvCxnSpPr>
            <p:spPr>
              <a:xfrm flipH="1">
                <a:off x="6875111" y="2132174"/>
                <a:ext cx="136548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43" name="Group 1069"/>
          <p:cNvGrpSpPr>
            <a:grpSpLocks/>
          </p:cNvGrpSpPr>
          <p:nvPr/>
        </p:nvGrpSpPr>
        <p:grpSpPr bwMode="auto">
          <a:xfrm>
            <a:off x="4110038" y="5200650"/>
            <a:ext cx="331787" cy="1030288"/>
            <a:chOff x="6240352" y="2055335"/>
            <a:chExt cx="771307" cy="1017716"/>
          </a:xfrm>
        </p:grpSpPr>
        <p:grpSp>
          <p:nvGrpSpPr>
            <p:cNvPr id="205275" name="Group 1188"/>
            <p:cNvGrpSpPr>
              <a:grpSpLocks/>
            </p:cNvGrpSpPr>
            <p:nvPr/>
          </p:nvGrpSpPr>
          <p:grpSpPr bwMode="auto">
            <a:xfrm>
              <a:off x="6240352" y="2235573"/>
              <a:ext cx="697981" cy="837478"/>
              <a:chOff x="6395998" y="3062424"/>
              <a:chExt cx="564403" cy="837478"/>
            </a:xfrm>
          </p:grpSpPr>
          <p:sp>
            <p:nvSpPr>
              <p:cNvPr id="1210" name="Rectangle 1209"/>
              <p:cNvSpPr/>
              <p:nvPr/>
            </p:nvSpPr>
            <p:spPr>
              <a:xfrm>
                <a:off x="6509397" y="3062521"/>
                <a:ext cx="447629" cy="74172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211" name="Straight Connector 1210"/>
              <p:cNvCxnSpPr/>
              <p:nvPr/>
            </p:nvCxnSpPr>
            <p:spPr>
              <a:xfrm flipV="1">
                <a:off x="6846611" y="3062521"/>
                <a:ext cx="113399" cy="925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12" name="Rectangle 1211"/>
              <p:cNvSpPr/>
              <p:nvPr/>
            </p:nvSpPr>
            <p:spPr>
              <a:xfrm>
                <a:off x="6476570" y="3071930"/>
                <a:ext cx="131305" cy="116042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213" name="Straight Connector 1212"/>
              <p:cNvCxnSpPr/>
              <p:nvPr/>
            </p:nvCxnSpPr>
            <p:spPr>
              <a:xfrm flipV="1">
                <a:off x="6395998" y="3062521"/>
                <a:ext cx="113399" cy="925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14" name="Rectangle 1213"/>
              <p:cNvSpPr/>
              <p:nvPr/>
            </p:nvSpPr>
            <p:spPr>
              <a:xfrm>
                <a:off x="6816769" y="3703885"/>
                <a:ext cx="131305" cy="114474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1215" name="Rectangle 1214"/>
              <p:cNvSpPr/>
              <p:nvPr/>
            </p:nvSpPr>
            <p:spPr>
              <a:xfrm>
                <a:off x="6404950" y="3158176"/>
                <a:ext cx="444646" cy="74172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216" name="Straight Connector 1215"/>
              <p:cNvCxnSpPr/>
              <p:nvPr/>
            </p:nvCxnSpPr>
            <p:spPr>
              <a:xfrm flipV="1">
                <a:off x="6846611" y="3804246"/>
                <a:ext cx="113399" cy="925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5303" name="Group 1216"/>
              <p:cNvGrpSpPr>
                <a:grpSpLocks/>
              </p:cNvGrpSpPr>
              <p:nvPr/>
            </p:nvGrpSpPr>
            <p:grpSpPr bwMode="auto">
              <a:xfrm>
                <a:off x="6400318" y="313742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245" name="Straight Connector 1244"/>
                <p:cNvCxnSpPr/>
                <p:nvPr/>
              </p:nvCxnSpPr>
              <p:spPr>
                <a:xfrm flipV="1">
                  <a:off x="7028337" y="2846452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6" name="Straight Connector 1245"/>
                <p:cNvCxnSpPr/>
                <p:nvPr/>
              </p:nvCxnSpPr>
              <p:spPr>
                <a:xfrm flipV="1">
                  <a:off x="6580707" y="2938972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304" name="Group 1217"/>
              <p:cNvGrpSpPr>
                <a:grpSpLocks/>
              </p:cNvGrpSpPr>
              <p:nvPr/>
            </p:nvGrpSpPr>
            <p:grpSpPr bwMode="auto">
              <a:xfrm>
                <a:off x="6399838" y="320328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243" name="Straight Connector 1242"/>
                <p:cNvCxnSpPr/>
                <p:nvPr/>
              </p:nvCxnSpPr>
              <p:spPr>
                <a:xfrm flipV="1">
                  <a:off x="7028816" y="2846449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4" name="Straight Connector 1243"/>
                <p:cNvCxnSpPr/>
                <p:nvPr/>
              </p:nvCxnSpPr>
              <p:spPr>
                <a:xfrm flipV="1">
                  <a:off x="6581187" y="2938969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305" name="Group 1218"/>
              <p:cNvGrpSpPr>
                <a:grpSpLocks/>
              </p:cNvGrpSpPr>
              <p:nvPr/>
            </p:nvGrpSpPr>
            <p:grpSpPr bwMode="auto">
              <a:xfrm>
                <a:off x="6399358" y="326914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241" name="Straight Connector 1240"/>
                <p:cNvCxnSpPr/>
                <p:nvPr/>
              </p:nvCxnSpPr>
              <p:spPr>
                <a:xfrm flipV="1">
                  <a:off x="7026314" y="2846446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2" name="Straight Connector 1241"/>
                <p:cNvCxnSpPr/>
                <p:nvPr/>
              </p:nvCxnSpPr>
              <p:spPr>
                <a:xfrm flipV="1">
                  <a:off x="6581668" y="2938966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306" name="Group 1219"/>
              <p:cNvGrpSpPr>
                <a:grpSpLocks/>
              </p:cNvGrpSpPr>
              <p:nvPr/>
            </p:nvGrpSpPr>
            <p:grpSpPr bwMode="auto">
              <a:xfrm>
                <a:off x="6398878" y="333501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239" name="Straight Connector 1238"/>
                <p:cNvCxnSpPr/>
                <p:nvPr/>
              </p:nvCxnSpPr>
              <p:spPr>
                <a:xfrm flipV="1">
                  <a:off x="7026794" y="2846445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0" name="Straight Connector 1239"/>
                <p:cNvCxnSpPr/>
                <p:nvPr/>
              </p:nvCxnSpPr>
              <p:spPr>
                <a:xfrm flipV="1">
                  <a:off x="6582147" y="2938964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307" name="Group 1220"/>
              <p:cNvGrpSpPr>
                <a:grpSpLocks/>
              </p:cNvGrpSpPr>
              <p:nvPr/>
            </p:nvGrpSpPr>
            <p:grpSpPr bwMode="auto">
              <a:xfrm>
                <a:off x="6398398" y="340087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237" name="Straight Connector 1236"/>
                <p:cNvCxnSpPr/>
                <p:nvPr/>
              </p:nvCxnSpPr>
              <p:spPr>
                <a:xfrm flipV="1">
                  <a:off x="7027273" y="2846442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8" name="Straight Connector 1237"/>
                <p:cNvCxnSpPr/>
                <p:nvPr/>
              </p:nvCxnSpPr>
              <p:spPr>
                <a:xfrm flipV="1">
                  <a:off x="6582627" y="2938961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308" name="Group 1221"/>
              <p:cNvGrpSpPr>
                <a:grpSpLocks/>
              </p:cNvGrpSpPr>
              <p:nvPr/>
            </p:nvGrpSpPr>
            <p:grpSpPr bwMode="auto">
              <a:xfrm>
                <a:off x="6397918" y="346674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235" name="Straight Connector 1234"/>
                <p:cNvCxnSpPr/>
                <p:nvPr/>
              </p:nvCxnSpPr>
              <p:spPr>
                <a:xfrm flipV="1">
                  <a:off x="7027754" y="2846440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6" name="Straight Connector 1235"/>
                <p:cNvCxnSpPr/>
                <p:nvPr/>
              </p:nvCxnSpPr>
              <p:spPr>
                <a:xfrm flipV="1">
                  <a:off x="6583108" y="2938959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309" name="Group 1222"/>
              <p:cNvGrpSpPr>
                <a:grpSpLocks/>
              </p:cNvGrpSpPr>
              <p:nvPr/>
            </p:nvGrpSpPr>
            <p:grpSpPr bwMode="auto">
              <a:xfrm>
                <a:off x="6397438" y="353260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233" name="Straight Connector 1232"/>
                <p:cNvCxnSpPr/>
                <p:nvPr/>
              </p:nvCxnSpPr>
              <p:spPr>
                <a:xfrm flipV="1">
                  <a:off x="7028234" y="2846437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4" name="Straight Connector 1233"/>
                <p:cNvCxnSpPr/>
                <p:nvPr/>
              </p:nvCxnSpPr>
              <p:spPr>
                <a:xfrm flipV="1">
                  <a:off x="6580604" y="2938956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310" name="Group 1223"/>
              <p:cNvGrpSpPr>
                <a:grpSpLocks/>
              </p:cNvGrpSpPr>
              <p:nvPr/>
            </p:nvGrpSpPr>
            <p:grpSpPr bwMode="auto">
              <a:xfrm>
                <a:off x="6396958" y="359846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231" name="Straight Connector 1230"/>
                <p:cNvCxnSpPr/>
                <p:nvPr/>
              </p:nvCxnSpPr>
              <p:spPr>
                <a:xfrm flipV="1">
                  <a:off x="7028713" y="2846434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2" name="Straight Connector 1231"/>
                <p:cNvCxnSpPr/>
                <p:nvPr/>
              </p:nvCxnSpPr>
              <p:spPr>
                <a:xfrm flipV="1">
                  <a:off x="6581083" y="2938953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311" name="Group 1224"/>
              <p:cNvGrpSpPr>
                <a:grpSpLocks/>
              </p:cNvGrpSpPr>
              <p:nvPr/>
            </p:nvGrpSpPr>
            <p:grpSpPr bwMode="auto">
              <a:xfrm>
                <a:off x="6396478" y="366433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229" name="Straight Connector 1228"/>
                <p:cNvCxnSpPr/>
                <p:nvPr/>
              </p:nvCxnSpPr>
              <p:spPr>
                <a:xfrm flipV="1">
                  <a:off x="7026209" y="2846432"/>
                  <a:ext cx="107431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0" name="Straight Connector 1229"/>
                <p:cNvCxnSpPr/>
                <p:nvPr/>
              </p:nvCxnSpPr>
              <p:spPr>
                <a:xfrm flipV="1">
                  <a:off x="6581565" y="2938951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312" name="Group 1225"/>
              <p:cNvGrpSpPr>
                <a:grpSpLocks/>
              </p:cNvGrpSpPr>
              <p:nvPr/>
            </p:nvGrpSpPr>
            <p:grpSpPr bwMode="auto">
              <a:xfrm>
                <a:off x="6395998" y="373019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227" name="Straight Connector 1226"/>
                <p:cNvCxnSpPr/>
                <p:nvPr/>
              </p:nvCxnSpPr>
              <p:spPr>
                <a:xfrm flipV="1">
                  <a:off x="7026688" y="2846429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8" name="Straight Connector 1227"/>
                <p:cNvCxnSpPr/>
                <p:nvPr/>
              </p:nvCxnSpPr>
              <p:spPr>
                <a:xfrm flipV="1">
                  <a:off x="6582044" y="2938948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5276" name="Group 1189"/>
            <p:cNvGrpSpPr>
              <a:grpSpLocks/>
            </p:cNvGrpSpPr>
            <p:nvPr/>
          </p:nvGrpSpPr>
          <p:grpSpPr bwMode="auto">
            <a:xfrm>
              <a:off x="6280049" y="2055335"/>
              <a:ext cx="731610" cy="920732"/>
              <a:chOff x="6280049" y="2055335"/>
              <a:chExt cx="731610" cy="920732"/>
            </a:xfrm>
          </p:grpSpPr>
          <p:grpSp>
            <p:nvGrpSpPr>
              <p:cNvPr id="205277" name="Group 1190"/>
              <p:cNvGrpSpPr>
                <a:grpSpLocks/>
              </p:cNvGrpSpPr>
              <p:nvPr/>
            </p:nvGrpSpPr>
            <p:grpSpPr bwMode="auto">
              <a:xfrm>
                <a:off x="6280049" y="2055335"/>
                <a:ext cx="680752" cy="139401"/>
                <a:chOff x="5414286" y="2921098"/>
                <a:chExt cx="680752" cy="139401"/>
              </a:xfrm>
            </p:grpSpPr>
            <p:sp>
              <p:nvSpPr>
                <p:cNvPr id="1205" name="Rectangle 188"/>
                <p:cNvSpPr>
                  <a:spLocks noChangeArrowheads="1"/>
                </p:cNvSpPr>
                <p:nvPr/>
              </p:nvSpPr>
              <p:spPr bwMode="auto">
                <a:xfrm>
                  <a:off x="5415183" y="2996368"/>
                  <a:ext cx="549881" cy="64294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206" name="AutoShape 189"/>
                <p:cNvSpPr>
                  <a:spLocks noChangeArrowheads="1"/>
                </p:cNvSpPr>
                <p:nvPr/>
              </p:nvSpPr>
              <p:spPr bwMode="auto">
                <a:xfrm>
                  <a:off x="5415183" y="2921098"/>
                  <a:ext cx="675356" cy="78406"/>
                </a:xfrm>
                <a:prstGeom prst="parallelogram">
                  <a:avLst>
                    <a:gd name="adj" fmla="val 122778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207" name="Freeform 190"/>
                <p:cNvSpPr>
                  <a:spLocks/>
                </p:cNvSpPr>
                <p:nvPr/>
              </p:nvSpPr>
              <p:spPr bwMode="auto">
                <a:xfrm>
                  <a:off x="5968753" y="2922667"/>
                  <a:ext cx="125476" cy="137995"/>
                </a:xfrm>
                <a:custGeom>
                  <a:avLst/>
                  <a:gdLst>
                    <a:gd name="T0" fmla="*/ 0 w 169"/>
                    <a:gd name="T1" fmla="*/ 138 h 224"/>
                    <a:gd name="T2" fmla="*/ 0 w 169"/>
                    <a:gd name="T3" fmla="*/ 224 h 224"/>
                    <a:gd name="T4" fmla="*/ 169 w 169"/>
                    <a:gd name="T5" fmla="*/ 77 h 224"/>
                    <a:gd name="T6" fmla="*/ 169 w 169"/>
                    <a:gd name="T7" fmla="*/ 0 h 224"/>
                    <a:gd name="T8" fmla="*/ 0 w 169"/>
                    <a:gd name="T9" fmla="*/ 138 h 2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9"/>
                    <a:gd name="T16" fmla="*/ 0 h 224"/>
                    <a:gd name="T17" fmla="*/ 169 w 169"/>
                    <a:gd name="T18" fmla="*/ 224 h 2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9" h="224">
                      <a:moveTo>
                        <a:pt x="0" y="138"/>
                      </a:moveTo>
                      <a:lnTo>
                        <a:pt x="0" y="224"/>
                      </a:lnTo>
                      <a:lnTo>
                        <a:pt x="169" y="77"/>
                      </a:lnTo>
                      <a:lnTo>
                        <a:pt x="169" y="0"/>
                      </a:ln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3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208" name="Freeform 191"/>
                <p:cNvSpPr>
                  <a:spLocks/>
                </p:cNvSpPr>
                <p:nvPr/>
              </p:nvSpPr>
              <p:spPr bwMode="auto">
                <a:xfrm>
                  <a:off x="5500065" y="2936779"/>
                  <a:ext cx="524046" cy="45476"/>
                </a:xfrm>
                <a:custGeom>
                  <a:avLst/>
                  <a:gdLst>
                    <a:gd name="T0" fmla="*/ 0 w 280"/>
                    <a:gd name="T1" fmla="*/ 63 h 63"/>
                    <a:gd name="T2" fmla="*/ 37 w 280"/>
                    <a:gd name="T3" fmla="*/ 62 h 63"/>
                    <a:gd name="T4" fmla="*/ 219 w 280"/>
                    <a:gd name="T5" fmla="*/ 0 h 63"/>
                    <a:gd name="T6" fmla="*/ 280 w 280"/>
                    <a:gd name="T7" fmla="*/ 0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0"/>
                    <a:gd name="T13" fmla="*/ 0 h 63"/>
                    <a:gd name="T14" fmla="*/ 280 w 280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0" h="63">
                      <a:moveTo>
                        <a:pt x="0" y="63"/>
                      </a:moveTo>
                      <a:lnTo>
                        <a:pt x="37" y="62"/>
                      </a:lnTo>
                      <a:lnTo>
                        <a:pt x="219" y="0"/>
                      </a:lnTo>
                      <a:lnTo>
                        <a:pt x="280" y="0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209" name="Freeform 192"/>
                <p:cNvSpPr>
                  <a:spLocks/>
                </p:cNvSpPr>
                <p:nvPr/>
              </p:nvSpPr>
              <p:spPr bwMode="auto">
                <a:xfrm>
                  <a:off x="5621849" y="2933643"/>
                  <a:ext cx="302618" cy="53316"/>
                </a:xfrm>
                <a:custGeom>
                  <a:avLst/>
                  <a:gdLst>
                    <a:gd name="T0" fmla="*/ 0 w 293"/>
                    <a:gd name="T1" fmla="*/ 0 h 93"/>
                    <a:gd name="T2" fmla="*/ 67 w 293"/>
                    <a:gd name="T3" fmla="*/ 1 h 93"/>
                    <a:gd name="T4" fmla="*/ 195 w 293"/>
                    <a:gd name="T5" fmla="*/ 93 h 93"/>
                    <a:gd name="T6" fmla="*/ 293 w 293"/>
                    <a:gd name="T7" fmla="*/ 93 h 9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93"/>
                    <a:gd name="T13" fmla="*/ 0 h 93"/>
                    <a:gd name="T14" fmla="*/ 293 w 293"/>
                    <a:gd name="T15" fmla="*/ 93 h 9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93" h="93">
                      <a:moveTo>
                        <a:pt x="0" y="0"/>
                      </a:moveTo>
                      <a:lnTo>
                        <a:pt x="67" y="1"/>
                      </a:lnTo>
                      <a:lnTo>
                        <a:pt x="195" y="93"/>
                      </a:lnTo>
                      <a:lnTo>
                        <a:pt x="293" y="93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cxnSp>
            <p:nvCxnSpPr>
              <p:cNvPr id="1192" name="Straight Connector 1191"/>
              <p:cNvCxnSpPr/>
              <p:nvPr/>
            </p:nvCxnSpPr>
            <p:spPr>
              <a:xfrm flipH="1">
                <a:off x="6996897" y="2124333"/>
                <a:ext cx="11073" cy="8452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3" name="Straight Connector 1192"/>
              <p:cNvCxnSpPr/>
              <p:nvPr/>
            </p:nvCxnSpPr>
            <p:spPr>
              <a:xfrm>
                <a:off x="6875113" y="2304668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4" name="Straight Connector 1193"/>
              <p:cNvCxnSpPr/>
              <p:nvPr/>
            </p:nvCxnSpPr>
            <p:spPr>
              <a:xfrm>
                <a:off x="6871421" y="2368961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5" name="Straight Connector 1194"/>
              <p:cNvCxnSpPr/>
              <p:nvPr/>
            </p:nvCxnSpPr>
            <p:spPr>
              <a:xfrm>
                <a:off x="6871421" y="2444231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6" name="Straight Connector 1195"/>
              <p:cNvCxnSpPr/>
              <p:nvPr/>
            </p:nvCxnSpPr>
            <p:spPr>
              <a:xfrm>
                <a:off x="6867732" y="2508525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7" name="Straight Connector 1196"/>
              <p:cNvCxnSpPr/>
              <p:nvPr/>
            </p:nvCxnSpPr>
            <p:spPr>
              <a:xfrm>
                <a:off x="6864040" y="2569681"/>
                <a:ext cx="14023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8" name="Straight Connector 1197"/>
              <p:cNvCxnSpPr/>
              <p:nvPr/>
            </p:nvCxnSpPr>
            <p:spPr>
              <a:xfrm>
                <a:off x="6864040" y="2638679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9" name="Straight Connector 1198"/>
              <p:cNvCxnSpPr/>
              <p:nvPr/>
            </p:nvCxnSpPr>
            <p:spPr>
              <a:xfrm>
                <a:off x="6860351" y="2706109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0" name="Straight Connector 1199"/>
              <p:cNvCxnSpPr/>
              <p:nvPr/>
            </p:nvCxnSpPr>
            <p:spPr>
              <a:xfrm>
                <a:off x="6867732" y="2775107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1" name="Straight Connector 1200"/>
              <p:cNvCxnSpPr/>
              <p:nvPr/>
            </p:nvCxnSpPr>
            <p:spPr>
              <a:xfrm>
                <a:off x="6871421" y="2842536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2" name="Straight Connector 1201"/>
              <p:cNvCxnSpPr/>
              <p:nvPr/>
            </p:nvCxnSpPr>
            <p:spPr>
              <a:xfrm>
                <a:off x="6871421" y="2911533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3" name="Straight Connector 1202"/>
              <p:cNvCxnSpPr/>
              <p:nvPr/>
            </p:nvCxnSpPr>
            <p:spPr>
              <a:xfrm>
                <a:off x="6875113" y="2975827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4" name="Straight Connector 1203"/>
              <p:cNvCxnSpPr/>
              <p:nvPr/>
            </p:nvCxnSpPr>
            <p:spPr>
              <a:xfrm flipH="1">
                <a:off x="6875113" y="2132174"/>
                <a:ext cx="136546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44" name="Group 1070"/>
          <p:cNvGrpSpPr>
            <a:grpSpLocks/>
          </p:cNvGrpSpPr>
          <p:nvPr/>
        </p:nvGrpSpPr>
        <p:grpSpPr bwMode="auto">
          <a:xfrm>
            <a:off x="4486275" y="5200650"/>
            <a:ext cx="331788" cy="1030288"/>
            <a:chOff x="6240352" y="2055335"/>
            <a:chExt cx="771307" cy="1017716"/>
          </a:xfrm>
        </p:grpSpPr>
        <p:grpSp>
          <p:nvGrpSpPr>
            <p:cNvPr id="205217" name="Group 1130"/>
            <p:cNvGrpSpPr>
              <a:grpSpLocks/>
            </p:cNvGrpSpPr>
            <p:nvPr/>
          </p:nvGrpSpPr>
          <p:grpSpPr bwMode="auto">
            <a:xfrm>
              <a:off x="6240352" y="2235573"/>
              <a:ext cx="697981" cy="837478"/>
              <a:chOff x="6395998" y="3062424"/>
              <a:chExt cx="564403" cy="837478"/>
            </a:xfrm>
          </p:grpSpPr>
          <p:sp>
            <p:nvSpPr>
              <p:cNvPr id="1152" name="Rectangle 1151"/>
              <p:cNvSpPr/>
              <p:nvPr/>
            </p:nvSpPr>
            <p:spPr>
              <a:xfrm>
                <a:off x="6509397" y="3062521"/>
                <a:ext cx="447628" cy="74172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153" name="Straight Connector 1152"/>
              <p:cNvCxnSpPr/>
              <p:nvPr/>
            </p:nvCxnSpPr>
            <p:spPr>
              <a:xfrm flipV="1">
                <a:off x="6846611" y="3062521"/>
                <a:ext cx="113399" cy="925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54" name="Rectangle 1153"/>
              <p:cNvSpPr/>
              <p:nvPr/>
            </p:nvSpPr>
            <p:spPr>
              <a:xfrm>
                <a:off x="6476572" y="3071930"/>
                <a:ext cx="131304" cy="116042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155" name="Straight Connector 1154"/>
              <p:cNvCxnSpPr/>
              <p:nvPr/>
            </p:nvCxnSpPr>
            <p:spPr>
              <a:xfrm flipV="1">
                <a:off x="6395998" y="3062521"/>
                <a:ext cx="113399" cy="925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56" name="Rectangle 1155"/>
              <p:cNvSpPr/>
              <p:nvPr/>
            </p:nvSpPr>
            <p:spPr>
              <a:xfrm>
                <a:off x="6816769" y="3703885"/>
                <a:ext cx="131304" cy="114474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1157" name="Rectangle 1156"/>
              <p:cNvSpPr/>
              <p:nvPr/>
            </p:nvSpPr>
            <p:spPr>
              <a:xfrm>
                <a:off x="6404951" y="3158176"/>
                <a:ext cx="444643" cy="74172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158" name="Straight Connector 1157"/>
              <p:cNvCxnSpPr/>
              <p:nvPr/>
            </p:nvCxnSpPr>
            <p:spPr>
              <a:xfrm flipV="1">
                <a:off x="6846611" y="3804246"/>
                <a:ext cx="113399" cy="925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5245" name="Group 1158"/>
              <p:cNvGrpSpPr>
                <a:grpSpLocks/>
              </p:cNvGrpSpPr>
              <p:nvPr/>
            </p:nvGrpSpPr>
            <p:grpSpPr bwMode="auto">
              <a:xfrm>
                <a:off x="6400318" y="313742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187" name="Straight Connector 1186"/>
                <p:cNvCxnSpPr/>
                <p:nvPr/>
              </p:nvCxnSpPr>
              <p:spPr>
                <a:xfrm flipV="1">
                  <a:off x="7028337" y="2846452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8" name="Straight Connector 1187"/>
                <p:cNvCxnSpPr/>
                <p:nvPr/>
              </p:nvCxnSpPr>
              <p:spPr>
                <a:xfrm flipV="1">
                  <a:off x="6580709" y="2938972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246" name="Group 1159"/>
              <p:cNvGrpSpPr>
                <a:grpSpLocks/>
              </p:cNvGrpSpPr>
              <p:nvPr/>
            </p:nvGrpSpPr>
            <p:grpSpPr bwMode="auto">
              <a:xfrm>
                <a:off x="6399838" y="320328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185" name="Straight Connector 1184"/>
                <p:cNvCxnSpPr/>
                <p:nvPr/>
              </p:nvCxnSpPr>
              <p:spPr>
                <a:xfrm flipV="1">
                  <a:off x="7028817" y="2846449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6" name="Straight Connector 1185"/>
                <p:cNvCxnSpPr/>
                <p:nvPr/>
              </p:nvCxnSpPr>
              <p:spPr>
                <a:xfrm flipV="1">
                  <a:off x="6581189" y="2938969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247" name="Group 1160"/>
              <p:cNvGrpSpPr>
                <a:grpSpLocks/>
              </p:cNvGrpSpPr>
              <p:nvPr/>
            </p:nvGrpSpPr>
            <p:grpSpPr bwMode="auto">
              <a:xfrm>
                <a:off x="6399358" y="326914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183" name="Straight Connector 1182"/>
                <p:cNvCxnSpPr/>
                <p:nvPr/>
              </p:nvCxnSpPr>
              <p:spPr>
                <a:xfrm flipV="1">
                  <a:off x="7026313" y="2846446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4" name="Straight Connector 1183"/>
                <p:cNvCxnSpPr/>
                <p:nvPr/>
              </p:nvCxnSpPr>
              <p:spPr>
                <a:xfrm flipV="1">
                  <a:off x="6581670" y="2938966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248" name="Group 1161"/>
              <p:cNvGrpSpPr>
                <a:grpSpLocks/>
              </p:cNvGrpSpPr>
              <p:nvPr/>
            </p:nvGrpSpPr>
            <p:grpSpPr bwMode="auto">
              <a:xfrm>
                <a:off x="6398878" y="333501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181" name="Straight Connector 1180"/>
                <p:cNvCxnSpPr/>
                <p:nvPr/>
              </p:nvCxnSpPr>
              <p:spPr>
                <a:xfrm flipV="1">
                  <a:off x="7026792" y="2846445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2" name="Straight Connector 1181"/>
                <p:cNvCxnSpPr/>
                <p:nvPr/>
              </p:nvCxnSpPr>
              <p:spPr>
                <a:xfrm flipV="1">
                  <a:off x="6582149" y="2938964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249" name="Group 1162"/>
              <p:cNvGrpSpPr>
                <a:grpSpLocks/>
              </p:cNvGrpSpPr>
              <p:nvPr/>
            </p:nvGrpSpPr>
            <p:grpSpPr bwMode="auto">
              <a:xfrm>
                <a:off x="6398398" y="340087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179" name="Straight Connector 1178"/>
                <p:cNvCxnSpPr/>
                <p:nvPr/>
              </p:nvCxnSpPr>
              <p:spPr>
                <a:xfrm flipV="1">
                  <a:off x="7027272" y="2846442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0" name="Straight Connector 1179"/>
                <p:cNvCxnSpPr/>
                <p:nvPr/>
              </p:nvCxnSpPr>
              <p:spPr>
                <a:xfrm flipV="1">
                  <a:off x="6582629" y="2938961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250" name="Group 1163"/>
              <p:cNvGrpSpPr>
                <a:grpSpLocks/>
              </p:cNvGrpSpPr>
              <p:nvPr/>
            </p:nvGrpSpPr>
            <p:grpSpPr bwMode="auto">
              <a:xfrm>
                <a:off x="6397918" y="346674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177" name="Straight Connector 1176"/>
                <p:cNvCxnSpPr/>
                <p:nvPr/>
              </p:nvCxnSpPr>
              <p:spPr>
                <a:xfrm flipV="1">
                  <a:off x="7027753" y="2846440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8" name="Straight Connector 1177"/>
                <p:cNvCxnSpPr/>
                <p:nvPr/>
              </p:nvCxnSpPr>
              <p:spPr>
                <a:xfrm flipV="1">
                  <a:off x="6583110" y="2938959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251" name="Group 1164"/>
              <p:cNvGrpSpPr>
                <a:grpSpLocks/>
              </p:cNvGrpSpPr>
              <p:nvPr/>
            </p:nvGrpSpPr>
            <p:grpSpPr bwMode="auto">
              <a:xfrm>
                <a:off x="6397438" y="353260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175" name="Straight Connector 1174"/>
                <p:cNvCxnSpPr/>
                <p:nvPr/>
              </p:nvCxnSpPr>
              <p:spPr>
                <a:xfrm flipV="1">
                  <a:off x="7028232" y="2846437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6" name="Straight Connector 1175"/>
                <p:cNvCxnSpPr/>
                <p:nvPr/>
              </p:nvCxnSpPr>
              <p:spPr>
                <a:xfrm flipV="1">
                  <a:off x="6580604" y="2938956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252" name="Group 1165"/>
              <p:cNvGrpSpPr>
                <a:grpSpLocks/>
              </p:cNvGrpSpPr>
              <p:nvPr/>
            </p:nvGrpSpPr>
            <p:grpSpPr bwMode="auto">
              <a:xfrm>
                <a:off x="6396958" y="359846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173" name="Straight Connector 1172"/>
                <p:cNvCxnSpPr/>
                <p:nvPr/>
              </p:nvCxnSpPr>
              <p:spPr>
                <a:xfrm flipV="1">
                  <a:off x="7028711" y="2846434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4" name="Straight Connector 1173"/>
                <p:cNvCxnSpPr/>
                <p:nvPr/>
              </p:nvCxnSpPr>
              <p:spPr>
                <a:xfrm flipV="1">
                  <a:off x="6581083" y="2938953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253" name="Group 1166"/>
              <p:cNvGrpSpPr>
                <a:grpSpLocks/>
              </p:cNvGrpSpPr>
              <p:nvPr/>
            </p:nvGrpSpPr>
            <p:grpSpPr bwMode="auto">
              <a:xfrm>
                <a:off x="6396478" y="366433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171" name="Straight Connector 1170"/>
                <p:cNvCxnSpPr/>
                <p:nvPr/>
              </p:nvCxnSpPr>
              <p:spPr>
                <a:xfrm flipV="1">
                  <a:off x="7026209" y="2846432"/>
                  <a:ext cx="107431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2" name="Straight Connector 1171"/>
                <p:cNvCxnSpPr/>
                <p:nvPr/>
              </p:nvCxnSpPr>
              <p:spPr>
                <a:xfrm flipV="1">
                  <a:off x="6581565" y="2938951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254" name="Group 1167"/>
              <p:cNvGrpSpPr>
                <a:grpSpLocks/>
              </p:cNvGrpSpPr>
              <p:nvPr/>
            </p:nvGrpSpPr>
            <p:grpSpPr bwMode="auto">
              <a:xfrm>
                <a:off x="6395998" y="373019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169" name="Straight Connector 1168"/>
                <p:cNvCxnSpPr/>
                <p:nvPr/>
              </p:nvCxnSpPr>
              <p:spPr>
                <a:xfrm flipV="1">
                  <a:off x="7026689" y="2846429"/>
                  <a:ext cx="113399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0" name="Straight Connector 1169"/>
                <p:cNvCxnSpPr/>
                <p:nvPr/>
              </p:nvCxnSpPr>
              <p:spPr>
                <a:xfrm flipV="1">
                  <a:off x="6582044" y="2938948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5218" name="Group 1131"/>
            <p:cNvGrpSpPr>
              <a:grpSpLocks/>
            </p:cNvGrpSpPr>
            <p:nvPr/>
          </p:nvGrpSpPr>
          <p:grpSpPr bwMode="auto">
            <a:xfrm>
              <a:off x="6280049" y="2055335"/>
              <a:ext cx="731610" cy="920732"/>
              <a:chOff x="6280049" y="2055335"/>
              <a:chExt cx="731610" cy="920732"/>
            </a:xfrm>
          </p:grpSpPr>
          <p:grpSp>
            <p:nvGrpSpPr>
              <p:cNvPr id="205219" name="Group 1132"/>
              <p:cNvGrpSpPr>
                <a:grpSpLocks/>
              </p:cNvGrpSpPr>
              <p:nvPr/>
            </p:nvGrpSpPr>
            <p:grpSpPr bwMode="auto">
              <a:xfrm>
                <a:off x="6280049" y="2055335"/>
                <a:ext cx="680752" cy="139401"/>
                <a:chOff x="5414286" y="2921098"/>
                <a:chExt cx="680752" cy="139401"/>
              </a:xfrm>
            </p:grpSpPr>
            <p:sp>
              <p:nvSpPr>
                <p:cNvPr id="1147" name="Rectangle 188"/>
                <p:cNvSpPr>
                  <a:spLocks noChangeArrowheads="1"/>
                </p:cNvSpPr>
                <p:nvPr/>
              </p:nvSpPr>
              <p:spPr bwMode="auto">
                <a:xfrm>
                  <a:off x="5415186" y="2996368"/>
                  <a:ext cx="549876" cy="64294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148" name="AutoShape 189"/>
                <p:cNvSpPr>
                  <a:spLocks noChangeArrowheads="1"/>
                </p:cNvSpPr>
                <p:nvPr/>
              </p:nvSpPr>
              <p:spPr bwMode="auto">
                <a:xfrm>
                  <a:off x="5415186" y="2921098"/>
                  <a:ext cx="675352" cy="78406"/>
                </a:xfrm>
                <a:prstGeom prst="parallelogram">
                  <a:avLst>
                    <a:gd name="adj" fmla="val 122778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149" name="Freeform 190"/>
                <p:cNvSpPr>
                  <a:spLocks/>
                </p:cNvSpPr>
                <p:nvPr/>
              </p:nvSpPr>
              <p:spPr bwMode="auto">
                <a:xfrm>
                  <a:off x="5968754" y="2922667"/>
                  <a:ext cx="125475" cy="137995"/>
                </a:xfrm>
                <a:custGeom>
                  <a:avLst/>
                  <a:gdLst>
                    <a:gd name="T0" fmla="*/ 0 w 169"/>
                    <a:gd name="T1" fmla="*/ 138 h 224"/>
                    <a:gd name="T2" fmla="*/ 0 w 169"/>
                    <a:gd name="T3" fmla="*/ 224 h 224"/>
                    <a:gd name="T4" fmla="*/ 169 w 169"/>
                    <a:gd name="T5" fmla="*/ 77 h 224"/>
                    <a:gd name="T6" fmla="*/ 169 w 169"/>
                    <a:gd name="T7" fmla="*/ 0 h 224"/>
                    <a:gd name="T8" fmla="*/ 0 w 169"/>
                    <a:gd name="T9" fmla="*/ 138 h 2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9"/>
                    <a:gd name="T16" fmla="*/ 0 h 224"/>
                    <a:gd name="T17" fmla="*/ 169 w 169"/>
                    <a:gd name="T18" fmla="*/ 224 h 2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9" h="224">
                      <a:moveTo>
                        <a:pt x="0" y="138"/>
                      </a:moveTo>
                      <a:lnTo>
                        <a:pt x="0" y="224"/>
                      </a:lnTo>
                      <a:lnTo>
                        <a:pt x="169" y="77"/>
                      </a:lnTo>
                      <a:lnTo>
                        <a:pt x="169" y="0"/>
                      </a:ln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3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150" name="Freeform 191"/>
                <p:cNvSpPr>
                  <a:spLocks/>
                </p:cNvSpPr>
                <p:nvPr/>
              </p:nvSpPr>
              <p:spPr bwMode="auto">
                <a:xfrm>
                  <a:off x="5500065" y="2936779"/>
                  <a:ext cx="524044" cy="45476"/>
                </a:xfrm>
                <a:custGeom>
                  <a:avLst/>
                  <a:gdLst>
                    <a:gd name="T0" fmla="*/ 0 w 280"/>
                    <a:gd name="T1" fmla="*/ 63 h 63"/>
                    <a:gd name="T2" fmla="*/ 37 w 280"/>
                    <a:gd name="T3" fmla="*/ 62 h 63"/>
                    <a:gd name="T4" fmla="*/ 219 w 280"/>
                    <a:gd name="T5" fmla="*/ 0 h 63"/>
                    <a:gd name="T6" fmla="*/ 280 w 280"/>
                    <a:gd name="T7" fmla="*/ 0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0"/>
                    <a:gd name="T13" fmla="*/ 0 h 63"/>
                    <a:gd name="T14" fmla="*/ 280 w 280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0" h="63">
                      <a:moveTo>
                        <a:pt x="0" y="63"/>
                      </a:moveTo>
                      <a:lnTo>
                        <a:pt x="37" y="62"/>
                      </a:lnTo>
                      <a:lnTo>
                        <a:pt x="219" y="0"/>
                      </a:lnTo>
                      <a:lnTo>
                        <a:pt x="280" y="0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151" name="Freeform 192"/>
                <p:cNvSpPr>
                  <a:spLocks/>
                </p:cNvSpPr>
                <p:nvPr/>
              </p:nvSpPr>
              <p:spPr bwMode="auto">
                <a:xfrm>
                  <a:off x="5621851" y="2933643"/>
                  <a:ext cx="302617" cy="53316"/>
                </a:xfrm>
                <a:custGeom>
                  <a:avLst/>
                  <a:gdLst>
                    <a:gd name="T0" fmla="*/ 0 w 293"/>
                    <a:gd name="T1" fmla="*/ 0 h 93"/>
                    <a:gd name="T2" fmla="*/ 67 w 293"/>
                    <a:gd name="T3" fmla="*/ 1 h 93"/>
                    <a:gd name="T4" fmla="*/ 195 w 293"/>
                    <a:gd name="T5" fmla="*/ 93 h 93"/>
                    <a:gd name="T6" fmla="*/ 293 w 293"/>
                    <a:gd name="T7" fmla="*/ 93 h 9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93"/>
                    <a:gd name="T13" fmla="*/ 0 h 93"/>
                    <a:gd name="T14" fmla="*/ 293 w 293"/>
                    <a:gd name="T15" fmla="*/ 93 h 9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93" h="93">
                      <a:moveTo>
                        <a:pt x="0" y="0"/>
                      </a:moveTo>
                      <a:lnTo>
                        <a:pt x="67" y="1"/>
                      </a:lnTo>
                      <a:lnTo>
                        <a:pt x="195" y="93"/>
                      </a:lnTo>
                      <a:lnTo>
                        <a:pt x="293" y="93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cxnSp>
            <p:nvCxnSpPr>
              <p:cNvPr id="1134" name="Straight Connector 1133"/>
              <p:cNvCxnSpPr/>
              <p:nvPr/>
            </p:nvCxnSpPr>
            <p:spPr>
              <a:xfrm flipH="1">
                <a:off x="6996897" y="2124333"/>
                <a:ext cx="11070" cy="8452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5" name="Straight Connector 1134"/>
              <p:cNvCxnSpPr/>
              <p:nvPr/>
            </p:nvCxnSpPr>
            <p:spPr>
              <a:xfrm>
                <a:off x="6875111" y="2304668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6" name="Straight Connector 1135"/>
              <p:cNvCxnSpPr/>
              <p:nvPr/>
            </p:nvCxnSpPr>
            <p:spPr>
              <a:xfrm>
                <a:off x="6871422" y="2368961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7" name="Straight Connector 1136"/>
              <p:cNvCxnSpPr/>
              <p:nvPr/>
            </p:nvCxnSpPr>
            <p:spPr>
              <a:xfrm>
                <a:off x="6871422" y="2444231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8" name="Straight Connector 1137"/>
              <p:cNvCxnSpPr/>
              <p:nvPr/>
            </p:nvCxnSpPr>
            <p:spPr>
              <a:xfrm>
                <a:off x="6867730" y="2508525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9" name="Straight Connector 1138"/>
              <p:cNvCxnSpPr/>
              <p:nvPr/>
            </p:nvCxnSpPr>
            <p:spPr>
              <a:xfrm>
                <a:off x="6864041" y="2569681"/>
                <a:ext cx="14023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0" name="Straight Connector 1139"/>
              <p:cNvCxnSpPr/>
              <p:nvPr/>
            </p:nvCxnSpPr>
            <p:spPr>
              <a:xfrm>
                <a:off x="6864041" y="2638679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1" name="Straight Connector 1140"/>
              <p:cNvCxnSpPr/>
              <p:nvPr/>
            </p:nvCxnSpPr>
            <p:spPr>
              <a:xfrm>
                <a:off x="6860349" y="2706109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2" name="Straight Connector 1141"/>
              <p:cNvCxnSpPr/>
              <p:nvPr/>
            </p:nvCxnSpPr>
            <p:spPr>
              <a:xfrm>
                <a:off x="6867730" y="2775107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3" name="Straight Connector 1142"/>
              <p:cNvCxnSpPr/>
              <p:nvPr/>
            </p:nvCxnSpPr>
            <p:spPr>
              <a:xfrm>
                <a:off x="6871422" y="2842536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4" name="Straight Connector 1143"/>
              <p:cNvCxnSpPr/>
              <p:nvPr/>
            </p:nvCxnSpPr>
            <p:spPr>
              <a:xfrm>
                <a:off x="6871422" y="2911533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5" name="Straight Connector 1144"/>
              <p:cNvCxnSpPr/>
              <p:nvPr/>
            </p:nvCxnSpPr>
            <p:spPr>
              <a:xfrm>
                <a:off x="6875111" y="2975827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6" name="Straight Connector 1145"/>
              <p:cNvCxnSpPr/>
              <p:nvPr/>
            </p:nvCxnSpPr>
            <p:spPr>
              <a:xfrm flipH="1">
                <a:off x="6875111" y="2132174"/>
                <a:ext cx="136548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45" name="Group 1071"/>
          <p:cNvGrpSpPr>
            <a:grpSpLocks/>
          </p:cNvGrpSpPr>
          <p:nvPr/>
        </p:nvGrpSpPr>
        <p:grpSpPr bwMode="auto">
          <a:xfrm>
            <a:off x="4864100" y="5200650"/>
            <a:ext cx="330200" cy="1030288"/>
            <a:chOff x="6240352" y="2055335"/>
            <a:chExt cx="771307" cy="1017716"/>
          </a:xfrm>
        </p:grpSpPr>
        <p:grpSp>
          <p:nvGrpSpPr>
            <p:cNvPr id="205159" name="Group 1072"/>
            <p:cNvGrpSpPr>
              <a:grpSpLocks/>
            </p:cNvGrpSpPr>
            <p:nvPr/>
          </p:nvGrpSpPr>
          <p:grpSpPr bwMode="auto">
            <a:xfrm>
              <a:off x="6240352" y="2235573"/>
              <a:ext cx="697981" cy="837478"/>
              <a:chOff x="6395998" y="3062424"/>
              <a:chExt cx="564403" cy="837478"/>
            </a:xfrm>
          </p:grpSpPr>
          <p:sp>
            <p:nvSpPr>
              <p:cNvPr id="1094" name="Rectangle 1093"/>
              <p:cNvSpPr/>
              <p:nvPr/>
            </p:nvSpPr>
            <p:spPr>
              <a:xfrm>
                <a:off x="6509942" y="3062521"/>
                <a:ext cx="446783" cy="74172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095" name="Straight Connector 1094"/>
              <p:cNvCxnSpPr/>
              <p:nvPr/>
            </p:nvCxnSpPr>
            <p:spPr>
              <a:xfrm flipV="1">
                <a:off x="6845779" y="3062521"/>
                <a:ext cx="113944" cy="925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6" name="Rectangle 1095"/>
              <p:cNvSpPr/>
              <p:nvPr/>
            </p:nvSpPr>
            <p:spPr>
              <a:xfrm>
                <a:off x="6476959" y="3071930"/>
                <a:ext cx="131936" cy="116042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097" name="Straight Connector 1096"/>
              <p:cNvCxnSpPr/>
              <p:nvPr/>
            </p:nvCxnSpPr>
            <p:spPr>
              <a:xfrm flipV="1">
                <a:off x="6395998" y="3062521"/>
                <a:ext cx="113944" cy="925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8" name="Rectangle 1097"/>
              <p:cNvSpPr/>
              <p:nvPr/>
            </p:nvSpPr>
            <p:spPr>
              <a:xfrm>
                <a:off x="6815793" y="3703885"/>
                <a:ext cx="131936" cy="114474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1099" name="Rectangle 1098"/>
              <p:cNvSpPr/>
              <p:nvPr/>
            </p:nvSpPr>
            <p:spPr>
              <a:xfrm>
                <a:off x="6404995" y="3158176"/>
                <a:ext cx="443783" cy="74172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100" name="Straight Connector 1099"/>
              <p:cNvCxnSpPr/>
              <p:nvPr/>
            </p:nvCxnSpPr>
            <p:spPr>
              <a:xfrm flipV="1">
                <a:off x="6848778" y="3804246"/>
                <a:ext cx="110945" cy="925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5187" name="Group 1100"/>
              <p:cNvGrpSpPr>
                <a:grpSpLocks/>
              </p:cNvGrpSpPr>
              <p:nvPr/>
            </p:nvGrpSpPr>
            <p:grpSpPr bwMode="auto">
              <a:xfrm>
                <a:off x="6400318" y="313742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129" name="Straight Connector 1128"/>
                <p:cNvCxnSpPr/>
                <p:nvPr/>
              </p:nvCxnSpPr>
              <p:spPr>
                <a:xfrm flipV="1">
                  <a:off x="7027504" y="2846452"/>
                  <a:ext cx="113944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0" name="Straight Connector 1129"/>
                <p:cNvCxnSpPr/>
                <p:nvPr/>
              </p:nvCxnSpPr>
              <p:spPr>
                <a:xfrm flipV="1">
                  <a:off x="6580724" y="2938972"/>
                  <a:ext cx="45277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188" name="Group 1101"/>
              <p:cNvGrpSpPr>
                <a:grpSpLocks/>
              </p:cNvGrpSpPr>
              <p:nvPr/>
            </p:nvGrpSpPr>
            <p:grpSpPr bwMode="auto">
              <a:xfrm>
                <a:off x="6399838" y="320328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127" name="Straight Connector 1126"/>
                <p:cNvCxnSpPr/>
                <p:nvPr/>
              </p:nvCxnSpPr>
              <p:spPr>
                <a:xfrm flipV="1">
                  <a:off x="7027984" y="2846449"/>
                  <a:ext cx="113944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8" name="Straight Connector 1127"/>
                <p:cNvCxnSpPr/>
                <p:nvPr/>
              </p:nvCxnSpPr>
              <p:spPr>
                <a:xfrm flipV="1">
                  <a:off x="6581203" y="2938969"/>
                  <a:ext cx="45277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189" name="Group 1102"/>
              <p:cNvGrpSpPr>
                <a:grpSpLocks/>
              </p:cNvGrpSpPr>
              <p:nvPr/>
            </p:nvGrpSpPr>
            <p:grpSpPr bwMode="auto">
              <a:xfrm>
                <a:off x="6399358" y="326914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125" name="Straight Connector 1124"/>
                <p:cNvCxnSpPr/>
                <p:nvPr/>
              </p:nvCxnSpPr>
              <p:spPr>
                <a:xfrm flipV="1">
                  <a:off x="7028464" y="2846446"/>
                  <a:ext cx="104950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6" name="Straight Connector 1125"/>
                <p:cNvCxnSpPr/>
                <p:nvPr/>
              </p:nvCxnSpPr>
              <p:spPr>
                <a:xfrm flipV="1">
                  <a:off x="6581683" y="2938966"/>
                  <a:ext cx="45277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190" name="Group 1103"/>
              <p:cNvGrpSpPr>
                <a:grpSpLocks/>
              </p:cNvGrpSpPr>
              <p:nvPr/>
            </p:nvGrpSpPr>
            <p:grpSpPr bwMode="auto">
              <a:xfrm>
                <a:off x="6398878" y="333501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123" name="Straight Connector 1122"/>
                <p:cNvCxnSpPr/>
                <p:nvPr/>
              </p:nvCxnSpPr>
              <p:spPr>
                <a:xfrm flipV="1">
                  <a:off x="7028943" y="2846445"/>
                  <a:ext cx="110947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4" name="Straight Connector 1123"/>
                <p:cNvCxnSpPr/>
                <p:nvPr/>
              </p:nvCxnSpPr>
              <p:spPr>
                <a:xfrm flipV="1">
                  <a:off x="6582163" y="2938964"/>
                  <a:ext cx="45277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191" name="Group 1104"/>
              <p:cNvGrpSpPr>
                <a:grpSpLocks/>
              </p:cNvGrpSpPr>
              <p:nvPr/>
            </p:nvGrpSpPr>
            <p:grpSpPr bwMode="auto">
              <a:xfrm>
                <a:off x="6398398" y="340087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121" name="Straight Connector 1120"/>
                <p:cNvCxnSpPr/>
                <p:nvPr/>
              </p:nvCxnSpPr>
              <p:spPr>
                <a:xfrm flipV="1">
                  <a:off x="7029423" y="2846442"/>
                  <a:ext cx="110947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2" name="Straight Connector 1121"/>
                <p:cNvCxnSpPr/>
                <p:nvPr/>
              </p:nvCxnSpPr>
              <p:spPr>
                <a:xfrm flipV="1">
                  <a:off x="6582643" y="2938961"/>
                  <a:ext cx="45277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192" name="Group 1105"/>
              <p:cNvGrpSpPr>
                <a:grpSpLocks/>
              </p:cNvGrpSpPr>
              <p:nvPr/>
            </p:nvGrpSpPr>
            <p:grpSpPr bwMode="auto">
              <a:xfrm>
                <a:off x="6397918" y="346674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119" name="Straight Connector 1118"/>
                <p:cNvCxnSpPr/>
                <p:nvPr/>
              </p:nvCxnSpPr>
              <p:spPr>
                <a:xfrm flipV="1">
                  <a:off x="7029905" y="2846440"/>
                  <a:ext cx="110947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0" name="Straight Connector 1119"/>
                <p:cNvCxnSpPr/>
                <p:nvPr/>
              </p:nvCxnSpPr>
              <p:spPr>
                <a:xfrm flipV="1">
                  <a:off x="6583124" y="2938959"/>
                  <a:ext cx="45277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193" name="Group 1106"/>
              <p:cNvGrpSpPr>
                <a:grpSpLocks/>
              </p:cNvGrpSpPr>
              <p:nvPr/>
            </p:nvGrpSpPr>
            <p:grpSpPr bwMode="auto">
              <a:xfrm>
                <a:off x="6397438" y="353260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117" name="Straight Connector 1116"/>
                <p:cNvCxnSpPr/>
                <p:nvPr/>
              </p:nvCxnSpPr>
              <p:spPr>
                <a:xfrm flipV="1">
                  <a:off x="7027387" y="2846437"/>
                  <a:ext cx="113944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8" name="Straight Connector 1117"/>
                <p:cNvCxnSpPr/>
                <p:nvPr/>
              </p:nvCxnSpPr>
              <p:spPr>
                <a:xfrm flipV="1">
                  <a:off x="6580605" y="2938956"/>
                  <a:ext cx="45277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194" name="Group 1107"/>
              <p:cNvGrpSpPr>
                <a:grpSpLocks/>
              </p:cNvGrpSpPr>
              <p:nvPr/>
            </p:nvGrpSpPr>
            <p:grpSpPr bwMode="auto">
              <a:xfrm>
                <a:off x="6396958" y="359846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115" name="Straight Connector 1114"/>
                <p:cNvCxnSpPr/>
                <p:nvPr/>
              </p:nvCxnSpPr>
              <p:spPr>
                <a:xfrm flipV="1">
                  <a:off x="7027867" y="2846434"/>
                  <a:ext cx="113944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6" name="Straight Connector 1115"/>
                <p:cNvCxnSpPr/>
                <p:nvPr/>
              </p:nvCxnSpPr>
              <p:spPr>
                <a:xfrm flipV="1">
                  <a:off x="6581084" y="2938953"/>
                  <a:ext cx="45277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195" name="Group 1108"/>
              <p:cNvGrpSpPr>
                <a:grpSpLocks/>
              </p:cNvGrpSpPr>
              <p:nvPr/>
            </p:nvGrpSpPr>
            <p:grpSpPr bwMode="auto">
              <a:xfrm>
                <a:off x="6396478" y="366433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113" name="Straight Connector 1112"/>
                <p:cNvCxnSpPr/>
                <p:nvPr/>
              </p:nvCxnSpPr>
              <p:spPr>
                <a:xfrm flipV="1">
                  <a:off x="7022349" y="2846432"/>
                  <a:ext cx="110945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4" name="Straight Connector 1113"/>
                <p:cNvCxnSpPr/>
                <p:nvPr/>
              </p:nvCxnSpPr>
              <p:spPr>
                <a:xfrm flipV="1">
                  <a:off x="6581564" y="2938951"/>
                  <a:ext cx="446782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196" name="Group 1109"/>
              <p:cNvGrpSpPr>
                <a:grpSpLocks/>
              </p:cNvGrpSpPr>
              <p:nvPr/>
            </p:nvGrpSpPr>
            <p:grpSpPr bwMode="auto">
              <a:xfrm>
                <a:off x="6395998" y="373019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111" name="Straight Connector 1110"/>
                <p:cNvCxnSpPr/>
                <p:nvPr/>
              </p:nvCxnSpPr>
              <p:spPr>
                <a:xfrm flipV="1">
                  <a:off x="7028826" y="2846429"/>
                  <a:ext cx="110945" cy="9251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2" name="Straight Connector 1111"/>
                <p:cNvCxnSpPr/>
                <p:nvPr/>
              </p:nvCxnSpPr>
              <p:spPr>
                <a:xfrm flipV="1">
                  <a:off x="6582044" y="2938948"/>
                  <a:ext cx="45277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5160" name="Group 1073"/>
            <p:cNvGrpSpPr>
              <a:grpSpLocks/>
            </p:cNvGrpSpPr>
            <p:nvPr/>
          </p:nvGrpSpPr>
          <p:grpSpPr bwMode="auto">
            <a:xfrm>
              <a:off x="6280049" y="2055335"/>
              <a:ext cx="731610" cy="920732"/>
              <a:chOff x="6280049" y="2055335"/>
              <a:chExt cx="731610" cy="920732"/>
            </a:xfrm>
          </p:grpSpPr>
          <p:grpSp>
            <p:nvGrpSpPr>
              <p:cNvPr id="205161" name="Group 1074"/>
              <p:cNvGrpSpPr>
                <a:grpSpLocks/>
              </p:cNvGrpSpPr>
              <p:nvPr/>
            </p:nvGrpSpPr>
            <p:grpSpPr bwMode="auto">
              <a:xfrm>
                <a:off x="6280049" y="2055335"/>
                <a:ext cx="680752" cy="139401"/>
                <a:chOff x="5414286" y="2921098"/>
                <a:chExt cx="680752" cy="139401"/>
              </a:xfrm>
            </p:grpSpPr>
            <p:sp>
              <p:nvSpPr>
                <p:cNvPr id="1089" name="Rectangle 188"/>
                <p:cNvSpPr>
                  <a:spLocks noChangeArrowheads="1"/>
                </p:cNvSpPr>
                <p:nvPr/>
              </p:nvSpPr>
              <p:spPr bwMode="auto">
                <a:xfrm>
                  <a:off x="5415382" y="2996368"/>
                  <a:ext cx="548815" cy="64294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90" name="AutoShape 189"/>
                <p:cNvSpPr>
                  <a:spLocks noChangeArrowheads="1"/>
                </p:cNvSpPr>
                <p:nvPr/>
              </p:nvSpPr>
              <p:spPr bwMode="auto">
                <a:xfrm>
                  <a:off x="5415382" y="2921098"/>
                  <a:ext cx="674894" cy="78406"/>
                </a:xfrm>
                <a:prstGeom prst="parallelogram">
                  <a:avLst>
                    <a:gd name="adj" fmla="val 122778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91" name="Freeform 190"/>
                <p:cNvSpPr>
                  <a:spLocks/>
                </p:cNvSpPr>
                <p:nvPr/>
              </p:nvSpPr>
              <p:spPr bwMode="auto">
                <a:xfrm>
                  <a:off x="5971613" y="2922667"/>
                  <a:ext cx="122370" cy="137995"/>
                </a:xfrm>
                <a:custGeom>
                  <a:avLst/>
                  <a:gdLst>
                    <a:gd name="T0" fmla="*/ 0 w 169"/>
                    <a:gd name="T1" fmla="*/ 138 h 224"/>
                    <a:gd name="T2" fmla="*/ 0 w 169"/>
                    <a:gd name="T3" fmla="*/ 224 h 224"/>
                    <a:gd name="T4" fmla="*/ 169 w 169"/>
                    <a:gd name="T5" fmla="*/ 77 h 224"/>
                    <a:gd name="T6" fmla="*/ 169 w 169"/>
                    <a:gd name="T7" fmla="*/ 0 h 224"/>
                    <a:gd name="T8" fmla="*/ 0 w 169"/>
                    <a:gd name="T9" fmla="*/ 138 h 2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9"/>
                    <a:gd name="T16" fmla="*/ 0 h 224"/>
                    <a:gd name="T17" fmla="*/ 169 w 169"/>
                    <a:gd name="T18" fmla="*/ 224 h 2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9" h="224">
                      <a:moveTo>
                        <a:pt x="0" y="138"/>
                      </a:moveTo>
                      <a:lnTo>
                        <a:pt x="0" y="224"/>
                      </a:lnTo>
                      <a:lnTo>
                        <a:pt x="169" y="77"/>
                      </a:lnTo>
                      <a:lnTo>
                        <a:pt x="169" y="0"/>
                      </a:ln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3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92" name="Freeform 191"/>
                <p:cNvSpPr>
                  <a:spLocks/>
                </p:cNvSpPr>
                <p:nvPr/>
              </p:nvSpPr>
              <p:spPr bwMode="auto">
                <a:xfrm>
                  <a:off x="5500669" y="2936779"/>
                  <a:ext cx="522858" cy="45476"/>
                </a:xfrm>
                <a:custGeom>
                  <a:avLst/>
                  <a:gdLst>
                    <a:gd name="T0" fmla="*/ 0 w 280"/>
                    <a:gd name="T1" fmla="*/ 63 h 63"/>
                    <a:gd name="T2" fmla="*/ 37 w 280"/>
                    <a:gd name="T3" fmla="*/ 62 h 63"/>
                    <a:gd name="T4" fmla="*/ 219 w 280"/>
                    <a:gd name="T5" fmla="*/ 0 h 63"/>
                    <a:gd name="T6" fmla="*/ 280 w 280"/>
                    <a:gd name="T7" fmla="*/ 0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0"/>
                    <a:gd name="T13" fmla="*/ 0 h 63"/>
                    <a:gd name="T14" fmla="*/ 280 w 280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0" h="63">
                      <a:moveTo>
                        <a:pt x="0" y="63"/>
                      </a:moveTo>
                      <a:lnTo>
                        <a:pt x="37" y="62"/>
                      </a:lnTo>
                      <a:lnTo>
                        <a:pt x="219" y="0"/>
                      </a:lnTo>
                      <a:lnTo>
                        <a:pt x="280" y="0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93" name="Freeform 192"/>
                <p:cNvSpPr>
                  <a:spLocks/>
                </p:cNvSpPr>
                <p:nvPr/>
              </p:nvSpPr>
              <p:spPr bwMode="auto">
                <a:xfrm>
                  <a:off x="5623041" y="2933643"/>
                  <a:ext cx="300364" cy="53316"/>
                </a:xfrm>
                <a:custGeom>
                  <a:avLst/>
                  <a:gdLst>
                    <a:gd name="T0" fmla="*/ 0 w 293"/>
                    <a:gd name="T1" fmla="*/ 0 h 93"/>
                    <a:gd name="T2" fmla="*/ 67 w 293"/>
                    <a:gd name="T3" fmla="*/ 1 h 93"/>
                    <a:gd name="T4" fmla="*/ 195 w 293"/>
                    <a:gd name="T5" fmla="*/ 93 h 93"/>
                    <a:gd name="T6" fmla="*/ 293 w 293"/>
                    <a:gd name="T7" fmla="*/ 93 h 9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93"/>
                    <a:gd name="T13" fmla="*/ 0 h 93"/>
                    <a:gd name="T14" fmla="*/ 293 w 293"/>
                    <a:gd name="T15" fmla="*/ 93 h 9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93" h="93">
                      <a:moveTo>
                        <a:pt x="0" y="0"/>
                      </a:moveTo>
                      <a:lnTo>
                        <a:pt x="67" y="1"/>
                      </a:lnTo>
                      <a:lnTo>
                        <a:pt x="195" y="93"/>
                      </a:lnTo>
                      <a:lnTo>
                        <a:pt x="293" y="93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cxnSp>
            <p:nvCxnSpPr>
              <p:cNvPr id="1076" name="Straight Connector 1075"/>
              <p:cNvCxnSpPr/>
              <p:nvPr/>
            </p:nvCxnSpPr>
            <p:spPr>
              <a:xfrm flipH="1">
                <a:off x="6996826" y="2124333"/>
                <a:ext cx="11126" cy="8452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7" name="Straight Connector 1076"/>
              <p:cNvCxnSpPr/>
              <p:nvPr/>
            </p:nvCxnSpPr>
            <p:spPr>
              <a:xfrm>
                <a:off x="6874457" y="2304668"/>
                <a:ext cx="13720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8" name="Straight Connector 1077"/>
              <p:cNvCxnSpPr/>
              <p:nvPr/>
            </p:nvCxnSpPr>
            <p:spPr>
              <a:xfrm>
                <a:off x="6870747" y="2368961"/>
                <a:ext cx="13720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9" name="Straight Connector 1078"/>
              <p:cNvCxnSpPr/>
              <p:nvPr/>
            </p:nvCxnSpPr>
            <p:spPr>
              <a:xfrm>
                <a:off x="6870747" y="2444231"/>
                <a:ext cx="13720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0" name="Straight Connector 1079"/>
              <p:cNvCxnSpPr/>
              <p:nvPr/>
            </p:nvCxnSpPr>
            <p:spPr>
              <a:xfrm>
                <a:off x="6867040" y="2508525"/>
                <a:ext cx="13720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1" name="Straight Connector 1080"/>
              <p:cNvCxnSpPr/>
              <p:nvPr/>
            </p:nvCxnSpPr>
            <p:spPr>
              <a:xfrm>
                <a:off x="6867040" y="2569681"/>
                <a:ext cx="13720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2" name="Straight Connector 1081"/>
              <p:cNvCxnSpPr/>
              <p:nvPr/>
            </p:nvCxnSpPr>
            <p:spPr>
              <a:xfrm>
                <a:off x="6863331" y="2638679"/>
                <a:ext cx="13720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3" name="Straight Connector 1082"/>
              <p:cNvCxnSpPr/>
              <p:nvPr/>
            </p:nvCxnSpPr>
            <p:spPr>
              <a:xfrm>
                <a:off x="6859624" y="2706109"/>
                <a:ext cx="13720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4" name="Straight Connector 1083"/>
              <p:cNvCxnSpPr/>
              <p:nvPr/>
            </p:nvCxnSpPr>
            <p:spPr>
              <a:xfrm>
                <a:off x="6867040" y="2775107"/>
                <a:ext cx="13720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5" name="Straight Connector 1084"/>
              <p:cNvCxnSpPr/>
              <p:nvPr/>
            </p:nvCxnSpPr>
            <p:spPr>
              <a:xfrm>
                <a:off x="6870747" y="2842536"/>
                <a:ext cx="13720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6" name="Straight Connector 1085"/>
              <p:cNvCxnSpPr/>
              <p:nvPr/>
            </p:nvCxnSpPr>
            <p:spPr>
              <a:xfrm>
                <a:off x="6870747" y="2911533"/>
                <a:ext cx="13720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7" name="Straight Connector 1086"/>
              <p:cNvCxnSpPr/>
              <p:nvPr/>
            </p:nvCxnSpPr>
            <p:spPr>
              <a:xfrm>
                <a:off x="6874457" y="2975827"/>
                <a:ext cx="13720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8" name="Straight Connector 1087"/>
              <p:cNvCxnSpPr/>
              <p:nvPr/>
            </p:nvCxnSpPr>
            <p:spPr>
              <a:xfrm flipH="1">
                <a:off x="6878164" y="2132174"/>
                <a:ext cx="133495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312" name="Straight Connector 1311"/>
          <p:cNvCxnSpPr/>
          <p:nvPr/>
        </p:nvCxnSpPr>
        <p:spPr>
          <a:xfrm flipH="1">
            <a:off x="5554663" y="4711700"/>
            <a:ext cx="355600" cy="495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3" name="Straight Connector 1312"/>
          <p:cNvCxnSpPr>
            <a:stCxn id="1552" idx="2"/>
          </p:cNvCxnSpPr>
          <p:nvPr/>
        </p:nvCxnSpPr>
        <p:spPr>
          <a:xfrm flipH="1">
            <a:off x="5859463" y="4927600"/>
            <a:ext cx="201612" cy="4857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4" name="Straight Connector 1313"/>
          <p:cNvCxnSpPr/>
          <p:nvPr/>
        </p:nvCxnSpPr>
        <p:spPr>
          <a:xfrm>
            <a:off x="6176963" y="4725988"/>
            <a:ext cx="57150" cy="492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5" name="Straight Connector 1314"/>
          <p:cNvCxnSpPr>
            <a:endCxn id="1337" idx="0"/>
          </p:cNvCxnSpPr>
          <p:nvPr/>
        </p:nvCxnSpPr>
        <p:spPr>
          <a:xfrm>
            <a:off x="6316663" y="4749800"/>
            <a:ext cx="27305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4850" name="Group 1315"/>
          <p:cNvGrpSpPr>
            <a:grpSpLocks/>
          </p:cNvGrpSpPr>
          <p:nvPr/>
        </p:nvGrpSpPr>
        <p:grpSpPr bwMode="auto">
          <a:xfrm>
            <a:off x="5289550" y="5207000"/>
            <a:ext cx="331788" cy="1031875"/>
            <a:chOff x="6240352" y="2055335"/>
            <a:chExt cx="771307" cy="1017716"/>
          </a:xfrm>
        </p:grpSpPr>
        <p:grpSp>
          <p:nvGrpSpPr>
            <p:cNvPr id="205101" name="Group 1493"/>
            <p:cNvGrpSpPr>
              <a:grpSpLocks/>
            </p:cNvGrpSpPr>
            <p:nvPr/>
          </p:nvGrpSpPr>
          <p:grpSpPr bwMode="auto">
            <a:xfrm>
              <a:off x="6240352" y="2235573"/>
              <a:ext cx="697981" cy="837478"/>
              <a:chOff x="6395998" y="3062424"/>
              <a:chExt cx="564403" cy="837478"/>
            </a:xfrm>
          </p:grpSpPr>
          <p:sp>
            <p:nvSpPr>
              <p:cNvPr id="1515" name="Rectangle 1514"/>
              <p:cNvSpPr/>
              <p:nvPr/>
            </p:nvSpPr>
            <p:spPr>
              <a:xfrm>
                <a:off x="6509397" y="3062244"/>
                <a:ext cx="447628" cy="74215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516" name="Straight Connector 1515"/>
              <p:cNvCxnSpPr/>
              <p:nvPr/>
            </p:nvCxnSpPr>
            <p:spPr>
              <a:xfrm flipV="1">
                <a:off x="6846611" y="3062244"/>
                <a:ext cx="113399" cy="923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17" name="Rectangle 1516"/>
              <p:cNvSpPr/>
              <p:nvPr/>
            </p:nvSpPr>
            <p:spPr>
              <a:xfrm>
                <a:off x="6476572" y="3071638"/>
                <a:ext cx="131304" cy="115863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518" name="Straight Connector 1517"/>
              <p:cNvCxnSpPr/>
              <p:nvPr/>
            </p:nvCxnSpPr>
            <p:spPr>
              <a:xfrm flipV="1">
                <a:off x="6395998" y="3062244"/>
                <a:ext cx="113399" cy="923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19" name="Rectangle 1518"/>
              <p:cNvSpPr/>
              <p:nvPr/>
            </p:nvSpPr>
            <p:spPr>
              <a:xfrm>
                <a:off x="6816769" y="3702622"/>
                <a:ext cx="131304" cy="115863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1520" name="Rectangle 1519"/>
              <p:cNvSpPr/>
              <p:nvPr/>
            </p:nvSpPr>
            <p:spPr>
              <a:xfrm>
                <a:off x="6404951" y="3157752"/>
                <a:ext cx="444643" cy="74215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521" name="Straight Connector 1520"/>
              <p:cNvCxnSpPr/>
              <p:nvPr/>
            </p:nvCxnSpPr>
            <p:spPr>
              <a:xfrm flipV="1">
                <a:off x="6846611" y="3804394"/>
                <a:ext cx="113399" cy="923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5129" name="Group 1521"/>
              <p:cNvGrpSpPr>
                <a:grpSpLocks/>
              </p:cNvGrpSpPr>
              <p:nvPr/>
            </p:nvGrpSpPr>
            <p:grpSpPr bwMode="auto">
              <a:xfrm>
                <a:off x="6400318" y="313742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550" name="Straight Connector 1549"/>
                <p:cNvCxnSpPr/>
                <p:nvPr/>
              </p:nvCxnSpPr>
              <p:spPr>
                <a:xfrm flipV="1">
                  <a:off x="7028337" y="2846059"/>
                  <a:ext cx="113399" cy="923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1" name="Straight Connector 1550"/>
                <p:cNvCxnSpPr/>
                <p:nvPr/>
              </p:nvCxnSpPr>
              <p:spPr>
                <a:xfrm flipV="1">
                  <a:off x="6580709" y="2938436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130" name="Group 1522"/>
              <p:cNvGrpSpPr>
                <a:grpSpLocks/>
              </p:cNvGrpSpPr>
              <p:nvPr/>
            </p:nvGrpSpPr>
            <p:grpSpPr bwMode="auto">
              <a:xfrm>
                <a:off x="6399838" y="320328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548" name="Straight Connector 1547"/>
                <p:cNvCxnSpPr/>
                <p:nvPr/>
              </p:nvCxnSpPr>
              <p:spPr>
                <a:xfrm flipV="1">
                  <a:off x="7028817" y="2845955"/>
                  <a:ext cx="113399" cy="923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9" name="Straight Connector 1548"/>
                <p:cNvCxnSpPr/>
                <p:nvPr/>
              </p:nvCxnSpPr>
              <p:spPr>
                <a:xfrm flipV="1">
                  <a:off x="6581189" y="2938331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131" name="Group 1523"/>
              <p:cNvGrpSpPr>
                <a:grpSpLocks/>
              </p:cNvGrpSpPr>
              <p:nvPr/>
            </p:nvGrpSpPr>
            <p:grpSpPr bwMode="auto">
              <a:xfrm>
                <a:off x="6399358" y="326914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546" name="Straight Connector 1545"/>
                <p:cNvCxnSpPr/>
                <p:nvPr/>
              </p:nvCxnSpPr>
              <p:spPr>
                <a:xfrm flipV="1">
                  <a:off x="7026313" y="2845851"/>
                  <a:ext cx="113399" cy="923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7" name="Straight Connector 1546"/>
                <p:cNvCxnSpPr/>
                <p:nvPr/>
              </p:nvCxnSpPr>
              <p:spPr>
                <a:xfrm flipV="1">
                  <a:off x="6581670" y="2938228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132" name="Group 1524"/>
              <p:cNvGrpSpPr>
                <a:grpSpLocks/>
              </p:cNvGrpSpPr>
              <p:nvPr/>
            </p:nvGrpSpPr>
            <p:grpSpPr bwMode="auto">
              <a:xfrm>
                <a:off x="6398878" y="333501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544" name="Straight Connector 1543"/>
                <p:cNvCxnSpPr/>
                <p:nvPr/>
              </p:nvCxnSpPr>
              <p:spPr>
                <a:xfrm flipV="1">
                  <a:off x="7026792" y="2845748"/>
                  <a:ext cx="113399" cy="923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5" name="Straight Connector 1544"/>
                <p:cNvCxnSpPr/>
                <p:nvPr/>
              </p:nvCxnSpPr>
              <p:spPr>
                <a:xfrm flipV="1">
                  <a:off x="6582149" y="2938124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133" name="Group 1525"/>
              <p:cNvGrpSpPr>
                <a:grpSpLocks/>
              </p:cNvGrpSpPr>
              <p:nvPr/>
            </p:nvGrpSpPr>
            <p:grpSpPr bwMode="auto">
              <a:xfrm>
                <a:off x="6398398" y="340087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542" name="Straight Connector 1541"/>
                <p:cNvCxnSpPr/>
                <p:nvPr/>
              </p:nvCxnSpPr>
              <p:spPr>
                <a:xfrm flipV="1">
                  <a:off x="7027272" y="2845643"/>
                  <a:ext cx="113399" cy="8924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3" name="Straight Connector 1542"/>
                <p:cNvCxnSpPr/>
                <p:nvPr/>
              </p:nvCxnSpPr>
              <p:spPr>
                <a:xfrm flipV="1">
                  <a:off x="6582629" y="2934888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134" name="Group 1526"/>
              <p:cNvGrpSpPr>
                <a:grpSpLocks/>
              </p:cNvGrpSpPr>
              <p:nvPr/>
            </p:nvGrpSpPr>
            <p:grpSpPr bwMode="auto">
              <a:xfrm>
                <a:off x="6397918" y="346674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540" name="Straight Connector 1539"/>
                <p:cNvCxnSpPr/>
                <p:nvPr/>
              </p:nvCxnSpPr>
              <p:spPr>
                <a:xfrm flipV="1">
                  <a:off x="7027753" y="2845540"/>
                  <a:ext cx="113399" cy="9394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1" name="Straight Connector 1540"/>
                <p:cNvCxnSpPr/>
                <p:nvPr/>
              </p:nvCxnSpPr>
              <p:spPr>
                <a:xfrm flipV="1">
                  <a:off x="6583110" y="2939482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135" name="Group 1527"/>
              <p:cNvGrpSpPr>
                <a:grpSpLocks/>
              </p:cNvGrpSpPr>
              <p:nvPr/>
            </p:nvGrpSpPr>
            <p:grpSpPr bwMode="auto">
              <a:xfrm>
                <a:off x="6397438" y="353260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538" name="Straight Connector 1537"/>
                <p:cNvCxnSpPr/>
                <p:nvPr/>
              </p:nvCxnSpPr>
              <p:spPr>
                <a:xfrm flipV="1">
                  <a:off x="7028232" y="2845436"/>
                  <a:ext cx="113399" cy="9394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9" name="Straight Connector 1538"/>
                <p:cNvCxnSpPr/>
                <p:nvPr/>
              </p:nvCxnSpPr>
              <p:spPr>
                <a:xfrm flipV="1">
                  <a:off x="6580604" y="2939379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136" name="Group 1528"/>
              <p:cNvGrpSpPr>
                <a:grpSpLocks/>
              </p:cNvGrpSpPr>
              <p:nvPr/>
            </p:nvGrpSpPr>
            <p:grpSpPr bwMode="auto">
              <a:xfrm>
                <a:off x="6396958" y="359846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536" name="Straight Connector 1535"/>
                <p:cNvCxnSpPr/>
                <p:nvPr/>
              </p:nvCxnSpPr>
              <p:spPr>
                <a:xfrm flipV="1">
                  <a:off x="7028711" y="2845332"/>
                  <a:ext cx="113399" cy="9394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7" name="Straight Connector 1536"/>
                <p:cNvCxnSpPr/>
                <p:nvPr/>
              </p:nvCxnSpPr>
              <p:spPr>
                <a:xfrm flipV="1">
                  <a:off x="6581083" y="2939275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137" name="Group 1529"/>
              <p:cNvGrpSpPr>
                <a:grpSpLocks/>
              </p:cNvGrpSpPr>
              <p:nvPr/>
            </p:nvGrpSpPr>
            <p:grpSpPr bwMode="auto">
              <a:xfrm>
                <a:off x="6396478" y="366433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534" name="Straight Connector 1533"/>
                <p:cNvCxnSpPr/>
                <p:nvPr/>
              </p:nvCxnSpPr>
              <p:spPr>
                <a:xfrm flipV="1">
                  <a:off x="7026209" y="2846793"/>
                  <a:ext cx="107431" cy="9237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5" name="Straight Connector 1534"/>
                <p:cNvCxnSpPr/>
                <p:nvPr/>
              </p:nvCxnSpPr>
              <p:spPr>
                <a:xfrm flipV="1">
                  <a:off x="6581565" y="2939171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138" name="Group 1530"/>
              <p:cNvGrpSpPr>
                <a:grpSpLocks/>
              </p:cNvGrpSpPr>
              <p:nvPr/>
            </p:nvGrpSpPr>
            <p:grpSpPr bwMode="auto">
              <a:xfrm>
                <a:off x="6395998" y="373019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532" name="Straight Connector 1531"/>
                <p:cNvCxnSpPr/>
                <p:nvPr/>
              </p:nvCxnSpPr>
              <p:spPr>
                <a:xfrm flipV="1">
                  <a:off x="7026689" y="2846690"/>
                  <a:ext cx="113399" cy="9237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3" name="Straight Connector 1532"/>
                <p:cNvCxnSpPr/>
                <p:nvPr/>
              </p:nvCxnSpPr>
              <p:spPr>
                <a:xfrm flipV="1">
                  <a:off x="6582044" y="2939067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5102" name="Group 1494"/>
            <p:cNvGrpSpPr>
              <a:grpSpLocks/>
            </p:cNvGrpSpPr>
            <p:nvPr/>
          </p:nvGrpSpPr>
          <p:grpSpPr bwMode="auto">
            <a:xfrm>
              <a:off x="6280049" y="2055335"/>
              <a:ext cx="731610" cy="920732"/>
              <a:chOff x="6280049" y="2055335"/>
              <a:chExt cx="731610" cy="920732"/>
            </a:xfrm>
          </p:grpSpPr>
          <p:grpSp>
            <p:nvGrpSpPr>
              <p:cNvPr id="205103" name="Group 1495"/>
              <p:cNvGrpSpPr>
                <a:grpSpLocks/>
              </p:cNvGrpSpPr>
              <p:nvPr/>
            </p:nvGrpSpPr>
            <p:grpSpPr bwMode="auto">
              <a:xfrm>
                <a:off x="6280049" y="2055335"/>
                <a:ext cx="680752" cy="139401"/>
                <a:chOff x="5414286" y="2921098"/>
                <a:chExt cx="680752" cy="139401"/>
              </a:xfrm>
            </p:grpSpPr>
            <p:sp>
              <p:nvSpPr>
                <p:cNvPr id="1510" name="Rectangle 188"/>
                <p:cNvSpPr>
                  <a:spLocks noChangeArrowheads="1"/>
                </p:cNvSpPr>
                <p:nvPr/>
              </p:nvSpPr>
              <p:spPr bwMode="auto">
                <a:xfrm>
                  <a:off x="5415186" y="2996253"/>
                  <a:ext cx="549876" cy="64195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511" name="AutoShape 189"/>
                <p:cNvSpPr>
                  <a:spLocks noChangeArrowheads="1"/>
                </p:cNvSpPr>
                <p:nvPr/>
              </p:nvSpPr>
              <p:spPr bwMode="auto">
                <a:xfrm>
                  <a:off x="5415186" y="2921098"/>
                  <a:ext cx="675352" cy="78286"/>
                </a:xfrm>
                <a:prstGeom prst="parallelogram">
                  <a:avLst>
                    <a:gd name="adj" fmla="val 122778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512" name="Freeform 190"/>
                <p:cNvSpPr>
                  <a:spLocks/>
                </p:cNvSpPr>
                <p:nvPr/>
              </p:nvSpPr>
              <p:spPr bwMode="auto">
                <a:xfrm>
                  <a:off x="5968754" y="2922664"/>
                  <a:ext cx="125475" cy="137783"/>
                </a:xfrm>
                <a:custGeom>
                  <a:avLst/>
                  <a:gdLst>
                    <a:gd name="T0" fmla="*/ 0 w 169"/>
                    <a:gd name="T1" fmla="*/ 138 h 224"/>
                    <a:gd name="T2" fmla="*/ 0 w 169"/>
                    <a:gd name="T3" fmla="*/ 224 h 224"/>
                    <a:gd name="T4" fmla="*/ 169 w 169"/>
                    <a:gd name="T5" fmla="*/ 77 h 224"/>
                    <a:gd name="T6" fmla="*/ 169 w 169"/>
                    <a:gd name="T7" fmla="*/ 0 h 224"/>
                    <a:gd name="T8" fmla="*/ 0 w 169"/>
                    <a:gd name="T9" fmla="*/ 138 h 2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9"/>
                    <a:gd name="T16" fmla="*/ 0 h 224"/>
                    <a:gd name="T17" fmla="*/ 169 w 169"/>
                    <a:gd name="T18" fmla="*/ 224 h 2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9" h="224">
                      <a:moveTo>
                        <a:pt x="0" y="138"/>
                      </a:moveTo>
                      <a:lnTo>
                        <a:pt x="0" y="224"/>
                      </a:lnTo>
                      <a:lnTo>
                        <a:pt x="169" y="77"/>
                      </a:lnTo>
                      <a:lnTo>
                        <a:pt x="169" y="0"/>
                      </a:ln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3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513" name="Freeform 191"/>
                <p:cNvSpPr>
                  <a:spLocks/>
                </p:cNvSpPr>
                <p:nvPr/>
              </p:nvSpPr>
              <p:spPr bwMode="auto">
                <a:xfrm>
                  <a:off x="5500065" y="2936755"/>
                  <a:ext cx="524044" cy="45406"/>
                </a:xfrm>
                <a:custGeom>
                  <a:avLst/>
                  <a:gdLst>
                    <a:gd name="T0" fmla="*/ 0 w 280"/>
                    <a:gd name="T1" fmla="*/ 63 h 63"/>
                    <a:gd name="T2" fmla="*/ 37 w 280"/>
                    <a:gd name="T3" fmla="*/ 62 h 63"/>
                    <a:gd name="T4" fmla="*/ 219 w 280"/>
                    <a:gd name="T5" fmla="*/ 0 h 63"/>
                    <a:gd name="T6" fmla="*/ 280 w 280"/>
                    <a:gd name="T7" fmla="*/ 0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0"/>
                    <a:gd name="T13" fmla="*/ 0 h 63"/>
                    <a:gd name="T14" fmla="*/ 280 w 280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0" h="63">
                      <a:moveTo>
                        <a:pt x="0" y="63"/>
                      </a:moveTo>
                      <a:lnTo>
                        <a:pt x="37" y="62"/>
                      </a:lnTo>
                      <a:lnTo>
                        <a:pt x="219" y="0"/>
                      </a:lnTo>
                      <a:lnTo>
                        <a:pt x="280" y="0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514" name="Freeform 192"/>
                <p:cNvSpPr>
                  <a:spLocks/>
                </p:cNvSpPr>
                <p:nvPr/>
              </p:nvSpPr>
              <p:spPr bwMode="auto">
                <a:xfrm>
                  <a:off x="5621851" y="2933624"/>
                  <a:ext cx="302617" cy="53235"/>
                </a:xfrm>
                <a:custGeom>
                  <a:avLst/>
                  <a:gdLst>
                    <a:gd name="T0" fmla="*/ 0 w 293"/>
                    <a:gd name="T1" fmla="*/ 0 h 93"/>
                    <a:gd name="T2" fmla="*/ 67 w 293"/>
                    <a:gd name="T3" fmla="*/ 1 h 93"/>
                    <a:gd name="T4" fmla="*/ 195 w 293"/>
                    <a:gd name="T5" fmla="*/ 93 h 93"/>
                    <a:gd name="T6" fmla="*/ 293 w 293"/>
                    <a:gd name="T7" fmla="*/ 93 h 9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93"/>
                    <a:gd name="T13" fmla="*/ 0 h 93"/>
                    <a:gd name="T14" fmla="*/ 293 w 293"/>
                    <a:gd name="T15" fmla="*/ 93 h 9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93" h="93">
                      <a:moveTo>
                        <a:pt x="0" y="0"/>
                      </a:moveTo>
                      <a:lnTo>
                        <a:pt x="67" y="1"/>
                      </a:lnTo>
                      <a:lnTo>
                        <a:pt x="195" y="93"/>
                      </a:lnTo>
                      <a:lnTo>
                        <a:pt x="293" y="93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cxnSp>
            <p:nvCxnSpPr>
              <p:cNvPr id="1497" name="Straight Connector 1496"/>
              <p:cNvCxnSpPr/>
              <p:nvPr/>
            </p:nvCxnSpPr>
            <p:spPr>
              <a:xfrm flipH="1">
                <a:off x="6996897" y="2125793"/>
                <a:ext cx="11070" cy="84392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8" name="Straight Connector 1497"/>
              <p:cNvCxnSpPr/>
              <p:nvPr/>
            </p:nvCxnSpPr>
            <p:spPr>
              <a:xfrm>
                <a:off x="6875111" y="2304284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9" name="Straight Connector 1498"/>
              <p:cNvCxnSpPr/>
              <p:nvPr/>
            </p:nvCxnSpPr>
            <p:spPr>
              <a:xfrm>
                <a:off x="6871422" y="2368478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0" name="Straight Connector 1499"/>
              <p:cNvCxnSpPr/>
              <p:nvPr/>
            </p:nvCxnSpPr>
            <p:spPr>
              <a:xfrm>
                <a:off x="6871422" y="2445199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1" name="Straight Connector 1500"/>
              <p:cNvCxnSpPr/>
              <p:nvPr/>
            </p:nvCxnSpPr>
            <p:spPr>
              <a:xfrm>
                <a:off x="6867730" y="2509393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2" name="Straight Connector 1501"/>
              <p:cNvCxnSpPr/>
              <p:nvPr/>
            </p:nvCxnSpPr>
            <p:spPr>
              <a:xfrm>
                <a:off x="6864041" y="2570456"/>
                <a:ext cx="14023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3" name="Straight Connector 1502"/>
              <p:cNvCxnSpPr/>
              <p:nvPr/>
            </p:nvCxnSpPr>
            <p:spPr>
              <a:xfrm>
                <a:off x="6864041" y="2637782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4" name="Straight Connector 1503"/>
              <p:cNvCxnSpPr/>
              <p:nvPr/>
            </p:nvCxnSpPr>
            <p:spPr>
              <a:xfrm>
                <a:off x="6860349" y="2706673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5" name="Straight Connector 1504"/>
              <p:cNvCxnSpPr/>
              <p:nvPr/>
            </p:nvCxnSpPr>
            <p:spPr>
              <a:xfrm>
                <a:off x="6867730" y="2775565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6" name="Straight Connector 1505"/>
              <p:cNvCxnSpPr/>
              <p:nvPr/>
            </p:nvCxnSpPr>
            <p:spPr>
              <a:xfrm>
                <a:off x="6871422" y="2842891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7" name="Straight Connector 1506"/>
              <p:cNvCxnSpPr/>
              <p:nvPr/>
            </p:nvCxnSpPr>
            <p:spPr>
              <a:xfrm>
                <a:off x="6871422" y="2911782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8" name="Straight Connector 1507"/>
              <p:cNvCxnSpPr/>
              <p:nvPr/>
            </p:nvCxnSpPr>
            <p:spPr>
              <a:xfrm>
                <a:off x="6875111" y="2975976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9" name="Straight Connector 1508"/>
              <p:cNvCxnSpPr/>
              <p:nvPr/>
            </p:nvCxnSpPr>
            <p:spPr>
              <a:xfrm flipH="1">
                <a:off x="6875111" y="2132056"/>
                <a:ext cx="136548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51" name="Group 1316"/>
          <p:cNvGrpSpPr>
            <a:grpSpLocks/>
          </p:cNvGrpSpPr>
          <p:nvPr/>
        </p:nvGrpSpPr>
        <p:grpSpPr bwMode="auto">
          <a:xfrm>
            <a:off x="5675313" y="5207000"/>
            <a:ext cx="330200" cy="1031875"/>
            <a:chOff x="6240352" y="2055335"/>
            <a:chExt cx="771307" cy="1017716"/>
          </a:xfrm>
        </p:grpSpPr>
        <p:grpSp>
          <p:nvGrpSpPr>
            <p:cNvPr id="205043" name="Group 1435"/>
            <p:cNvGrpSpPr>
              <a:grpSpLocks/>
            </p:cNvGrpSpPr>
            <p:nvPr/>
          </p:nvGrpSpPr>
          <p:grpSpPr bwMode="auto">
            <a:xfrm>
              <a:off x="6240352" y="2235573"/>
              <a:ext cx="697981" cy="837478"/>
              <a:chOff x="6395998" y="3062424"/>
              <a:chExt cx="564403" cy="837478"/>
            </a:xfrm>
          </p:grpSpPr>
          <p:sp>
            <p:nvSpPr>
              <p:cNvPr id="1457" name="Rectangle 1456"/>
              <p:cNvSpPr/>
              <p:nvPr/>
            </p:nvSpPr>
            <p:spPr>
              <a:xfrm>
                <a:off x="6509942" y="3062244"/>
                <a:ext cx="446781" cy="74215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458" name="Straight Connector 1457"/>
              <p:cNvCxnSpPr/>
              <p:nvPr/>
            </p:nvCxnSpPr>
            <p:spPr>
              <a:xfrm flipV="1">
                <a:off x="6845779" y="3062244"/>
                <a:ext cx="113944" cy="923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59" name="Rectangle 1458"/>
              <p:cNvSpPr/>
              <p:nvPr/>
            </p:nvSpPr>
            <p:spPr>
              <a:xfrm>
                <a:off x="6476958" y="3071638"/>
                <a:ext cx="131936" cy="115863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460" name="Straight Connector 1459"/>
              <p:cNvCxnSpPr/>
              <p:nvPr/>
            </p:nvCxnSpPr>
            <p:spPr>
              <a:xfrm flipV="1">
                <a:off x="6395998" y="3062244"/>
                <a:ext cx="113944" cy="923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61" name="Rectangle 1460"/>
              <p:cNvSpPr/>
              <p:nvPr/>
            </p:nvSpPr>
            <p:spPr>
              <a:xfrm>
                <a:off x="6815793" y="3702622"/>
                <a:ext cx="131936" cy="115863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1462" name="Rectangle 1461"/>
              <p:cNvSpPr/>
              <p:nvPr/>
            </p:nvSpPr>
            <p:spPr>
              <a:xfrm>
                <a:off x="6404993" y="3157752"/>
                <a:ext cx="443783" cy="74215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463" name="Straight Connector 1462"/>
              <p:cNvCxnSpPr/>
              <p:nvPr/>
            </p:nvCxnSpPr>
            <p:spPr>
              <a:xfrm flipV="1">
                <a:off x="6848776" y="3804394"/>
                <a:ext cx="110947" cy="923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5071" name="Group 1463"/>
              <p:cNvGrpSpPr>
                <a:grpSpLocks/>
              </p:cNvGrpSpPr>
              <p:nvPr/>
            </p:nvGrpSpPr>
            <p:grpSpPr bwMode="auto">
              <a:xfrm>
                <a:off x="6400318" y="313742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492" name="Straight Connector 1491"/>
                <p:cNvCxnSpPr/>
                <p:nvPr/>
              </p:nvCxnSpPr>
              <p:spPr>
                <a:xfrm flipV="1">
                  <a:off x="7027504" y="2846059"/>
                  <a:ext cx="113944" cy="923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3" name="Straight Connector 1492"/>
                <p:cNvCxnSpPr/>
                <p:nvPr/>
              </p:nvCxnSpPr>
              <p:spPr>
                <a:xfrm flipV="1">
                  <a:off x="6580722" y="2938436"/>
                  <a:ext cx="45277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072" name="Group 1464"/>
              <p:cNvGrpSpPr>
                <a:grpSpLocks/>
              </p:cNvGrpSpPr>
              <p:nvPr/>
            </p:nvGrpSpPr>
            <p:grpSpPr bwMode="auto">
              <a:xfrm>
                <a:off x="6399838" y="320328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490" name="Straight Connector 1489"/>
                <p:cNvCxnSpPr/>
                <p:nvPr/>
              </p:nvCxnSpPr>
              <p:spPr>
                <a:xfrm flipV="1">
                  <a:off x="7027984" y="2845955"/>
                  <a:ext cx="113944" cy="923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1" name="Straight Connector 1490"/>
                <p:cNvCxnSpPr/>
                <p:nvPr/>
              </p:nvCxnSpPr>
              <p:spPr>
                <a:xfrm flipV="1">
                  <a:off x="6581202" y="2938331"/>
                  <a:ext cx="45277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073" name="Group 1465"/>
              <p:cNvGrpSpPr>
                <a:grpSpLocks/>
              </p:cNvGrpSpPr>
              <p:nvPr/>
            </p:nvGrpSpPr>
            <p:grpSpPr bwMode="auto">
              <a:xfrm>
                <a:off x="6399358" y="326914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488" name="Straight Connector 1487"/>
                <p:cNvCxnSpPr/>
                <p:nvPr/>
              </p:nvCxnSpPr>
              <p:spPr>
                <a:xfrm flipV="1">
                  <a:off x="7028464" y="2845851"/>
                  <a:ext cx="104948" cy="923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9" name="Straight Connector 1488"/>
                <p:cNvCxnSpPr/>
                <p:nvPr/>
              </p:nvCxnSpPr>
              <p:spPr>
                <a:xfrm flipV="1">
                  <a:off x="6581681" y="2938228"/>
                  <a:ext cx="45277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074" name="Group 1466"/>
              <p:cNvGrpSpPr>
                <a:grpSpLocks/>
              </p:cNvGrpSpPr>
              <p:nvPr/>
            </p:nvGrpSpPr>
            <p:grpSpPr bwMode="auto">
              <a:xfrm>
                <a:off x="6398878" y="333501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486" name="Straight Connector 1485"/>
                <p:cNvCxnSpPr/>
                <p:nvPr/>
              </p:nvCxnSpPr>
              <p:spPr>
                <a:xfrm flipV="1">
                  <a:off x="7028943" y="2845748"/>
                  <a:ext cx="110945" cy="923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7" name="Straight Connector 1486"/>
                <p:cNvCxnSpPr/>
                <p:nvPr/>
              </p:nvCxnSpPr>
              <p:spPr>
                <a:xfrm flipV="1">
                  <a:off x="6582161" y="2938124"/>
                  <a:ext cx="45277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075" name="Group 1467"/>
              <p:cNvGrpSpPr>
                <a:grpSpLocks/>
              </p:cNvGrpSpPr>
              <p:nvPr/>
            </p:nvGrpSpPr>
            <p:grpSpPr bwMode="auto">
              <a:xfrm>
                <a:off x="6398398" y="340087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484" name="Straight Connector 1483"/>
                <p:cNvCxnSpPr/>
                <p:nvPr/>
              </p:nvCxnSpPr>
              <p:spPr>
                <a:xfrm flipV="1">
                  <a:off x="7029423" y="2845643"/>
                  <a:ext cx="110945" cy="8924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5" name="Straight Connector 1484"/>
                <p:cNvCxnSpPr/>
                <p:nvPr/>
              </p:nvCxnSpPr>
              <p:spPr>
                <a:xfrm flipV="1">
                  <a:off x="6582641" y="2934888"/>
                  <a:ext cx="45277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076" name="Group 1468"/>
              <p:cNvGrpSpPr>
                <a:grpSpLocks/>
              </p:cNvGrpSpPr>
              <p:nvPr/>
            </p:nvGrpSpPr>
            <p:grpSpPr bwMode="auto">
              <a:xfrm>
                <a:off x="6397918" y="346674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482" name="Straight Connector 1481"/>
                <p:cNvCxnSpPr/>
                <p:nvPr/>
              </p:nvCxnSpPr>
              <p:spPr>
                <a:xfrm flipV="1">
                  <a:off x="7029905" y="2845540"/>
                  <a:ext cx="110945" cy="9394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3" name="Straight Connector 1482"/>
                <p:cNvCxnSpPr/>
                <p:nvPr/>
              </p:nvCxnSpPr>
              <p:spPr>
                <a:xfrm flipV="1">
                  <a:off x="6583123" y="2939482"/>
                  <a:ext cx="45277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077" name="Group 1469"/>
              <p:cNvGrpSpPr>
                <a:grpSpLocks/>
              </p:cNvGrpSpPr>
              <p:nvPr/>
            </p:nvGrpSpPr>
            <p:grpSpPr bwMode="auto">
              <a:xfrm>
                <a:off x="6397438" y="353260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480" name="Straight Connector 1479"/>
                <p:cNvCxnSpPr/>
                <p:nvPr/>
              </p:nvCxnSpPr>
              <p:spPr>
                <a:xfrm flipV="1">
                  <a:off x="7027385" y="2845436"/>
                  <a:ext cx="113944" cy="9394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1" name="Straight Connector 1480"/>
                <p:cNvCxnSpPr/>
                <p:nvPr/>
              </p:nvCxnSpPr>
              <p:spPr>
                <a:xfrm flipV="1">
                  <a:off x="6580605" y="2939379"/>
                  <a:ext cx="45277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078" name="Group 1470"/>
              <p:cNvGrpSpPr>
                <a:grpSpLocks/>
              </p:cNvGrpSpPr>
              <p:nvPr/>
            </p:nvGrpSpPr>
            <p:grpSpPr bwMode="auto">
              <a:xfrm>
                <a:off x="6396958" y="359846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478" name="Straight Connector 1477"/>
                <p:cNvCxnSpPr/>
                <p:nvPr/>
              </p:nvCxnSpPr>
              <p:spPr>
                <a:xfrm flipV="1">
                  <a:off x="7027865" y="2845332"/>
                  <a:ext cx="113944" cy="9394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9" name="Straight Connector 1478"/>
                <p:cNvCxnSpPr/>
                <p:nvPr/>
              </p:nvCxnSpPr>
              <p:spPr>
                <a:xfrm flipV="1">
                  <a:off x="6581084" y="2939275"/>
                  <a:ext cx="45277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079" name="Group 1471"/>
              <p:cNvGrpSpPr>
                <a:grpSpLocks/>
              </p:cNvGrpSpPr>
              <p:nvPr/>
            </p:nvGrpSpPr>
            <p:grpSpPr bwMode="auto">
              <a:xfrm>
                <a:off x="6396478" y="366433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476" name="Straight Connector 1475"/>
                <p:cNvCxnSpPr/>
                <p:nvPr/>
              </p:nvCxnSpPr>
              <p:spPr>
                <a:xfrm flipV="1">
                  <a:off x="7022348" y="2846793"/>
                  <a:ext cx="110947" cy="9237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7" name="Straight Connector 1476"/>
                <p:cNvCxnSpPr/>
                <p:nvPr/>
              </p:nvCxnSpPr>
              <p:spPr>
                <a:xfrm flipV="1">
                  <a:off x="6581564" y="2939171"/>
                  <a:ext cx="44678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080" name="Group 1472"/>
              <p:cNvGrpSpPr>
                <a:grpSpLocks/>
              </p:cNvGrpSpPr>
              <p:nvPr/>
            </p:nvGrpSpPr>
            <p:grpSpPr bwMode="auto">
              <a:xfrm>
                <a:off x="6395998" y="373019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474" name="Straight Connector 1473"/>
                <p:cNvCxnSpPr/>
                <p:nvPr/>
              </p:nvCxnSpPr>
              <p:spPr>
                <a:xfrm flipV="1">
                  <a:off x="7028824" y="2846690"/>
                  <a:ext cx="110947" cy="9237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5" name="Straight Connector 1474"/>
                <p:cNvCxnSpPr/>
                <p:nvPr/>
              </p:nvCxnSpPr>
              <p:spPr>
                <a:xfrm flipV="1">
                  <a:off x="6582044" y="2939067"/>
                  <a:ext cx="45277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5044" name="Group 1436"/>
            <p:cNvGrpSpPr>
              <a:grpSpLocks/>
            </p:cNvGrpSpPr>
            <p:nvPr/>
          </p:nvGrpSpPr>
          <p:grpSpPr bwMode="auto">
            <a:xfrm>
              <a:off x="6280049" y="2055335"/>
              <a:ext cx="731610" cy="920732"/>
              <a:chOff x="6280049" y="2055335"/>
              <a:chExt cx="731610" cy="920732"/>
            </a:xfrm>
          </p:grpSpPr>
          <p:grpSp>
            <p:nvGrpSpPr>
              <p:cNvPr id="205045" name="Group 1437"/>
              <p:cNvGrpSpPr>
                <a:grpSpLocks/>
              </p:cNvGrpSpPr>
              <p:nvPr/>
            </p:nvGrpSpPr>
            <p:grpSpPr bwMode="auto">
              <a:xfrm>
                <a:off x="6280049" y="2055335"/>
                <a:ext cx="680752" cy="139401"/>
                <a:chOff x="5414286" y="2921098"/>
                <a:chExt cx="680752" cy="139401"/>
              </a:xfrm>
            </p:grpSpPr>
            <p:sp>
              <p:nvSpPr>
                <p:cNvPr id="1452" name="Rectangle 188"/>
                <p:cNvSpPr>
                  <a:spLocks noChangeArrowheads="1"/>
                </p:cNvSpPr>
                <p:nvPr/>
              </p:nvSpPr>
              <p:spPr bwMode="auto">
                <a:xfrm>
                  <a:off x="5415379" y="2996253"/>
                  <a:ext cx="548815" cy="64195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453" name="AutoShape 189"/>
                <p:cNvSpPr>
                  <a:spLocks noChangeArrowheads="1"/>
                </p:cNvSpPr>
                <p:nvPr/>
              </p:nvSpPr>
              <p:spPr bwMode="auto">
                <a:xfrm>
                  <a:off x="5415379" y="2921098"/>
                  <a:ext cx="674894" cy="78286"/>
                </a:xfrm>
                <a:prstGeom prst="parallelogram">
                  <a:avLst>
                    <a:gd name="adj" fmla="val 122778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454" name="Freeform 190"/>
                <p:cNvSpPr>
                  <a:spLocks/>
                </p:cNvSpPr>
                <p:nvPr/>
              </p:nvSpPr>
              <p:spPr bwMode="auto">
                <a:xfrm>
                  <a:off x="5971610" y="2922664"/>
                  <a:ext cx="122372" cy="137783"/>
                </a:xfrm>
                <a:custGeom>
                  <a:avLst/>
                  <a:gdLst>
                    <a:gd name="T0" fmla="*/ 0 w 169"/>
                    <a:gd name="T1" fmla="*/ 138 h 224"/>
                    <a:gd name="T2" fmla="*/ 0 w 169"/>
                    <a:gd name="T3" fmla="*/ 224 h 224"/>
                    <a:gd name="T4" fmla="*/ 169 w 169"/>
                    <a:gd name="T5" fmla="*/ 77 h 224"/>
                    <a:gd name="T6" fmla="*/ 169 w 169"/>
                    <a:gd name="T7" fmla="*/ 0 h 224"/>
                    <a:gd name="T8" fmla="*/ 0 w 169"/>
                    <a:gd name="T9" fmla="*/ 138 h 2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9"/>
                    <a:gd name="T16" fmla="*/ 0 h 224"/>
                    <a:gd name="T17" fmla="*/ 169 w 169"/>
                    <a:gd name="T18" fmla="*/ 224 h 2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9" h="224">
                      <a:moveTo>
                        <a:pt x="0" y="138"/>
                      </a:moveTo>
                      <a:lnTo>
                        <a:pt x="0" y="224"/>
                      </a:lnTo>
                      <a:lnTo>
                        <a:pt x="169" y="77"/>
                      </a:lnTo>
                      <a:lnTo>
                        <a:pt x="169" y="0"/>
                      </a:ln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3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455" name="Freeform 191"/>
                <p:cNvSpPr>
                  <a:spLocks/>
                </p:cNvSpPr>
                <p:nvPr/>
              </p:nvSpPr>
              <p:spPr bwMode="auto">
                <a:xfrm>
                  <a:off x="5500669" y="2936755"/>
                  <a:ext cx="522856" cy="45406"/>
                </a:xfrm>
                <a:custGeom>
                  <a:avLst/>
                  <a:gdLst>
                    <a:gd name="T0" fmla="*/ 0 w 280"/>
                    <a:gd name="T1" fmla="*/ 63 h 63"/>
                    <a:gd name="T2" fmla="*/ 37 w 280"/>
                    <a:gd name="T3" fmla="*/ 62 h 63"/>
                    <a:gd name="T4" fmla="*/ 219 w 280"/>
                    <a:gd name="T5" fmla="*/ 0 h 63"/>
                    <a:gd name="T6" fmla="*/ 280 w 280"/>
                    <a:gd name="T7" fmla="*/ 0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0"/>
                    <a:gd name="T13" fmla="*/ 0 h 63"/>
                    <a:gd name="T14" fmla="*/ 280 w 280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0" h="63">
                      <a:moveTo>
                        <a:pt x="0" y="63"/>
                      </a:moveTo>
                      <a:lnTo>
                        <a:pt x="37" y="62"/>
                      </a:lnTo>
                      <a:lnTo>
                        <a:pt x="219" y="0"/>
                      </a:lnTo>
                      <a:lnTo>
                        <a:pt x="280" y="0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456" name="Freeform 192"/>
                <p:cNvSpPr>
                  <a:spLocks/>
                </p:cNvSpPr>
                <p:nvPr/>
              </p:nvSpPr>
              <p:spPr bwMode="auto">
                <a:xfrm>
                  <a:off x="5623039" y="2933624"/>
                  <a:ext cx="300366" cy="53235"/>
                </a:xfrm>
                <a:custGeom>
                  <a:avLst/>
                  <a:gdLst>
                    <a:gd name="T0" fmla="*/ 0 w 293"/>
                    <a:gd name="T1" fmla="*/ 0 h 93"/>
                    <a:gd name="T2" fmla="*/ 67 w 293"/>
                    <a:gd name="T3" fmla="*/ 1 h 93"/>
                    <a:gd name="T4" fmla="*/ 195 w 293"/>
                    <a:gd name="T5" fmla="*/ 93 h 93"/>
                    <a:gd name="T6" fmla="*/ 293 w 293"/>
                    <a:gd name="T7" fmla="*/ 93 h 9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93"/>
                    <a:gd name="T13" fmla="*/ 0 h 93"/>
                    <a:gd name="T14" fmla="*/ 293 w 293"/>
                    <a:gd name="T15" fmla="*/ 93 h 9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93" h="93">
                      <a:moveTo>
                        <a:pt x="0" y="0"/>
                      </a:moveTo>
                      <a:lnTo>
                        <a:pt x="67" y="1"/>
                      </a:lnTo>
                      <a:lnTo>
                        <a:pt x="195" y="93"/>
                      </a:lnTo>
                      <a:lnTo>
                        <a:pt x="293" y="93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cxnSp>
            <p:nvCxnSpPr>
              <p:cNvPr id="1439" name="Straight Connector 1438"/>
              <p:cNvCxnSpPr/>
              <p:nvPr/>
            </p:nvCxnSpPr>
            <p:spPr>
              <a:xfrm flipH="1">
                <a:off x="6996826" y="2125793"/>
                <a:ext cx="11123" cy="84392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0" name="Straight Connector 1439"/>
              <p:cNvCxnSpPr/>
              <p:nvPr/>
            </p:nvCxnSpPr>
            <p:spPr>
              <a:xfrm>
                <a:off x="6874454" y="2304284"/>
                <a:ext cx="13720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1" name="Straight Connector 1440"/>
              <p:cNvCxnSpPr/>
              <p:nvPr/>
            </p:nvCxnSpPr>
            <p:spPr>
              <a:xfrm>
                <a:off x="6870747" y="2368478"/>
                <a:ext cx="13720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2" name="Straight Connector 1441"/>
              <p:cNvCxnSpPr/>
              <p:nvPr/>
            </p:nvCxnSpPr>
            <p:spPr>
              <a:xfrm>
                <a:off x="6870747" y="2445199"/>
                <a:ext cx="13720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3" name="Straight Connector 1442"/>
              <p:cNvCxnSpPr/>
              <p:nvPr/>
            </p:nvCxnSpPr>
            <p:spPr>
              <a:xfrm>
                <a:off x="6867038" y="2509393"/>
                <a:ext cx="13720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4" name="Straight Connector 1443"/>
              <p:cNvCxnSpPr/>
              <p:nvPr/>
            </p:nvCxnSpPr>
            <p:spPr>
              <a:xfrm>
                <a:off x="6867038" y="2570456"/>
                <a:ext cx="13720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5" name="Straight Connector 1444"/>
              <p:cNvCxnSpPr/>
              <p:nvPr/>
            </p:nvCxnSpPr>
            <p:spPr>
              <a:xfrm>
                <a:off x="6863331" y="2637782"/>
                <a:ext cx="13720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6" name="Straight Connector 1445"/>
              <p:cNvCxnSpPr/>
              <p:nvPr/>
            </p:nvCxnSpPr>
            <p:spPr>
              <a:xfrm>
                <a:off x="6859622" y="2706673"/>
                <a:ext cx="13720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7" name="Straight Connector 1446"/>
              <p:cNvCxnSpPr/>
              <p:nvPr/>
            </p:nvCxnSpPr>
            <p:spPr>
              <a:xfrm>
                <a:off x="6867038" y="2775565"/>
                <a:ext cx="13720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8" name="Straight Connector 1447"/>
              <p:cNvCxnSpPr/>
              <p:nvPr/>
            </p:nvCxnSpPr>
            <p:spPr>
              <a:xfrm>
                <a:off x="6870747" y="2842891"/>
                <a:ext cx="13720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9" name="Straight Connector 1448"/>
              <p:cNvCxnSpPr/>
              <p:nvPr/>
            </p:nvCxnSpPr>
            <p:spPr>
              <a:xfrm>
                <a:off x="6870747" y="2911782"/>
                <a:ext cx="13720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0" name="Straight Connector 1449"/>
              <p:cNvCxnSpPr/>
              <p:nvPr/>
            </p:nvCxnSpPr>
            <p:spPr>
              <a:xfrm>
                <a:off x="6874454" y="2975976"/>
                <a:ext cx="13720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1" name="Straight Connector 1450"/>
              <p:cNvCxnSpPr/>
              <p:nvPr/>
            </p:nvCxnSpPr>
            <p:spPr>
              <a:xfrm flipH="1">
                <a:off x="6878164" y="2132056"/>
                <a:ext cx="133495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52" name="Group 1317"/>
          <p:cNvGrpSpPr>
            <a:grpSpLocks/>
          </p:cNvGrpSpPr>
          <p:nvPr/>
        </p:nvGrpSpPr>
        <p:grpSpPr bwMode="auto">
          <a:xfrm>
            <a:off x="6051550" y="5207000"/>
            <a:ext cx="331788" cy="1031875"/>
            <a:chOff x="6240352" y="2055335"/>
            <a:chExt cx="771307" cy="1017716"/>
          </a:xfrm>
        </p:grpSpPr>
        <p:grpSp>
          <p:nvGrpSpPr>
            <p:cNvPr id="204985" name="Group 1377"/>
            <p:cNvGrpSpPr>
              <a:grpSpLocks/>
            </p:cNvGrpSpPr>
            <p:nvPr/>
          </p:nvGrpSpPr>
          <p:grpSpPr bwMode="auto">
            <a:xfrm>
              <a:off x="6240352" y="2235573"/>
              <a:ext cx="697981" cy="837478"/>
              <a:chOff x="6395998" y="3062424"/>
              <a:chExt cx="564403" cy="837478"/>
            </a:xfrm>
          </p:grpSpPr>
          <p:sp>
            <p:nvSpPr>
              <p:cNvPr id="1399" name="Rectangle 1398"/>
              <p:cNvSpPr/>
              <p:nvPr/>
            </p:nvSpPr>
            <p:spPr>
              <a:xfrm>
                <a:off x="6509397" y="3062244"/>
                <a:ext cx="447628" cy="74215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400" name="Straight Connector 1399"/>
              <p:cNvCxnSpPr/>
              <p:nvPr/>
            </p:nvCxnSpPr>
            <p:spPr>
              <a:xfrm flipV="1">
                <a:off x="6846611" y="3062244"/>
                <a:ext cx="113399" cy="923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01" name="Rectangle 1400"/>
              <p:cNvSpPr/>
              <p:nvPr/>
            </p:nvSpPr>
            <p:spPr>
              <a:xfrm>
                <a:off x="6476572" y="3071638"/>
                <a:ext cx="131304" cy="115863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402" name="Straight Connector 1401"/>
              <p:cNvCxnSpPr/>
              <p:nvPr/>
            </p:nvCxnSpPr>
            <p:spPr>
              <a:xfrm flipV="1">
                <a:off x="6395998" y="3062244"/>
                <a:ext cx="113399" cy="923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03" name="Rectangle 1402"/>
              <p:cNvSpPr/>
              <p:nvPr/>
            </p:nvSpPr>
            <p:spPr>
              <a:xfrm>
                <a:off x="6816769" y="3702622"/>
                <a:ext cx="131304" cy="115863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1404" name="Rectangle 1403"/>
              <p:cNvSpPr/>
              <p:nvPr/>
            </p:nvSpPr>
            <p:spPr>
              <a:xfrm>
                <a:off x="6404951" y="3157752"/>
                <a:ext cx="444643" cy="74215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405" name="Straight Connector 1404"/>
              <p:cNvCxnSpPr/>
              <p:nvPr/>
            </p:nvCxnSpPr>
            <p:spPr>
              <a:xfrm flipV="1">
                <a:off x="6846611" y="3804394"/>
                <a:ext cx="113399" cy="923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5013" name="Group 1405"/>
              <p:cNvGrpSpPr>
                <a:grpSpLocks/>
              </p:cNvGrpSpPr>
              <p:nvPr/>
            </p:nvGrpSpPr>
            <p:grpSpPr bwMode="auto">
              <a:xfrm>
                <a:off x="6400318" y="313742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434" name="Straight Connector 1433"/>
                <p:cNvCxnSpPr/>
                <p:nvPr/>
              </p:nvCxnSpPr>
              <p:spPr>
                <a:xfrm flipV="1">
                  <a:off x="7028337" y="2846059"/>
                  <a:ext cx="113399" cy="923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5" name="Straight Connector 1434"/>
                <p:cNvCxnSpPr/>
                <p:nvPr/>
              </p:nvCxnSpPr>
              <p:spPr>
                <a:xfrm flipV="1">
                  <a:off x="6580709" y="2938436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014" name="Group 1406"/>
              <p:cNvGrpSpPr>
                <a:grpSpLocks/>
              </p:cNvGrpSpPr>
              <p:nvPr/>
            </p:nvGrpSpPr>
            <p:grpSpPr bwMode="auto">
              <a:xfrm>
                <a:off x="6399838" y="320328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432" name="Straight Connector 1431"/>
                <p:cNvCxnSpPr/>
                <p:nvPr/>
              </p:nvCxnSpPr>
              <p:spPr>
                <a:xfrm flipV="1">
                  <a:off x="7028817" y="2845955"/>
                  <a:ext cx="113399" cy="923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3" name="Straight Connector 1432"/>
                <p:cNvCxnSpPr/>
                <p:nvPr/>
              </p:nvCxnSpPr>
              <p:spPr>
                <a:xfrm flipV="1">
                  <a:off x="6581189" y="2938331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015" name="Group 1407"/>
              <p:cNvGrpSpPr>
                <a:grpSpLocks/>
              </p:cNvGrpSpPr>
              <p:nvPr/>
            </p:nvGrpSpPr>
            <p:grpSpPr bwMode="auto">
              <a:xfrm>
                <a:off x="6399358" y="326914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430" name="Straight Connector 1429"/>
                <p:cNvCxnSpPr/>
                <p:nvPr/>
              </p:nvCxnSpPr>
              <p:spPr>
                <a:xfrm flipV="1">
                  <a:off x="7026313" y="2845851"/>
                  <a:ext cx="113399" cy="923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1" name="Straight Connector 1430"/>
                <p:cNvCxnSpPr/>
                <p:nvPr/>
              </p:nvCxnSpPr>
              <p:spPr>
                <a:xfrm flipV="1">
                  <a:off x="6581670" y="2938228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016" name="Group 1408"/>
              <p:cNvGrpSpPr>
                <a:grpSpLocks/>
              </p:cNvGrpSpPr>
              <p:nvPr/>
            </p:nvGrpSpPr>
            <p:grpSpPr bwMode="auto">
              <a:xfrm>
                <a:off x="6398878" y="333501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428" name="Straight Connector 1427"/>
                <p:cNvCxnSpPr/>
                <p:nvPr/>
              </p:nvCxnSpPr>
              <p:spPr>
                <a:xfrm flipV="1">
                  <a:off x="7026792" y="2845748"/>
                  <a:ext cx="113399" cy="923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9" name="Straight Connector 1428"/>
                <p:cNvCxnSpPr/>
                <p:nvPr/>
              </p:nvCxnSpPr>
              <p:spPr>
                <a:xfrm flipV="1">
                  <a:off x="6582149" y="2938124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017" name="Group 1409"/>
              <p:cNvGrpSpPr>
                <a:grpSpLocks/>
              </p:cNvGrpSpPr>
              <p:nvPr/>
            </p:nvGrpSpPr>
            <p:grpSpPr bwMode="auto">
              <a:xfrm>
                <a:off x="6398398" y="340087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426" name="Straight Connector 1425"/>
                <p:cNvCxnSpPr/>
                <p:nvPr/>
              </p:nvCxnSpPr>
              <p:spPr>
                <a:xfrm flipV="1">
                  <a:off x="7027272" y="2845643"/>
                  <a:ext cx="113399" cy="8924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7" name="Straight Connector 1426"/>
                <p:cNvCxnSpPr/>
                <p:nvPr/>
              </p:nvCxnSpPr>
              <p:spPr>
                <a:xfrm flipV="1">
                  <a:off x="6582629" y="2934888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018" name="Group 1410"/>
              <p:cNvGrpSpPr>
                <a:grpSpLocks/>
              </p:cNvGrpSpPr>
              <p:nvPr/>
            </p:nvGrpSpPr>
            <p:grpSpPr bwMode="auto">
              <a:xfrm>
                <a:off x="6397918" y="346674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424" name="Straight Connector 1423"/>
                <p:cNvCxnSpPr/>
                <p:nvPr/>
              </p:nvCxnSpPr>
              <p:spPr>
                <a:xfrm flipV="1">
                  <a:off x="7027753" y="2845540"/>
                  <a:ext cx="113399" cy="9394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5" name="Straight Connector 1424"/>
                <p:cNvCxnSpPr/>
                <p:nvPr/>
              </p:nvCxnSpPr>
              <p:spPr>
                <a:xfrm flipV="1">
                  <a:off x="6583110" y="2939482"/>
                  <a:ext cx="45061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019" name="Group 1411"/>
              <p:cNvGrpSpPr>
                <a:grpSpLocks/>
              </p:cNvGrpSpPr>
              <p:nvPr/>
            </p:nvGrpSpPr>
            <p:grpSpPr bwMode="auto">
              <a:xfrm>
                <a:off x="6397438" y="353260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422" name="Straight Connector 1421"/>
                <p:cNvCxnSpPr/>
                <p:nvPr/>
              </p:nvCxnSpPr>
              <p:spPr>
                <a:xfrm flipV="1">
                  <a:off x="7028232" y="2845436"/>
                  <a:ext cx="113399" cy="9394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3" name="Straight Connector 1422"/>
                <p:cNvCxnSpPr/>
                <p:nvPr/>
              </p:nvCxnSpPr>
              <p:spPr>
                <a:xfrm flipV="1">
                  <a:off x="6580604" y="2939379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020" name="Group 1412"/>
              <p:cNvGrpSpPr>
                <a:grpSpLocks/>
              </p:cNvGrpSpPr>
              <p:nvPr/>
            </p:nvGrpSpPr>
            <p:grpSpPr bwMode="auto">
              <a:xfrm>
                <a:off x="6396958" y="359846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420" name="Straight Connector 1419"/>
                <p:cNvCxnSpPr/>
                <p:nvPr/>
              </p:nvCxnSpPr>
              <p:spPr>
                <a:xfrm flipV="1">
                  <a:off x="7028711" y="2845332"/>
                  <a:ext cx="113399" cy="9394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1" name="Straight Connector 1420"/>
                <p:cNvCxnSpPr/>
                <p:nvPr/>
              </p:nvCxnSpPr>
              <p:spPr>
                <a:xfrm flipV="1">
                  <a:off x="6581083" y="2939275"/>
                  <a:ext cx="453596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021" name="Group 1413"/>
              <p:cNvGrpSpPr>
                <a:grpSpLocks/>
              </p:cNvGrpSpPr>
              <p:nvPr/>
            </p:nvGrpSpPr>
            <p:grpSpPr bwMode="auto">
              <a:xfrm>
                <a:off x="6396478" y="366433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418" name="Straight Connector 1417"/>
                <p:cNvCxnSpPr/>
                <p:nvPr/>
              </p:nvCxnSpPr>
              <p:spPr>
                <a:xfrm flipV="1">
                  <a:off x="7026209" y="2846793"/>
                  <a:ext cx="107431" cy="9237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9" name="Straight Connector 1418"/>
                <p:cNvCxnSpPr/>
                <p:nvPr/>
              </p:nvCxnSpPr>
              <p:spPr>
                <a:xfrm flipV="1">
                  <a:off x="6581565" y="2939171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022" name="Group 1414"/>
              <p:cNvGrpSpPr>
                <a:grpSpLocks/>
              </p:cNvGrpSpPr>
              <p:nvPr/>
            </p:nvGrpSpPr>
            <p:grpSpPr bwMode="auto">
              <a:xfrm>
                <a:off x="6395998" y="373019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416" name="Straight Connector 1415"/>
                <p:cNvCxnSpPr/>
                <p:nvPr/>
              </p:nvCxnSpPr>
              <p:spPr>
                <a:xfrm flipV="1">
                  <a:off x="7026689" y="2846690"/>
                  <a:ext cx="113399" cy="9237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7" name="Straight Connector 1416"/>
                <p:cNvCxnSpPr/>
                <p:nvPr/>
              </p:nvCxnSpPr>
              <p:spPr>
                <a:xfrm flipV="1">
                  <a:off x="6582044" y="2939067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4986" name="Group 1378"/>
            <p:cNvGrpSpPr>
              <a:grpSpLocks/>
            </p:cNvGrpSpPr>
            <p:nvPr/>
          </p:nvGrpSpPr>
          <p:grpSpPr bwMode="auto">
            <a:xfrm>
              <a:off x="6280049" y="2055335"/>
              <a:ext cx="731610" cy="920732"/>
              <a:chOff x="6280049" y="2055335"/>
              <a:chExt cx="731610" cy="920732"/>
            </a:xfrm>
          </p:grpSpPr>
          <p:grpSp>
            <p:nvGrpSpPr>
              <p:cNvPr id="204987" name="Group 1379"/>
              <p:cNvGrpSpPr>
                <a:grpSpLocks/>
              </p:cNvGrpSpPr>
              <p:nvPr/>
            </p:nvGrpSpPr>
            <p:grpSpPr bwMode="auto">
              <a:xfrm>
                <a:off x="6280049" y="2055335"/>
                <a:ext cx="680752" cy="139401"/>
                <a:chOff x="5414286" y="2921098"/>
                <a:chExt cx="680752" cy="139401"/>
              </a:xfrm>
            </p:grpSpPr>
            <p:sp>
              <p:nvSpPr>
                <p:cNvPr id="1394" name="Rectangle 188"/>
                <p:cNvSpPr>
                  <a:spLocks noChangeArrowheads="1"/>
                </p:cNvSpPr>
                <p:nvPr/>
              </p:nvSpPr>
              <p:spPr bwMode="auto">
                <a:xfrm>
                  <a:off x="5415186" y="2996253"/>
                  <a:ext cx="549876" cy="64195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395" name="AutoShape 189"/>
                <p:cNvSpPr>
                  <a:spLocks noChangeArrowheads="1"/>
                </p:cNvSpPr>
                <p:nvPr/>
              </p:nvSpPr>
              <p:spPr bwMode="auto">
                <a:xfrm>
                  <a:off x="5415186" y="2921098"/>
                  <a:ext cx="675352" cy="78286"/>
                </a:xfrm>
                <a:prstGeom prst="parallelogram">
                  <a:avLst>
                    <a:gd name="adj" fmla="val 122778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396" name="Freeform 190"/>
                <p:cNvSpPr>
                  <a:spLocks/>
                </p:cNvSpPr>
                <p:nvPr/>
              </p:nvSpPr>
              <p:spPr bwMode="auto">
                <a:xfrm>
                  <a:off x="5968754" y="2922664"/>
                  <a:ext cx="125475" cy="137783"/>
                </a:xfrm>
                <a:custGeom>
                  <a:avLst/>
                  <a:gdLst>
                    <a:gd name="T0" fmla="*/ 0 w 169"/>
                    <a:gd name="T1" fmla="*/ 138 h 224"/>
                    <a:gd name="T2" fmla="*/ 0 w 169"/>
                    <a:gd name="T3" fmla="*/ 224 h 224"/>
                    <a:gd name="T4" fmla="*/ 169 w 169"/>
                    <a:gd name="T5" fmla="*/ 77 h 224"/>
                    <a:gd name="T6" fmla="*/ 169 w 169"/>
                    <a:gd name="T7" fmla="*/ 0 h 224"/>
                    <a:gd name="T8" fmla="*/ 0 w 169"/>
                    <a:gd name="T9" fmla="*/ 138 h 2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9"/>
                    <a:gd name="T16" fmla="*/ 0 h 224"/>
                    <a:gd name="T17" fmla="*/ 169 w 169"/>
                    <a:gd name="T18" fmla="*/ 224 h 2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9" h="224">
                      <a:moveTo>
                        <a:pt x="0" y="138"/>
                      </a:moveTo>
                      <a:lnTo>
                        <a:pt x="0" y="224"/>
                      </a:lnTo>
                      <a:lnTo>
                        <a:pt x="169" y="77"/>
                      </a:lnTo>
                      <a:lnTo>
                        <a:pt x="169" y="0"/>
                      </a:ln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3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397" name="Freeform 191"/>
                <p:cNvSpPr>
                  <a:spLocks/>
                </p:cNvSpPr>
                <p:nvPr/>
              </p:nvSpPr>
              <p:spPr bwMode="auto">
                <a:xfrm>
                  <a:off x="5500065" y="2936755"/>
                  <a:ext cx="524044" cy="45406"/>
                </a:xfrm>
                <a:custGeom>
                  <a:avLst/>
                  <a:gdLst>
                    <a:gd name="T0" fmla="*/ 0 w 280"/>
                    <a:gd name="T1" fmla="*/ 63 h 63"/>
                    <a:gd name="T2" fmla="*/ 37 w 280"/>
                    <a:gd name="T3" fmla="*/ 62 h 63"/>
                    <a:gd name="T4" fmla="*/ 219 w 280"/>
                    <a:gd name="T5" fmla="*/ 0 h 63"/>
                    <a:gd name="T6" fmla="*/ 280 w 280"/>
                    <a:gd name="T7" fmla="*/ 0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0"/>
                    <a:gd name="T13" fmla="*/ 0 h 63"/>
                    <a:gd name="T14" fmla="*/ 280 w 280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0" h="63">
                      <a:moveTo>
                        <a:pt x="0" y="63"/>
                      </a:moveTo>
                      <a:lnTo>
                        <a:pt x="37" y="62"/>
                      </a:lnTo>
                      <a:lnTo>
                        <a:pt x="219" y="0"/>
                      </a:lnTo>
                      <a:lnTo>
                        <a:pt x="280" y="0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398" name="Freeform 192"/>
                <p:cNvSpPr>
                  <a:spLocks/>
                </p:cNvSpPr>
                <p:nvPr/>
              </p:nvSpPr>
              <p:spPr bwMode="auto">
                <a:xfrm>
                  <a:off x="5621851" y="2933624"/>
                  <a:ext cx="302617" cy="53235"/>
                </a:xfrm>
                <a:custGeom>
                  <a:avLst/>
                  <a:gdLst>
                    <a:gd name="T0" fmla="*/ 0 w 293"/>
                    <a:gd name="T1" fmla="*/ 0 h 93"/>
                    <a:gd name="T2" fmla="*/ 67 w 293"/>
                    <a:gd name="T3" fmla="*/ 1 h 93"/>
                    <a:gd name="T4" fmla="*/ 195 w 293"/>
                    <a:gd name="T5" fmla="*/ 93 h 93"/>
                    <a:gd name="T6" fmla="*/ 293 w 293"/>
                    <a:gd name="T7" fmla="*/ 93 h 9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93"/>
                    <a:gd name="T13" fmla="*/ 0 h 93"/>
                    <a:gd name="T14" fmla="*/ 293 w 293"/>
                    <a:gd name="T15" fmla="*/ 93 h 9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93" h="93">
                      <a:moveTo>
                        <a:pt x="0" y="0"/>
                      </a:moveTo>
                      <a:lnTo>
                        <a:pt x="67" y="1"/>
                      </a:lnTo>
                      <a:lnTo>
                        <a:pt x="195" y="93"/>
                      </a:lnTo>
                      <a:lnTo>
                        <a:pt x="293" y="93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cxnSp>
            <p:nvCxnSpPr>
              <p:cNvPr id="1381" name="Straight Connector 1380"/>
              <p:cNvCxnSpPr/>
              <p:nvPr/>
            </p:nvCxnSpPr>
            <p:spPr>
              <a:xfrm flipH="1">
                <a:off x="6996897" y="2125793"/>
                <a:ext cx="11070" cy="84392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2" name="Straight Connector 1381"/>
              <p:cNvCxnSpPr/>
              <p:nvPr/>
            </p:nvCxnSpPr>
            <p:spPr>
              <a:xfrm>
                <a:off x="6875111" y="2304284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3" name="Straight Connector 1382"/>
              <p:cNvCxnSpPr/>
              <p:nvPr/>
            </p:nvCxnSpPr>
            <p:spPr>
              <a:xfrm>
                <a:off x="6871422" y="2368478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4" name="Straight Connector 1383"/>
              <p:cNvCxnSpPr/>
              <p:nvPr/>
            </p:nvCxnSpPr>
            <p:spPr>
              <a:xfrm>
                <a:off x="6871422" y="2445199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5" name="Straight Connector 1384"/>
              <p:cNvCxnSpPr/>
              <p:nvPr/>
            </p:nvCxnSpPr>
            <p:spPr>
              <a:xfrm>
                <a:off x="6867730" y="2509393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6" name="Straight Connector 1385"/>
              <p:cNvCxnSpPr/>
              <p:nvPr/>
            </p:nvCxnSpPr>
            <p:spPr>
              <a:xfrm>
                <a:off x="6864041" y="2570456"/>
                <a:ext cx="14023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7" name="Straight Connector 1386"/>
              <p:cNvCxnSpPr/>
              <p:nvPr/>
            </p:nvCxnSpPr>
            <p:spPr>
              <a:xfrm>
                <a:off x="6864041" y="2637782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8" name="Straight Connector 1387"/>
              <p:cNvCxnSpPr/>
              <p:nvPr/>
            </p:nvCxnSpPr>
            <p:spPr>
              <a:xfrm>
                <a:off x="6860349" y="2706673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9" name="Straight Connector 1388"/>
              <p:cNvCxnSpPr/>
              <p:nvPr/>
            </p:nvCxnSpPr>
            <p:spPr>
              <a:xfrm>
                <a:off x="6867730" y="2775565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0" name="Straight Connector 1389"/>
              <p:cNvCxnSpPr/>
              <p:nvPr/>
            </p:nvCxnSpPr>
            <p:spPr>
              <a:xfrm>
                <a:off x="6871422" y="2842891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1" name="Straight Connector 1390"/>
              <p:cNvCxnSpPr/>
              <p:nvPr/>
            </p:nvCxnSpPr>
            <p:spPr>
              <a:xfrm>
                <a:off x="6871422" y="2911782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2" name="Straight Connector 1391"/>
              <p:cNvCxnSpPr/>
              <p:nvPr/>
            </p:nvCxnSpPr>
            <p:spPr>
              <a:xfrm>
                <a:off x="6875111" y="2975976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3" name="Straight Connector 1392"/>
              <p:cNvCxnSpPr/>
              <p:nvPr/>
            </p:nvCxnSpPr>
            <p:spPr>
              <a:xfrm flipH="1">
                <a:off x="6875111" y="2132056"/>
                <a:ext cx="136548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853" name="Group 1318"/>
          <p:cNvGrpSpPr>
            <a:grpSpLocks/>
          </p:cNvGrpSpPr>
          <p:nvPr/>
        </p:nvGrpSpPr>
        <p:grpSpPr bwMode="auto">
          <a:xfrm>
            <a:off x="6427788" y="5207000"/>
            <a:ext cx="331787" cy="1031875"/>
            <a:chOff x="6240352" y="2055335"/>
            <a:chExt cx="771307" cy="1017716"/>
          </a:xfrm>
        </p:grpSpPr>
        <p:grpSp>
          <p:nvGrpSpPr>
            <p:cNvPr id="204927" name="Group 1319"/>
            <p:cNvGrpSpPr>
              <a:grpSpLocks/>
            </p:cNvGrpSpPr>
            <p:nvPr/>
          </p:nvGrpSpPr>
          <p:grpSpPr bwMode="auto">
            <a:xfrm>
              <a:off x="6240352" y="2235573"/>
              <a:ext cx="697981" cy="837478"/>
              <a:chOff x="6395998" y="3062424"/>
              <a:chExt cx="564403" cy="837478"/>
            </a:xfrm>
          </p:grpSpPr>
          <p:sp>
            <p:nvSpPr>
              <p:cNvPr id="1341" name="Rectangle 1340"/>
              <p:cNvSpPr/>
              <p:nvPr/>
            </p:nvSpPr>
            <p:spPr>
              <a:xfrm>
                <a:off x="6509397" y="3062244"/>
                <a:ext cx="447629" cy="74215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342" name="Straight Connector 1341"/>
              <p:cNvCxnSpPr/>
              <p:nvPr/>
            </p:nvCxnSpPr>
            <p:spPr>
              <a:xfrm flipV="1">
                <a:off x="6846611" y="3062244"/>
                <a:ext cx="113399" cy="923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43" name="Rectangle 1342"/>
              <p:cNvSpPr/>
              <p:nvPr/>
            </p:nvSpPr>
            <p:spPr>
              <a:xfrm>
                <a:off x="6476570" y="3071638"/>
                <a:ext cx="131305" cy="115863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344" name="Straight Connector 1343"/>
              <p:cNvCxnSpPr/>
              <p:nvPr/>
            </p:nvCxnSpPr>
            <p:spPr>
              <a:xfrm flipV="1">
                <a:off x="6395998" y="3062244"/>
                <a:ext cx="113399" cy="923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45" name="Rectangle 1344"/>
              <p:cNvSpPr/>
              <p:nvPr/>
            </p:nvSpPr>
            <p:spPr>
              <a:xfrm>
                <a:off x="6816769" y="3702622"/>
                <a:ext cx="131305" cy="115863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1346" name="Rectangle 1345"/>
              <p:cNvSpPr/>
              <p:nvPr/>
            </p:nvSpPr>
            <p:spPr>
              <a:xfrm>
                <a:off x="6404950" y="3157752"/>
                <a:ext cx="444646" cy="74215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cxnSp>
            <p:nvCxnSpPr>
              <p:cNvPr id="1347" name="Straight Connector 1346"/>
              <p:cNvCxnSpPr/>
              <p:nvPr/>
            </p:nvCxnSpPr>
            <p:spPr>
              <a:xfrm flipV="1">
                <a:off x="6846611" y="3804394"/>
                <a:ext cx="113399" cy="923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4955" name="Group 1347"/>
              <p:cNvGrpSpPr>
                <a:grpSpLocks/>
              </p:cNvGrpSpPr>
              <p:nvPr/>
            </p:nvGrpSpPr>
            <p:grpSpPr bwMode="auto">
              <a:xfrm>
                <a:off x="6400318" y="313742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376" name="Straight Connector 1375"/>
                <p:cNvCxnSpPr/>
                <p:nvPr/>
              </p:nvCxnSpPr>
              <p:spPr>
                <a:xfrm flipV="1">
                  <a:off x="7028337" y="2846059"/>
                  <a:ext cx="113399" cy="923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7" name="Straight Connector 1376"/>
                <p:cNvCxnSpPr/>
                <p:nvPr/>
              </p:nvCxnSpPr>
              <p:spPr>
                <a:xfrm flipV="1">
                  <a:off x="6580707" y="2938436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4956" name="Group 1348"/>
              <p:cNvGrpSpPr>
                <a:grpSpLocks/>
              </p:cNvGrpSpPr>
              <p:nvPr/>
            </p:nvGrpSpPr>
            <p:grpSpPr bwMode="auto">
              <a:xfrm>
                <a:off x="6399838" y="320328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374" name="Straight Connector 1373"/>
                <p:cNvCxnSpPr/>
                <p:nvPr/>
              </p:nvCxnSpPr>
              <p:spPr>
                <a:xfrm flipV="1">
                  <a:off x="7028816" y="2845955"/>
                  <a:ext cx="113399" cy="923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5" name="Straight Connector 1374"/>
                <p:cNvCxnSpPr/>
                <p:nvPr/>
              </p:nvCxnSpPr>
              <p:spPr>
                <a:xfrm flipV="1">
                  <a:off x="6581187" y="2938331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4957" name="Group 1349"/>
              <p:cNvGrpSpPr>
                <a:grpSpLocks/>
              </p:cNvGrpSpPr>
              <p:nvPr/>
            </p:nvGrpSpPr>
            <p:grpSpPr bwMode="auto">
              <a:xfrm>
                <a:off x="6399358" y="326914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372" name="Straight Connector 1371"/>
                <p:cNvCxnSpPr/>
                <p:nvPr/>
              </p:nvCxnSpPr>
              <p:spPr>
                <a:xfrm flipV="1">
                  <a:off x="7026314" y="2845851"/>
                  <a:ext cx="113399" cy="923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3" name="Straight Connector 1372"/>
                <p:cNvCxnSpPr/>
                <p:nvPr/>
              </p:nvCxnSpPr>
              <p:spPr>
                <a:xfrm flipV="1">
                  <a:off x="6581668" y="2938228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4958" name="Group 1350"/>
              <p:cNvGrpSpPr>
                <a:grpSpLocks/>
              </p:cNvGrpSpPr>
              <p:nvPr/>
            </p:nvGrpSpPr>
            <p:grpSpPr bwMode="auto">
              <a:xfrm>
                <a:off x="6398878" y="333501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370" name="Straight Connector 1369"/>
                <p:cNvCxnSpPr/>
                <p:nvPr/>
              </p:nvCxnSpPr>
              <p:spPr>
                <a:xfrm flipV="1">
                  <a:off x="7026794" y="2845748"/>
                  <a:ext cx="113399" cy="923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1" name="Straight Connector 1370"/>
                <p:cNvCxnSpPr/>
                <p:nvPr/>
              </p:nvCxnSpPr>
              <p:spPr>
                <a:xfrm flipV="1">
                  <a:off x="6582147" y="2938124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4959" name="Group 1351"/>
              <p:cNvGrpSpPr>
                <a:grpSpLocks/>
              </p:cNvGrpSpPr>
              <p:nvPr/>
            </p:nvGrpSpPr>
            <p:grpSpPr bwMode="auto">
              <a:xfrm>
                <a:off x="6398398" y="340087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368" name="Straight Connector 1367"/>
                <p:cNvCxnSpPr/>
                <p:nvPr/>
              </p:nvCxnSpPr>
              <p:spPr>
                <a:xfrm flipV="1">
                  <a:off x="7027273" y="2845643"/>
                  <a:ext cx="113399" cy="8924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9" name="Straight Connector 1368"/>
                <p:cNvCxnSpPr/>
                <p:nvPr/>
              </p:nvCxnSpPr>
              <p:spPr>
                <a:xfrm flipV="1">
                  <a:off x="6582627" y="2934888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4960" name="Group 1352"/>
              <p:cNvGrpSpPr>
                <a:grpSpLocks/>
              </p:cNvGrpSpPr>
              <p:nvPr/>
            </p:nvGrpSpPr>
            <p:grpSpPr bwMode="auto">
              <a:xfrm>
                <a:off x="6397918" y="3466741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366" name="Straight Connector 1365"/>
                <p:cNvCxnSpPr/>
                <p:nvPr/>
              </p:nvCxnSpPr>
              <p:spPr>
                <a:xfrm flipV="1">
                  <a:off x="7027754" y="2845540"/>
                  <a:ext cx="113399" cy="9394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7" name="Straight Connector 1366"/>
                <p:cNvCxnSpPr/>
                <p:nvPr/>
              </p:nvCxnSpPr>
              <p:spPr>
                <a:xfrm flipV="1">
                  <a:off x="6583108" y="2939482"/>
                  <a:ext cx="45061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4961" name="Group 1353"/>
              <p:cNvGrpSpPr>
                <a:grpSpLocks/>
              </p:cNvGrpSpPr>
              <p:nvPr/>
            </p:nvGrpSpPr>
            <p:grpSpPr bwMode="auto">
              <a:xfrm>
                <a:off x="6397438" y="3532605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364" name="Straight Connector 1363"/>
                <p:cNvCxnSpPr/>
                <p:nvPr/>
              </p:nvCxnSpPr>
              <p:spPr>
                <a:xfrm flipV="1">
                  <a:off x="7028234" y="2845436"/>
                  <a:ext cx="113399" cy="9394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5" name="Straight Connector 1364"/>
                <p:cNvCxnSpPr/>
                <p:nvPr/>
              </p:nvCxnSpPr>
              <p:spPr>
                <a:xfrm flipV="1">
                  <a:off x="6580604" y="2939379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4962" name="Group 1354"/>
              <p:cNvGrpSpPr>
                <a:grpSpLocks/>
              </p:cNvGrpSpPr>
              <p:nvPr/>
            </p:nvGrpSpPr>
            <p:grpSpPr bwMode="auto">
              <a:xfrm>
                <a:off x="6396958" y="3598469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362" name="Straight Connector 1361"/>
                <p:cNvCxnSpPr/>
                <p:nvPr/>
              </p:nvCxnSpPr>
              <p:spPr>
                <a:xfrm flipV="1">
                  <a:off x="7028713" y="2845332"/>
                  <a:ext cx="113399" cy="93943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3" name="Straight Connector 1362"/>
                <p:cNvCxnSpPr/>
                <p:nvPr/>
              </p:nvCxnSpPr>
              <p:spPr>
                <a:xfrm flipV="1">
                  <a:off x="6581083" y="2939275"/>
                  <a:ext cx="45359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4963" name="Group 1355"/>
              <p:cNvGrpSpPr>
                <a:grpSpLocks/>
              </p:cNvGrpSpPr>
              <p:nvPr/>
            </p:nvGrpSpPr>
            <p:grpSpPr bwMode="auto">
              <a:xfrm>
                <a:off x="6396478" y="3664333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360" name="Straight Connector 1359"/>
                <p:cNvCxnSpPr/>
                <p:nvPr/>
              </p:nvCxnSpPr>
              <p:spPr>
                <a:xfrm flipV="1">
                  <a:off x="7026209" y="2846793"/>
                  <a:ext cx="107431" cy="9237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1" name="Straight Connector 1360"/>
                <p:cNvCxnSpPr/>
                <p:nvPr/>
              </p:nvCxnSpPr>
              <p:spPr>
                <a:xfrm flipV="1">
                  <a:off x="6581565" y="2939171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4964" name="Group 1356"/>
              <p:cNvGrpSpPr>
                <a:grpSpLocks/>
              </p:cNvGrpSpPr>
              <p:nvPr/>
            </p:nvGrpSpPr>
            <p:grpSpPr bwMode="auto">
              <a:xfrm>
                <a:off x="6395998" y="3730197"/>
                <a:ext cx="559121" cy="92788"/>
                <a:chOff x="6582044" y="2846082"/>
                <a:chExt cx="559121" cy="92788"/>
              </a:xfrm>
            </p:grpSpPr>
            <p:cxnSp>
              <p:nvCxnSpPr>
                <p:cNvPr id="1358" name="Straight Connector 1357"/>
                <p:cNvCxnSpPr/>
                <p:nvPr/>
              </p:nvCxnSpPr>
              <p:spPr>
                <a:xfrm flipV="1">
                  <a:off x="7026688" y="2846690"/>
                  <a:ext cx="113399" cy="9237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9" name="Straight Connector 1358"/>
                <p:cNvCxnSpPr/>
                <p:nvPr/>
              </p:nvCxnSpPr>
              <p:spPr>
                <a:xfrm flipV="1">
                  <a:off x="6582044" y="2939067"/>
                  <a:ext cx="450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4928" name="Group 1320"/>
            <p:cNvGrpSpPr>
              <a:grpSpLocks/>
            </p:cNvGrpSpPr>
            <p:nvPr/>
          </p:nvGrpSpPr>
          <p:grpSpPr bwMode="auto">
            <a:xfrm>
              <a:off x="6280049" y="2055335"/>
              <a:ext cx="731610" cy="920732"/>
              <a:chOff x="6280049" y="2055335"/>
              <a:chExt cx="731610" cy="920732"/>
            </a:xfrm>
          </p:grpSpPr>
          <p:grpSp>
            <p:nvGrpSpPr>
              <p:cNvPr id="204929" name="Group 1321"/>
              <p:cNvGrpSpPr>
                <a:grpSpLocks/>
              </p:cNvGrpSpPr>
              <p:nvPr/>
            </p:nvGrpSpPr>
            <p:grpSpPr bwMode="auto">
              <a:xfrm>
                <a:off x="6280049" y="2055335"/>
                <a:ext cx="680752" cy="139401"/>
                <a:chOff x="5414286" y="2921098"/>
                <a:chExt cx="680752" cy="139401"/>
              </a:xfrm>
            </p:grpSpPr>
            <p:sp>
              <p:nvSpPr>
                <p:cNvPr id="1336" name="Rectangle 188"/>
                <p:cNvSpPr>
                  <a:spLocks noChangeArrowheads="1"/>
                </p:cNvSpPr>
                <p:nvPr/>
              </p:nvSpPr>
              <p:spPr bwMode="auto">
                <a:xfrm>
                  <a:off x="5415183" y="2996253"/>
                  <a:ext cx="549881" cy="64195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337" name="AutoShape 189"/>
                <p:cNvSpPr>
                  <a:spLocks noChangeArrowheads="1"/>
                </p:cNvSpPr>
                <p:nvPr/>
              </p:nvSpPr>
              <p:spPr bwMode="auto">
                <a:xfrm>
                  <a:off x="5415183" y="2921098"/>
                  <a:ext cx="675356" cy="78286"/>
                </a:xfrm>
                <a:prstGeom prst="parallelogram">
                  <a:avLst>
                    <a:gd name="adj" fmla="val 122778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338" name="Freeform 190"/>
                <p:cNvSpPr>
                  <a:spLocks/>
                </p:cNvSpPr>
                <p:nvPr/>
              </p:nvSpPr>
              <p:spPr bwMode="auto">
                <a:xfrm>
                  <a:off x="5968753" y="2922664"/>
                  <a:ext cx="125476" cy="137783"/>
                </a:xfrm>
                <a:custGeom>
                  <a:avLst/>
                  <a:gdLst>
                    <a:gd name="T0" fmla="*/ 0 w 169"/>
                    <a:gd name="T1" fmla="*/ 138 h 224"/>
                    <a:gd name="T2" fmla="*/ 0 w 169"/>
                    <a:gd name="T3" fmla="*/ 224 h 224"/>
                    <a:gd name="T4" fmla="*/ 169 w 169"/>
                    <a:gd name="T5" fmla="*/ 77 h 224"/>
                    <a:gd name="T6" fmla="*/ 169 w 169"/>
                    <a:gd name="T7" fmla="*/ 0 h 224"/>
                    <a:gd name="T8" fmla="*/ 0 w 169"/>
                    <a:gd name="T9" fmla="*/ 138 h 2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9"/>
                    <a:gd name="T16" fmla="*/ 0 h 224"/>
                    <a:gd name="T17" fmla="*/ 169 w 169"/>
                    <a:gd name="T18" fmla="*/ 224 h 2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9" h="224">
                      <a:moveTo>
                        <a:pt x="0" y="138"/>
                      </a:moveTo>
                      <a:lnTo>
                        <a:pt x="0" y="224"/>
                      </a:lnTo>
                      <a:lnTo>
                        <a:pt x="169" y="77"/>
                      </a:lnTo>
                      <a:lnTo>
                        <a:pt x="169" y="0"/>
                      </a:ln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3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339" name="Freeform 191"/>
                <p:cNvSpPr>
                  <a:spLocks/>
                </p:cNvSpPr>
                <p:nvPr/>
              </p:nvSpPr>
              <p:spPr bwMode="auto">
                <a:xfrm>
                  <a:off x="5500065" y="2936755"/>
                  <a:ext cx="524046" cy="45406"/>
                </a:xfrm>
                <a:custGeom>
                  <a:avLst/>
                  <a:gdLst>
                    <a:gd name="T0" fmla="*/ 0 w 280"/>
                    <a:gd name="T1" fmla="*/ 63 h 63"/>
                    <a:gd name="T2" fmla="*/ 37 w 280"/>
                    <a:gd name="T3" fmla="*/ 62 h 63"/>
                    <a:gd name="T4" fmla="*/ 219 w 280"/>
                    <a:gd name="T5" fmla="*/ 0 h 63"/>
                    <a:gd name="T6" fmla="*/ 280 w 280"/>
                    <a:gd name="T7" fmla="*/ 0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0"/>
                    <a:gd name="T13" fmla="*/ 0 h 63"/>
                    <a:gd name="T14" fmla="*/ 280 w 280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0" h="63">
                      <a:moveTo>
                        <a:pt x="0" y="63"/>
                      </a:moveTo>
                      <a:lnTo>
                        <a:pt x="37" y="62"/>
                      </a:lnTo>
                      <a:lnTo>
                        <a:pt x="219" y="0"/>
                      </a:lnTo>
                      <a:lnTo>
                        <a:pt x="280" y="0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340" name="Freeform 192"/>
                <p:cNvSpPr>
                  <a:spLocks/>
                </p:cNvSpPr>
                <p:nvPr/>
              </p:nvSpPr>
              <p:spPr bwMode="auto">
                <a:xfrm>
                  <a:off x="5621849" y="2933624"/>
                  <a:ext cx="302618" cy="53235"/>
                </a:xfrm>
                <a:custGeom>
                  <a:avLst/>
                  <a:gdLst>
                    <a:gd name="T0" fmla="*/ 0 w 293"/>
                    <a:gd name="T1" fmla="*/ 0 h 93"/>
                    <a:gd name="T2" fmla="*/ 67 w 293"/>
                    <a:gd name="T3" fmla="*/ 1 h 93"/>
                    <a:gd name="T4" fmla="*/ 195 w 293"/>
                    <a:gd name="T5" fmla="*/ 93 h 93"/>
                    <a:gd name="T6" fmla="*/ 293 w 293"/>
                    <a:gd name="T7" fmla="*/ 93 h 9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93"/>
                    <a:gd name="T13" fmla="*/ 0 h 93"/>
                    <a:gd name="T14" fmla="*/ 293 w 293"/>
                    <a:gd name="T15" fmla="*/ 93 h 9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93" h="93">
                      <a:moveTo>
                        <a:pt x="0" y="0"/>
                      </a:moveTo>
                      <a:lnTo>
                        <a:pt x="67" y="1"/>
                      </a:lnTo>
                      <a:lnTo>
                        <a:pt x="195" y="93"/>
                      </a:lnTo>
                      <a:lnTo>
                        <a:pt x="293" y="93"/>
                      </a:lnTo>
                    </a:path>
                  </a:pathLst>
                </a:custGeom>
                <a:noFill/>
                <a:ln w="1587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cxnSp>
            <p:nvCxnSpPr>
              <p:cNvPr id="1323" name="Straight Connector 1322"/>
              <p:cNvCxnSpPr/>
              <p:nvPr/>
            </p:nvCxnSpPr>
            <p:spPr>
              <a:xfrm flipH="1">
                <a:off x="6996897" y="2125793"/>
                <a:ext cx="11073" cy="84392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4" name="Straight Connector 1323"/>
              <p:cNvCxnSpPr/>
              <p:nvPr/>
            </p:nvCxnSpPr>
            <p:spPr>
              <a:xfrm>
                <a:off x="6875113" y="2304284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5" name="Straight Connector 1324"/>
              <p:cNvCxnSpPr/>
              <p:nvPr/>
            </p:nvCxnSpPr>
            <p:spPr>
              <a:xfrm>
                <a:off x="6871421" y="2368478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6" name="Straight Connector 1325"/>
              <p:cNvCxnSpPr/>
              <p:nvPr/>
            </p:nvCxnSpPr>
            <p:spPr>
              <a:xfrm>
                <a:off x="6871421" y="2445199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7" name="Straight Connector 1326"/>
              <p:cNvCxnSpPr/>
              <p:nvPr/>
            </p:nvCxnSpPr>
            <p:spPr>
              <a:xfrm>
                <a:off x="6867732" y="2509393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8" name="Straight Connector 1327"/>
              <p:cNvCxnSpPr/>
              <p:nvPr/>
            </p:nvCxnSpPr>
            <p:spPr>
              <a:xfrm>
                <a:off x="6864040" y="2570456"/>
                <a:ext cx="14023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9" name="Straight Connector 1328"/>
              <p:cNvCxnSpPr/>
              <p:nvPr/>
            </p:nvCxnSpPr>
            <p:spPr>
              <a:xfrm>
                <a:off x="6864040" y="2637782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0" name="Straight Connector 1329"/>
              <p:cNvCxnSpPr/>
              <p:nvPr/>
            </p:nvCxnSpPr>
            <p:spPr>
              <a:xfrm>
                <a:off x="6860351" y="2706673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1" name="Straight Connector 1330"/>
              <p:cNvCxnSpPr/>
              <p:nvPr/>
            </p:nvCxnSpPr>
            <p:spPr>
              <a:xfrm>
                <a:off x="6867732" y="2775565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2" name="Straight Connector 1331"/>
              <p:cNvCxnSpPr/>
              <p:nvPr/>
            </p:nvCxnSpPr>
            <p:spPr>
              <a:xfrm>
                <a:off x="6871421" y="2842891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3" name="Straight Connector 1332"/>
              <p:cNvCxnSpPr/>
              <p:nvPr/>
            </p:nvCxnSpPr>
            <p:spPr>
              <a:xfrm>
                <a:off x="6871421" y="2911782"/>
                <a:ext cx="1365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4" name="Straight Connector 1333"/>
              <p:cNvCxnSpPr/>
              <p:nvPr/>
            </p:nvCxnSpPr>
            <p:spPr>
              <a:xfrm>
                <a:off x="6875113" y="2975976"/>
                <a:ext cx="13654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5" name="Straight Connector 1334"/>
              <p:cNvCxnSpPr/>
              <p:nvPr/>
            </p:nvCxnSpPr>
            <p:spPr>
              <a:xfrm flipH="1">
                <a:off x="6875113" y="2132056"/>
                <a:ext cx="136546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557" name="TextBox 1556"/>
          <p:cNvSpPr txBox="1"/>
          <p:nvPr/>
        </p:nvSpPr>
        <p:spPr>
          <a:xfrm flipH="1">
            <a:off x="2959100" y="4105275"/>
            <a:ext cx="542925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B</a:t>
            </a:r>
          </a:p>
        </p:txBody>
      </p:sp>
      <p:sp>
        <p:nvSpPr>
          <p:cNvPr id="1559" name="TextBox 1558"/>
          <p:cNvSpPr txBox="1"/>
          <p:nvPr/>
        </p:nvSpPr>
        <p:spPr>
          <a:xfrm>
            <a:off x="534988" y="6156325"/>
            <a:ext cx="288925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1</a:t>
            </a:r>
          </a:p>
        </p:txBody>
      </p:sp>
      <p:sp>
        <p:nvSpPr>
          <p:cNvPr id="1560" name="TextBox 1559"/>
          <p:cNvSpPr txBox="1"/>
          <p:nvPr/>
        </p:nvSpPr>
        <p:spPr>
          <a:xfrm>
            <a:off x="935038" y="6154738"/>
            <a:ext cx="288925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1561" name="TextBox 1560"/>
          <p:cNvSpPr txBox="1"/>
          <p:nvPr/>
        </p:nvSpPr>
        <p:spPr>
          <a:xfrm>
            <a:off x="1333500" y="6153150"/>
            <a:ext cx="288925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3</a:t>
            </a:r>
          </a:p>
        </p:txBody>
      </p:sp>
      <p:sp>
        <p:nvSpPr>
          <p:cNvPr id="1562" name="TextBox 1561"/>
          <p:cNvSpPr txBox="1"/>
          <p:nvPr/>
        </p:nvSpPr>
        <p:spPr>
          <a:xfrm>
            <a:off x="1700213" y="6151563"/>
            <a:ext cx="288925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4</a:t>
            </a:r>
          </a:p>
        </p:txBody>
      </p:sp>
      <p:sp>
        <p:nvSpPr>
          <p:cNvPr id="1563" name="TextBox 1562"/>
          <p:cNvSpPr txBox="1"/>
          <p:nvPr/>
        </p:nvSpPr>
        <p:spPr>
          <a:xfrm>
            <a:off x="2127250" y="6149975"/>
            <a:ext cx="288925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5</a:t>
            </a:r>
          </a:p>
        </p:txBody>
      </p:sp>
      <p:sp>
        <p:nvSpPr>
          <p:cNvPr id="1564" name="TextBox 1563"/>
          <p:cNvSpPr txBox="1"/>
          <p:nvPr/>
        </p:nvSpPr>
        <p:spPr>
          <a:xfrm>
            <a:off x="2498725" y="6148388"/>
            <a:ext cx="288925" cy="3397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6</a:t>
            </a:r>
          </a:p>
        </p:txBody>
      </p:sp>
      <p:sp>
        <p:nvSpPr>
          <p:cNvPr id="1565" name="TextBox 1564"/>
          <p:cNvSpPr txBox="1"/>
          <p:nvPr/>
        </p:nvSpPr>
        <p:spPr>
          <a:xfrm>
            <a:off x="2881313" y="6146800"/>
            <a:ext cx="288925" cy="3397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7</a:t>
            </a:r>
          </a:p>
        </p:txBody>
      </p:sp>
      <p:sp>
        <p:nvSpPr>
          <p:cNvPr id="1566" name="TextBox 1565"/>
          <p:cNvSpPr txBox="1"/>
          <p:nvPr/>
        </p:nvSpPr>
        <p:spPr>
          <a:xfrm>
            <a:off x="3259138" y="6151563"/>
            <a:ext cx="288925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8</a:t>
            </a:r>
          </a:p>
        </p:txBody>
      </p:sp>
      <p:grpSp>
        <p:nvGrpSpPr>
          <p:cNvPr id="204863" name="Group 187"/>
          <p:cNvGrpSpPr>
            <a:grpSpLocks/>
          </p:cNvGrpSpPr>
          <p:nvPr/>
        </p:nvGrpSpPr>
        <p:grpSpPr bwMode="auto">
          <a:xfrm>
            <a:off x="949325" y="4538663"/>
            <a:ext cx="1052513" cy="355600"/>
            <a:chOff x="4410" y="1365"/>
            <a:chExt cx="663" cy="224"/>
          </a:xfrm>
        </p:grpSpPr>
        <p:sp>
          <p:nvSpPr>
            <p:cNvPr id="70" name="Rectangle 188"/>
            <p:cNvSpPr>
              <a:spLocks noChangeArrowheads="1"/>
            </p:cNvSpPr>
            <p:nvPr/>
          </p:nvSpPr>
          <p:spPr bwMode="auto">
            <a:xfrm>
              <a:off x="4410" y="1500"/>
              <a:ext cx="495" cy="87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1" name="AutoShape 189"/>
            <p:cNvSpPr>
              <a:spLocks noChangeArrowheads="1"/>
            </p:cNvSpPr>
            <p:nvPr/>
          </p:nvSpPr>
          <p:spPr bwMode="auto">
            <a:xfrm>
              <a:off x="4410" y="1368"/>
              <a:ext cx="663" cy="135"/>
            </a:xfrm>
            <a:prstGeom prst="parallelogram">
              <a:avLst>
                <a:gd name="adj" fmla="val 122778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2" name="Freeform 190"/>
            <p:cNvSpPr>
              <a:spLocks/>
            </p:cNvSpPr>
            <p:nvPr/>
          </p:nvSpPr>
          <p:spPr bwMode="auto">
            <a:xfrm>
              <a:off x="4904" y="1365"/>
              <a:ext cx="169" cy="224"/>
            </a:xfrm>
            <a:custGeom>
              <a:avLst/>
              <a:gdLst>
                <a:gd name="T0" fmla="*/ 0 w 169"/>
                <a:gd name="T1" fmla="*/ 138 h 224"/>
                <a:gd name="T2" fmla="*/ 0 w 169"/>
                <a:gd name="T3" fmla="*/ 224 h 224"/>
                <a:gd name="T4" fmla="*/ 169 w 169"/>
                <a:gd name="T5" fmla="*/ 77 h 224"/>
                <a:gd name="T6" fmla="*/ 169 w 169"/>
                <a:gd name="T7" fmla="*/ 0 h 224"/>
                <a:gd name="T8" fmla="*/ 0 w 169"/>
                <a:gd name="T9" fmla="*/ 138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9"/>
                <a:gd name="T16" fmla="*/ 0 h 224"/>
                <a:gd name="T17" fmla="*/ 169 w 169"/>
                <a:gd name="T18" fmla="*/ 224 h 2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9" h="224">
                  <a:moveTo>
                    <a:pt x="0" y="138"/>
                  </a:moveTo>
                  <a:lnTo>
                    <a:pt x="0" y="224"/>
                  </a:lnTo>
                  <a:lnTo>
                    <a:pt x="169" y="77"/>
                  </a:lnTo>
                  <a:lnTo>
                    <a:pt x="169" y="0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chemeClr val="accent1"/>
            </a:solidFill>
            <a:ln w="6350" cmpd="sng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3" name="Freeform 191"/>
            <p:cNvSpPr>
              <a:spLocks/>
            </p:cNvSpPr>
            <p:nvPr/>
          </p:nvSpPr>
          <p:spPr bwMode="auto">
            <a:xfrm>
              <a:off x="4475" y="1395"/>
              <a:ext cx="506" cy="80"/>
            </a:xfrm>
            <a:custGeom>
              <a:avLst/>
              <a:gdLst>
                <a:gd name="T0" fmla="*/ 0 w 280"/>
                <a:gd name="T1" fmla="*/ 63 h 63"/>
                <a:gd name="T2" fmla="*/ 37 w 280"/>
                <a:gd name="T3" fmla="*/ 62 h 63"/>
                <a:gd name="T4" fmla="*/ 219 w 280"/>
                <a:gd name="T5" fmla="*/ 0 h 63"/>
                <a:gd name="T6" fmla="*/ 280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4" name="Freeform 192"/>
            <p:cNvSpPr>
              <a:spLocks/>
            </p:cNvSpPr>
            <p:nvPr/>
          </p:nvSpPr>
          <p:spPr bwMode="auto">
            <a:xfrm>
              <a:off x="4593" y="1391"/>
              <a:ext cx="293" cy="93"/>
            </a:xfrm>
            <a:custGeom>
              <a:avLst/>
              <a:gdLst>
                <a:gd name="T0" fmla="*/ 0 w 293"/>
                <a:gd name="T1" fmla="*/ 0 h 93"/>
                <a:gd name="T2" fmla="*/ 67 w 293"/>
                <a:gd name="T3" fmla="*/ 1 h 93"/>
                <a:gd name="T4" fmla="*/ 195 w 293"/>
                <a:gd name="T5" fmla="*/ 93 h 93"/>
                <a:gd name="T6" fmla="*/ 293 w 293"/>
                <a:gd name="T7" fmla="*/ 93 h 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3"/>
                <a:gd name="T13" fmla="*/ 0 h 93"/>
                <a:gd name="T14" fmla="*/ 293 w 293"/>
                <a:gd name="T15" fmla="*/ 93 h 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3" h="93">
                  <a:moveTo>
                    <a:pt x="0" y="0"/>
                  </a:moveTo>
                  <a:lnTo>
                    <a:pt x="67" y="1"/>
                  </a:lnTo>
                  <a:lnTo>
                    <a:pt x="195" y="93"/>
                  </a:lnTo>
                  <a:lnTo>
                    <a:pt x="293" y="93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04864" name="Group 187"/>
          <p:cNvGrpSpPr>
            <a:grpSpLocks/>
          </p:cNvGrpSpPr>
          <p:nvPr/>
        </p:nvGrpSpPr>
        <p:grpSpPr bwMode="auto">
          <a:xfrm>
            <a:off x="2513013" y="4540250"/>
            <a:ext cx="1052512" cy="355600"/>
            <a:chOff x="4410" y="1365"/>
            <a:chExt cx="663" cy="224"/>
          </a:xfrm>
        </p:grpSpPr>
        <p:sp>
          <p:nvSpPr>
            <p:cNvPr id="1058" name="Rectangle 188"/>
            <p:cNvSpPr>
              <a:spLocks noChangeArrowheads="1"/>
            </p:cNvSpPr>
            <p:nvPr/>
          </p:nvSpPr>
          <p:spPr bwMode="auto">
            <a:xfrm>
              <a:off x="4410" y="1500"/>
              <a:ext cx="495" cy="87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59" name="AutoShape 189"/>
            <p:cNvSpPr>
              <a:spLocks noChangeArrowheads="1"/>
            </p:cNvSpPr>
            <p:nvPr/>
          </p:nvSpPr>
          <p:spPr bwMode="auto">
            <a:xfrm>
              <a:off x="4410" y="1368"/>
              <a:ext cx="663" cy="135"/>
            </a:xfrm>
            <a:prstGeom prst="parallelogram">
              <a:avLst>
                <a:gd name="adj" fmla="val 122778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60" name="Freeform 190"/>
            <p:cNvSpPr>
              <a:spLocks/>
            </p:cNvSpPr>
            <p:nvPr/>
          </p:nvSpPr>
          <p:spPr bwMode="auto">
            <a:xfrm>
              <a:off x="4904" y="1365"/>
              <a:ext cx="169" cy="224"/>
            </a:xfrm>
            <a:custGeom>
              <a:avLst/>
              <a:gdLst>
                <a:gd name="T0" fmla="*/ 0 w 169"/>
                <a:gd name="T1" fmla="*/ 138 h 224"/>
                <a:gd name="T2" fmla="*/ 0 w 169"/>
                <a:gd name="T3" fmla="*/ 224 h 224"/>
                <a:gd name="T4" fmla="*/ 169 w 169"/>
                <a:gd name="T5" fmla="*/ 77 h 224"/>
                <a:gd name="T6" fmla="*/ 169 w 169"/>
                <a:gd name="T7" fmla="*/ 0 h 224"/>
                <a:gd name="T8" fmla="*/ 0 w 169"/>
                <a:gd name="T9" fmla="*/ 138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9"/>
                <a:gd name="T16" fmla="*/ 0 h 224"/>
                <a:gd name="T17" fmla="*/ 169 w 169"/>
                <a:gd name="T18" fmla="*/ 224 h 2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9" h="224">
                  <a:moveTo>
                    <a:pt x="0" y="138"/>
                  </a:moveTo>
                  <a:lnTo>
                    <a:pt x="0" y="224"/>
                  </a:lnTo>
                  <a:lnTo>
                    <a:pt x="169" y="77"/>
                  </a:lnTo>
                  <a:lnTo>
                    <a:pt x="169" y="0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chemeClr val="accent1"/>
            </a:solidFill>
            <a:ln w="6350" cmpd="sng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61" name="Freeform 191"/>
            <p:cNvSpPr>
              <a:spLocks/>
            </p:cNvSpPr>
            <p:nvPr/>
          </p:nvSpPr>
          <p:spPr bwMode="auto">
            <a:xfrm>
              <a:off x="4475" y="1395"/>
              <a:ext cx="506" cy="80"/>
            </a:xfrm>
            <a:custGeom>
              <a:avLst/>
              <a:gdLst>
                <a:gd name="T0" fmla="*/ 0 w 280"/>
                <a:gd name="T1" fmla="*/ 63 h 63"/>
                <a:gd name="T2" fmla="*/ 37 w 280"/>
                <a:gd name="T3" fmla="*/ 62 h 63"/>
                <a:gd name="T4" fmla="*/ 219 w 280"/>
                <a:gd name="T5" fmla="*/ 0 h 63"/>
                <a:gd name="T6" fmla="*/ 280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62" name="Freeform 192"/>
            <p:cNvSpPr>
              <a:spLocks/>
            </p:cNvSpPr>
            <p:nvPr/>
          </p:nvSpPr>
          <p:spPr bwMode="auto">
            <a:xfrm>
              <a:off x="4593" y="1391"/>
              <a:ext cx="293" cy="93"/>
            </a:xfrm>
            <a:custGeom>
              <a:avLst/>
              <a:gdLst>
                <a:gd name="T0" fmla="*/ 0 w 293"/>
                <a:gd name="T1" fmla="*/ 0 h 93"/>
                <a:gd name="T2" fmla="*/ 67 w 293"/>
                <a:gd name="T3" fmla="*/ 1 h 93"/>
                <a:gd name="T4" fmla="*/ 195 w 293"/>
                <a:gd name="T5" fmla="*/ 93 h 93"/>
                <a:gd name="T6" fmla="*/ 293 w 293"/>
                <a:gd name="T7" fmla="*/ 93 h 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3"/>
                <a:gd name="T13" fmla="*/ 0 h 93"/>
                <a:gd name="T14" fmla="*/ 293 w 293"/>
                <a:gd name="T15" fmla="*/ 93 h 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3" h="93">
                  <a:moveTo>
                    <a:pt x="0" y="0"/>
                  </a:moveTo>
                  <a:lnTo>
                    <a:pt x="67" y="1"/>
                  </a:lnTo>
                  <a:lnTo>
                    <a:pt x="195" y="93"/>
                  </a:lnTo>
                  <a:lnTo>
                    <a:pt x="293" y="93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04865" name="Group 187"/>
          <p:cNvGrpSpPr>
            <a:grpSpLocks/>
          </p:cNvGrpSpPr>
          <p:nvPr/>
        </p:nvGrpSpPr>
        <p:grpSpPr bwMode="auto">
          <a:xfrm>
            <a:off x="4103688" y="4567238"/>
            <a:ext cx="1052512" cy="355600"/>
            <a:chOff x="4410" y="1365"/>
            <a:chExt cx="663" cy="224"/>
          </a:xfrm>
        </p:grpSpPr>
        <p:sp>
          <p:nvSpPr>
            <p:cNvPr id="1305" name="Rectangle 188"/>
            <p:cNvSpPr>
              <a:spLocks noChangeArrowheads="1"/>
            </p:cNvSpPr>
            <p:nvPr/>
          </p:nvSpPr>
          <p:spPr bwMode="auto">
            <a:xfrm>
              <a:off x="4410" y="1500"/>
              <a:ext cx="495" cy="87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06" name="AutoShape 189"/>
            <p:cNvSpPr>
              <a:spLocks noChangeArrowheads="1"/>
            </p:cNvSpPr>
            <p:nvPr/>
          </p:nvSpPr>
          <p:spPr bwMode="auto">
            <a:xfrm>
              <a:off x="4410" y="1368"/>
              <a:ext cx="663" cy="135"/>
            </a:xfrm>
            <a:prstGeom prst="parallelogram">
              <a:avLst>
                <a:gd name="adj" fmla="val 122778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07" name="Freeform 190"/>
            <p:cNvSpPr>
              <a:spLocks/>
            </p:cNvSpPr>
            <p:nvPr/>
          </p:nvSpPr>
          <p:spPr bwMode="auto">
            <a:xfrm>
              <a:off x="4904" y="1365"/>
              <a:ext cx="169" cy="224"/>
            </a:xfrm>
            <a:custGeom>
              <a:avLst/>
              <a:gdLst>
                <a:gd name="T0" fmla="*/ 0 w 169"/>
                <a:gd name="T1" fmla="*/ 138 h 224"/>
                <a:gd name="T2" fmla="*/ 0 w 169"/>
                <a:gd name="T3" fmla="*/ 224 h 224"/>
                <a:gd name="T4" fmla="*/ 169 w 169"/>
                <a:gd name="T5" fmla="*/ 77 h 224"/>
                <a:gd name="T6" fmla="*/ 169 w 169"/>
                <a:gd name="T7" fmla="*/ 0 h 224"/>
                <a:gd name="T8" fmla="*/ 0 w 169"/>
                <a:gd name="T9" fmla="*/ 138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9"/>
                <a:gd name="T16" fmla="*/ 0 h 224"/>
                <a:gd name="T17" fmla="*/ 169 w 169"/>
                <a:gd name="T18" fmla="*/ 224 h 2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9" h="224">
                  <a:moveTo>
                    <a:pt x="0" y="138"/>
                  </a:moveTo>
                  <a:lnTo>
                    <a:pt x="0" y="224"/>
                  </a:lnTo>
                  <a:lnTo>
                    <a:pt x="169" y="77"/>
                  </a:lnTo>
                  <a:lnTo>
                    <a:pt x="169" y="0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chemeClr val="accent1"/>
            </a:solidFill>
            <a:ln w="6350" cmpd="sng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08" name="Freeform 191"/>
            <p:cNvSpPr>
              <a:spLocks/>
            </p:cNvSpPr>
            <p:nvPr/>
          </p:nvSpPr>
          <p:spPr bwMode="auto">
            <a:xfrm>
              <a:off x="4475" y="1395"/>
              <a:ext cx="506" cy="80"/>
            </a:xfrm>
            <a:custGeom>
              <a:avLst/>
              <a:gdLst>
                <a:gd name="T0" fmla="*/ 0 w 280"/>
                <a:gd name="T1" fmla="*/ 63 h 63"/>
                <a:gd name="T2" fmla="*/ 37 w 280"/>
                <a:gd name="T3" fmla="*/ 62 h 63"/>
                <a:gd name="T4" fmla="*/ 219 w 280"/>
                <a:gd name="T5" fmla="*/ 0 h 63"/>
                <a:gd name="T6" fmla="*/ 280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09" name="Freeform 192"/>
            <p:cNvSpPr>
              <a:spLocks/>
            </p:cNvSpPr>
            <p:nvPr/>
          </p:nvSpPr>
          <p:spPr bwMode="auto">
            <a:xfrm>
              <a:off x="4593" y="1391"/>
              <a:ext cx="293" cy="93"/>
            </a:xfrm>
            <a:custGeom>
              <a:avLst/>
              <a:gdLst>
                <a:gd name="T0" fmla="*/ 0 w 293"/>
                <a:gd name="T1" fmla="*/ 0 h 93"/>
                <a:gd name="T2" fmla="*/ 67 w 293"/>
                <a:gd name="T3" fmla="*/ 1 h 93"/>
                <a:gd name="T4" fmla="*/ 195 w 293"/>
                <a:gd name="T5" fmla="*/ 93 h 93"/>
                <a:gd name="T6" fmla="*/ 293 w 293"/>
                <a:gd name="T7" fmla="*/ 93 h 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3"/>
                <a:gd name="T13" fmla="*/ 0 h 93"/>
                <a:gd name="T14" fmla="*/ 293 w 293"/>
                <a:gd name="T15" fmla="*/ 93 h 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3" h="93">
                  <a:moveTo>
                    <a:pt x="0" y="0"/>
                  </a:moveTo>
                  <a:lnTo>
                    <a:pt x="67" y="1"/>
                  </a:lnTo>
                  <a:lnTo>
                    <a:pt x="195" y="93"/>
                  </a:lnTo>
                  <a:lnTo>
                    <a:pt x="293" y="93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04866" name="Group 187"/>
          <p:cNvGrpSpPr>
            <a:grpSpLocks/>
          </p:cNvGrpSpPr>
          <p:nvPr/>
        </p:nvGrpSpPr>
        <p:grpSpPr bwMode="auto">
          <a:xfrm>
            <a:off x="5668963" y="4575175"/>
            <a:ext cx="1052512" cy="355600"/>
            <a:chOff x="4410" y="1365"/>
            <a:chExt cx="663" cy="224"/>
          </a:xfrm>
        </p:grpSpPr>
        <p:sp>
          <p:nvSpPr>
            <p:cNvPr id="1552" name="Rectangle 188"/>
            <p:cNvSpPr>
              <a:spLocks noChangeArrowheads="1"/>
            </p:cNvSpPr>
            <p:nvPr/>
          </p:nvSpPr>
          <p:spPr bwMode="auto">
            <a:xfrm>
              <a:off x="4410" y="1500"/>
              <a:ext cx="495" cy="87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53" name="AutoShape 189"/>
            <p:cNvSpPr>
              <a:spLocks noChangeArrowheads="1"/>
            </p:cNvSpPr>
            <p:nvPr/>
          </p:nvSpPr>
          <p:spPr bwMode="auto">
            <a:xfrm>
              <a:off x="4410" y="1368"/>
              <a:ext cx="663" cy="135"/>
            </a:xfrm>
            <a:prstGeom prst="parallelogram">
              <a:avLst>
                <a:gd name="adj" fmla="val 122778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54" name="Freeform 190"/>
            <p:cNvSpPr>
              <a:spLocks/>
            </p:cNvSpPr>
            <p:nvPr/>
          </p:nvSpPr>
          <p:spPr bwMode="auto">
            <a:xfrm>
              <a:off x="4904" y="1365"/>
              <a:ext cx="169" cy="224"/>
            </a:xfrm>
            <a:custGeom>
              <a:avLst/>
              <a:gdLst>
                <a:gd name="T0" fmla="*/ 0 w 169"/>
                <a:gd name="T1" fmla="*/ 138 h 224"/>
                <a:gd name="T2" fmla="*/ 0 w 169"/>
                <a:gd name="T3" fmla="*/ 224 h 224"/>
                <a:gd name="T4" fmla="*/ 169 w 169"/>
                <a:gd name="T5" fmla="*/ 77 h 224"/>
                <a:gd name="T6" fmla="*/ 169 w 169"/>
                <a:gd name="T7" fmla="*/ 0 h 224"/>
                <a:gd name="T8" fmla="*/ 0 w 169"/>
                <a:gd name="T9" fmla="*/ 138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9"/>
                <a:gd name="T16" fmla="*/ 0 h 224"/>
                <a:gd name="T17" fmla="*/ 169 w 169"/>
                <a:gd name="T18" fmla="*/ 224 h 2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9" h="224">
                  <a:moveTo>
                    <a:pt x="0" y="138"/>
                  </a:moveTo>
                  <a:lnTo>
                    <a:pt x="0" y="224"/>
                  </a:lnTo>
                  <a:lnTo>
                    <a:pt x="169" y="77"/>
                  </a:lnTo>
                  <a:lnTo>
                    <a:pt x="169" y="0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chemeClr val="accent1"/>
            </a:solidFill>
            <a:ln w="6350" cmpd="sng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55" name="Freeform 191"/>
            <p:cNvSpPr>
              <a:spLocks/>
            </p:cNvSpPr>
            <p:nvPr/>
          </p:nvSpPr>
          <p:spPr bwMode="auto">
            <a:xfrm>
              <a:off x="4475" y="1395"/>
              <a:ext cx="506" cy="80"/>
            </a:xfrm>
            <a:custGeom>
              <a:avLst/>
              <a:gdLst>
                <a:gd name="T0" fmla="*/ 0 w 280"/>
                <a:gd name="T1" fmla="*/ 63 h 63"/>
                <a:gd name="T2" fmla="*/ 37 w 280"/>
                <a:gd name="T3" fmla="*/ 62 h 63"/>
                <a:gd name="T4" fmla="*/ 219 w 280"/>
                <a:gd name="T5" fmla="*/ 0 h 63"/>
                <a:gd name="T6" fmla="*/ 280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56" name="Freeform 192"/>
            <p:cNvSpPr>
              <a:spLocks/>
            </p:cNvSpPr>
            <p:nvPr/>
          </p:nvSpPr>
          <p:spPr bwMode="auto">
            <a:xfrm>
              <a:off x="4593" y="1391"/>
              <a:ext cx="293" cy="93"/>
            </a:xfrm>
            <a:custGeom>
              <a:avLst/>
              <a:gdLst>
                <a:gd name="T0" fmla="*/ 0 w 293"/>
                <a:gd name="T1" fmla="*/ 0 h 93"/>
                <a:gd name="T2" fmla="*/ 67 w 293"/>
                <a:gd name="T3" fmla="*/ 1 h 93"/>
                <a:gd name="T4" fmla="*/ 195 w 293"/>
                <a:gd name="T5" fmla="*/ 93 h 93"/>
                <a:gd name="T6" fmla="*/ 293 w 293"/>
                <a:gd name="T7" fmla="*/ 93 h 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3"/>
                <a:gd name="T13" fmla="*/ 0 h 93"/>
                <a:gd name="T14" fmla="*/ 293 w 293"/>
                <a:gd name="T15" fmla="*/ 93 h 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3" h="93">
                  <a:moveTo>
                    <a:pt x="0" y="0"/>
                  </a:moveTo>
                  <a:lnTo>
                    <a:pt x="67" y="1"/>
                  </a:lnTo>
                  <a:lnTo>
                    <a:pt x="195" y="93"/>
                  </a:lnTo>
                  <a:lnTo>
                    <a:pt x="293" y="93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666750" y="4614863"/>
            <a:ext cx="3175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A</a:t>
            </a:r>
          </a:p>
        </p:txBody>
      </p:sp>
      <p:sp>
        <p:nvSpPr>
          <p:cNvPr id="1558" name="TextBox 1557"/>
          <p:cNvSpPr txBox="1"/>
          <p:nvPr/>
        </p:nvSpPr>
        <p:spPr>
          <a:xfrm>
            <a:off x="2219325" y="4648200"/>
            <a:ext cx="3175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C</a:t>
            </a:r>
          </a:p>
        </p:txBody>
      </p:sp>
      <p:cxnSp>
        <p:nvCxnSpPr>
          <p:cNvPr id="544" name="Straight Connector 543"/>
          <p:cNvCxnSpPr>
            <a:endCxn id="40" idx="1"/>
          </p:cNvCxnSpPr>
          <p:nvPr/>
        </p:nvCxnSpPr>
        <p:spPr>
          <a:xfrm>
            <a:off x="4394200" y="3065463"/>
            <a:ext cx="915988" cy="406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2" name="Straight Connector 541"/>
          <p:cNvCxnSpPr>
            <a:stCxn id="11" idx="1"/>
          </p:cNvCxnSpPr>
          <p:nvPr/>
        </p:nvCxnSpPr>
        <p:spPr>
          <a:xfrm flipH="1">
            <a:off x="2898775" y="3030538"/>
            <a:ext cx="1063625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48063" y="3138488"/>
            <a:ext cx="1184275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Border router</a:t>
            </a:r>
          </a:p>
        </p:txBody>
      </p:sp>
      <p:sp>
        <p:nvSpPr>
          <p:cNvPr id="546" name="TextBox 545"/>
          <p:cNvSpPr txBox="1"/>
          <p:nvPr/>
        </p:nvSpPr>
        <p:spPr>
          <a:xfrm>
            <a:off x="3051175" y="3522663"/>
            <a:ext cx="116998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Access router</a:t>
            </a:r>
          </a:p>
        </p:txBody>
      </p:sp>
      <p:sp>
        <p:nvSpPr>
          <p:cNvPr id="204877" name="Rectangle 5"/>
          <p:cNvSpPr txBox="1">
            <a:spLocks noChangeArrowheads="1"/>
          </p:cNvSpPr>
          <p:nvPr/>
        </p:nvSpPr>
        <p:spPr bwMode="auto">
          <a:xfrm>
            <a:off x="546100" y="115888"/>
            <a:ext cx="77724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400" i="0" dirty="0">
                <a:solidFill>
                  <a:srgbClr val="000099"/>
                </a:solidFill>
                <a:latin typeface="Gill Sans MT" charset="0"/>
              </a:rPr>
              <a:t>Data center networks </a:t>
            </a:r>
          </a:p>
        </p:txBody>
      </p:sp>
      <p:sp>
        <p:nvSpPr>
          <p:cNvPr id="26" name="Freeform 25"/>
          <p:cNvSpPr/>
          <p:nvPr/>
        </p:nvSpPr>
        <p:spPr>
          <a:xfrm>
            <a:off x="4657725" y="4206875"/>
            <a:ext cx="1371600" cy="1373188"/>
          </a:xfrm>
          <a:custGeom>
            <a:avLst/>
            <a:gdLst>
              <a:gd name="connsiteX0" fmla="*/ 1372723 w 1372723"/>
              <a:gd name="connsiteY0" fmla="*/ 1359734 h 1372562"/>
              <a:gd name="connsiteX1" fmla="*/ 1372723 w 1372723"/>
              <a:gd name="connsiteY1" fmla="*/ 564418 h 1372562"/>
              <a:gd name="connsiteX2" fmla="*/ 936531 w 1372723"/>
              <a:gd name="connsiteY2" fmla="*/ 25655 h 1372562"/>
              <a:gd name="connsiteX3" fmla="*/ 538826 w 1372723"/>
              <a:gd name="connsiteY3" fmla="*/ 0 h 1372562"/>
              <a:gd name="connsiteX4" fmla="*/ 38488 w 1372723"/>
              <a:gd name="connsiteY4" fmla="*/ 615729 h 1372562"/>
              <a:gd name="connsiteX5" fmla="*/ 0 w 1372723"/>
              <a:gd name="connsiteY5" fmla="*/ 1372562 h 1372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72723" h="1372562">
                <a:moveTo>
                  <a:pt x="1372723" y="1359734"/>
                </a:moveTo>
                <a:lnTo>
                  <a:pt x="1372723" y="564418"/>
                </a:lnTo>
                <a:lnTo>
                  <a:pt x="936531" y="25655"/>
                </a:lnTo>
                <a:lnTo>
                  <a:pt x="538826" y="0"/>
                </a:lnTo>
                <a:lnTo>
                  <a:pt x="38488" y="615729"/>
                </a:lnTo>
                <a:lnTo>
                  <a:pt x="0" y="1372562"/>
                </a:lnTo>
              </a:path>
            </a:pathLst>
          </a:custGeom>
          <a:ln w="63500">
            <a:solidFill>
              <a:srgbClr val="33CC33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016375" y="1112838"/>
            <a:ext cx="5127625" cy="16922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000099"/>
                </a:solidFill>
                <a:latin typeface="Gill Sans MT"/>
                <a:cs typeface="Gill Sans MT"/>
              </a:rPr>
              <a:t>load balancer: application-layer routing</a:t>
            </a:r>
          </a:p>
          <a:p>
            <a:pPr marL="342900" indent="-256032">
              <a:buClr>
                <a:srgbClr val="000099"/>
              </a:buClr>
              <a:buFont typeface="Wingdings" charset="2"/>
              <a:buChar char="§"/>
              <a:defRPr/>
            </a:pPr>
            <a:r>
              <a:rPr lang="en-US" sz="2000" i="0" dirty="0">
                <a:latin typeface="Gill Sans MT"/>
                <a:cs typeface="Gill Sans MT"/>
              </a:rPr>
              <a:t>receives external client requests</a:t>
            </a:r>
          </a:p>
          <a:p>
            <a:pPr marL="342900" indent="-256032">
              <a:buClr>
                <a:srgbClr val="000099"/>
              </a:buClr>
              <a:buFont typeface="Wingdings" charset="2"/>
              <a:buChar char="§"/>
              <a:defRPr/>
            </a:pPr>
            <a:r>
              <a:rPr lang="en-US" sz="2000" i="0" dirty="0">
                <a:latin typeface="Gill Sans MT"/>
                <a:cs typeface="Gill Sans MT"/>
              </a:rPr>
              <a:t>directs workload within data center</a:t>
            </a:r>
          </a:p>
          <a:p>
            <a:pPr marL="342900" indent="-256032">
              <a:buClr>
                <a:srgbClr val="000099"/>
              </a:buClr>
              <a:buFont typeface="Wingdings" charset="2"/>
              <a:buChar char="§"/>
              <a:defRPr/>
            </a:pPr>
            <a:r>
              <a:rPr lang="en-US" sz="2000" i="0" dirty="0">
                <a:latin typeface="Gill Sans MT"/>
                <a:cs typeface="Gill Sans MT"/>
              </a:rPr>
              <a:t>returns results to external client (hiding data center internals from client)</a:t>
            </a:r>
          </a:p>
        </p:txBody>
      </p:sp>
      <p:pic>
        <p:nvPicPr>
          <p:cNvPr id="204882" name="Picture 20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823913"/>
            <a:ext cx="5183188" cy="20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4</a:t>
            </a:fld>
            <a:endParaRPr lang="en-US" sz="1200" dirty="0">
              <a:latin typeface="Tahoma" charset="0"/>
            </a:endParaRPr>
          </a:p>
        </p:txBody>
      </p:sp>
      <p:sp>
        <p:nvSpPr>
          <p:cNvPr id="113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grpSp>
        <p:nvGrpSpPr>
          <p:cNvPr id="1133" name="Group 347"/>
          <p:cNvGrpSpPr>
            <a:grpSpLocks/>
          </p:cNvGrpSpPr>
          <p:nvPr/>
        </p:nvGrpSpPr>
        <p:grpSpPr bwMode="auto">
          <a:xfrm>
            <a:off x="2235491" y="3259498"/>
            <a:ext cx="840624" cy="391487"/>
            <a:chOff x="1871277" y="1576300"/>
            <a:chExt cx="1128371" cy="437861"/>
          </a:xfrm>
        </p:grpSpPr>
        <p:sp>
          <p:nvSpPr>
            <p:cNvPr id="1159" name="Oval 1158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160" name="Rectangle 1159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161" name="Oval 1160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162" name="Freeform 1161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163" name="Freeform 1162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164" name="Freeform 1163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165" name="Freeform 1164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166" name="Straight Connector 1165"/>
            <p:cNvCxnSpPr>
              <a:endCxn id="1161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7" name="Straight Connector 1166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3" name="Group 347"/>
          <p:cNvGrpSpPr>
            <a:grpSpLocks/>
          </p:cNvGrpSpPr>
          <p:nvPr/>
        </p:nvGrpSpPr>
        <p:grpSpPr bwMode="auto">
          <a:xfrm>
            <a:off x="5120257" y="3365874"/>
            <a:ext cx="840624" cy="391487"/>
            <a:chOff x="1871277" y="1576300"/>
            <a:chExt cx="1128371" cy="437861"/>
          </a:xfrm>
        </p:grpSpPr>
        <p:sp>
          <p:nvSpPr>
            <p:cNvPr id="1224" name="Oval 1223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225" name="Rectangle 1224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226" name="Oval 1225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247" name="Freeform 1246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248" name="Freeform 1247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249" name="Freeform 1248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275" name="Freeform 1274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276" name="Straight Connector 1275"/>
            <p:cNvCxnSpPr>
              <a:endCxn id="1226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7" name="Straight Connector 1276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39" name="Straight Connector 538"/>
          <p:cNvCxnSpPr/>
          <p:nvPr/>
        </p:nvCxnSpPr>
        <p:spPr>
          <a:xfrm>
            <a:off x="3014663" y="2540000"/>
            <a:ext cx="1069975" cy="4460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 159"/>
          <p:cNvSpPr>
            <a:spLocks/>
          </p:cNvSpPr>
          <p:nvPr/>
        </p:nvSpPr>
        <p:spPr bwMode="auto">
          <a:xfrm>
            <a:off x="1465263" y="2244725"/>
            <a:ext cx="2046287" cy="603250"/>
          </a:xfrm>
          <a:custGeom>
            <a:avLst/>
            <a:gdLst>
              <a:gd name="T0" fmla="*/ 239 w 1292"/>
              <a:gd name="T1" fmla="*/ 7 h 1255"/>
              <a:gd name="T2" fmla="*/ 35 w 1292"/>
              <a:gd name="T3" fmla="*/ 157 h 1255"/>
              <a:gd name="T4" fmla="*/ 29 w 1292"/>
              <a:gd name="T5" fmla="*/ 523 h 1255"/>
              <a:gd name="T6" fmla="*/ 53 w 1292"/>
              <a:gd name="T7" fmla="*/ 829 h 1255"/>
              <a:gd name="T8" fmla="*/ 245 w 1292"/>
              <a:gd name="T9" fmla="*/ 871 h 1255"/>
              <a:gd name="T10" fmla="*/ 647 w 1292"/>
              <a:gd name="T11" fmla="*/ 1129 h 1255"/>
              <a:gd name="T12" fmla="*/ 995 w 1292"/>
              <a:gd name="T13" fmla="*/ 1237 h 1255"/>
              <a:gd name="T14" fmla="*/ 1199 w 1292"/>
              <a:gd name="T15" fmla="*/ 1021 h 1255"/>
              <a:gd name="T16" fmla="*/ 1271 w 1292"/>
              <a:gd name="T17" fmla="*/ 445 h 1255"/>
              <a:gd name="T18" fmla="*/ 1205 w 1292"/>
              <a:gd name="T19" fmla="*/ 211 h 1255"/>
              <a:gd name="T20" fmla="*/ 749 w 1292"/>
              <a:gd name="T21" fmla="*/ 115 h 1255"/>
              <a:gd name="T22" fmla="*/ 239 w 1292"/>
              <a:gd name="T23" fmla="*/ 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i="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Internet</a:t>
            </a:r>
          </a:p>
        </p:txBody>
      </p:sp>
      <p:grpSp>
        <p:nvGrpSpPr>
          <p:cNvPr id="1168" name="Group 347"/>
          <p:cNvGrpSpPr>
            <a:grpSpLocks/>
          </p:cNvGrpSpPr>
          <p:nvPr/>
        </p:nvGrpSpPr>
        <p:grpSpPr bwMode="auto">
          <a:xfrm>
            <a:off x="3717566" y="2796786"/>
            <a:ext cx="840624" cy="391487"/>
            <a:chOff x="1871277" y="1576300"/>
            <a:chExt cx="1128371" cy="437861"/>
          </a:xfrm>
        </p:grpSpPr>
        <p:sp>
          <p:nvSpPr>
            <p:cNvPr id="1189" name="Oval 1188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190" name="Rectangle 1189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191" name="Oval 1190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217" name="Freeform 1216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218" name="Freeform 1217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219" name="Freeform 1218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220" name="Freeform 1219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221" name="Straight Connector 1220"/>
            <p:cNvCxnSpPr>
              <a:endCxn id="1191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2" name="Straight Connector 1221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Freeform 26"/>
          <p:cNvSpPr/>
          <p:nvPr/>
        </p:nvSpPr>
        <p:spPr>
          <a:xfrm>
            <a:off x="2552700" y="2189163"/>
            <a:ext cx="3976688" cy="3333750"/>
          </a:xfrm>
          <a:custGeom>
            <a:avLst/>
            <a:gdLst>
              <a:gd name="connsiteX0" fmla="*/ 3691005 w 3975437"/>
              <a:gd name="connsiteY0" fmla="*/ 3333910 h 3333910"/>
              <a:gd name="connsiteX1" fmla="*/ 3704234 w 3975437"/>
              <a:gd name="connsiteY1" fmla="*/ 2533507 h 3333910"/>
              <a:gd name="connsiteX2" fmla="*/ 3261049 w 3975437"/>
              <a:gd name="connsiteY2" fmla="*/ 1997700 h 3333910"/>
              <a:gd name="connsiteX3" fmla="*/ 3975437 w 3975437"/>
              <a:gd name="connsiteY3" fmla="*/ 1653725 h 3333910"/>
              <a:gd name="connsiteX4" fmla="*/ 3955593 w 3975437"/>
              <a:gd name="connsiteY4" fmla="*/ 1316365 h 3333910"/>
              <a:gd name="connsiteX5" fmla="*/ 3069223 w 3975437"/>
              <a:gd name="connsiteY5" fmla="*/ 1733104 h 3333910"/>
              <a:gd name="connsiteX6" fmla="*/ 3049378 w 3975437"/>
              <a:gd name="connsiteY6" fmla="*/ 1303135 h 3333910"/>
              <a:gd name="connsiteX7" fmla="*/ 0 w 3975437"/>
              <a:gd name="connsiteY7" fmla="*/ 0 h 3333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75437" h="3333910">
                <a:moveTo>
                  <a:pt x="3691005" y="3333910"/>
                </a:moveTo>
                <a:lnTo>
                  <a:pt x="3704234" y="2533507"/>
                </a:lnTo>
                <a:lnTo>
                  <a:pt x="3261049" y="1997700"/>
                </a:lnTo>
                <a:lnTo>
                  <a:pt x="3975437" y="1653725"/>
                </a:lnTo>
                <a:lnTo>
                  <a:pt x="3955593" y="1316365"/>
                </a:lnTo>
                <a:lnTo>
                  <a:pt x="3069223" y="1733104"/>
                </a:lnTo>
                <a:lnTo>
                  <a:pt x="3049378" y="1303135"/>
                </a:lnTo>
                <a:lnTo>
                  <a:pt x="0" y="0"/>
                </a:lnTo>
              </a:path>
            </a:pathLst>
          </a:custGeom>
          <a:ln w="57150">
            <a:solidFill>
              <a:srgbClr val="0000FF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Freeform 23"/>
          <p:cNvSpPr/>
          <p:nvPr/>
        </p:nvSpPr>
        <p:spPr>
          <a:xfrm>
            <a:off x="2105025" y="2162175"/>
            <a:ext cx="4329113" cy="3430588"/>
          </a:xfrm>
          <a:custGeom>
            <a:avLst/>
            <a:gdLst>
              <a:gd name="connsiteX0" fmla="*/ 0 w 4054022"/>
              <a:gd name="connsiteY0" fmla="*/ 0 h 3681545"/>
              <a:gd name="connsiteX1" fmla="*/ 3284271 w 4054022"/>
              <a:gd name="connsiteY1" fmla="*/ 1436700 h 3681545"/>
              <a:gd name="connsiteX2" fmla="*/ 3309929 w 4054022"/>
              <a:gd name="connsiteY2" fmla="*/ 1936980 h 3681545"/>
              <a:gd name="connsiteX3" fmla="*/ 4054022 w 4054022"/>
              <a:gd name="connsiteY3" fmla="*/ 1552149 h 3681545"/>
              <a:gd name="connsiteX4" fmla="*/ 4054022 w 4054022"/>
              <a:gd name="connsiteY4" fmla="*/ 1731737 h 3681545"/>
              <a:gd name="connsiteX5" fmla="*/ 3245783 w 4054022"/>
              <a:gd name="connsiteY5" fmla="*/ 2116567 h 3681545"/>
              <a:gd name="connsiteX6" fmla="*/ 3784609 w 4054022"/>
              <a:gd name="connsiteY6" fmla="*/ 2924711 h 3681545"/>
              <a:gd name="connsiteX7" fmla="*/ 3784609 w 4054022"/>
              <a:gd name="connsiteY7" fmla="*/ 3681545 h 3681545"/>
              <a:gd name="connsiteX0" fmla="*/ 0 w 4169484"/>
              <a:gd name="connsiteY0" fmla="*/ 0 h 3694373"/>
              <a:gd name="connsiteX1" fmla="*/ 3399733 w 4169484"/>
              <a:gd name="connsiteY1" fmla="*/ 1449528 h 3694373"/>
              <a:gd name="connsiteX2" fmla="*/ 3425391 w 4169484"/>
              <a:gd name="connsiteY2" fmla="*/ 1949808 h 3694373"/>
              <a:gd name="connsiteX3" fmla="*/ 4169484 w 4169484"/>
              <a:gd name="connsiteY3" fmla="*/ 1564977 h 3694373"/>
              <a:gd name="connsiteX4" fmla="*/ 4169484 w 4169484"/>
              <a:gd name="connsiteY4" fmla="*/ 1744565 h 3694373"/>
              <a:gd name="connsiteX5" fmla="*/ 3361245 w 4169484"/>
              <a:gd name="connsiteY5" fmla="*/ 2129395 h 3694373"/>
              <a:gd name="connsiteX6" fmla="*/ 3900071 w 4169484"/>
              <a:gd name="connsiteY6" fmla="*/ 2937539 h 3694373"/>
              <a:gd name="connsiteX7" fmla="*/ 3900071 w 4169484"/>
              <a:gd name="connsiteY7" fmla="*/ 3694373 h 3694373"/>
              <a:gd name="connsiteX0" fmla="*/ 0 w 4169484"/>
              <a:gd name="connsiteY0" fmla="*/ 0 h 3694373"/>
              <a:gd name="connsiteX1" fmla="*/ 3399733 w 4169484"/>
              <a:gd name="connsiteY1" fmla="*/ 1449528 h 3694373"/>
              <a:gd name="connsiteX2" fmla="*/ 3425391 w 4169484"/>
              <a:gd name="connsiteY2" fmla="*/ 1949808 h 3694373"/>
              <a:gd name="connsiteX3" fmla="*/ 4169484 w 4169484"/>
              <a:gd name="connsiteY3" fmla="*/ 1564977 h 3694373"/>
              <a:gd name="connsiteX4" fmla="*/ 4169484 w 4169484"/>
              <a:gd name="connsiteY4" fmla="*/ 1744565 h 3694373"/>
              <a:gd name="connsiteX5" fmla="*/ 3361245 w 4169484"/>
              <a:gd name="connsiteY5" fmla="*/ 2129395 h 3694373"/>
              <a:gd name="connsiteX6" fmla="*/ 3797438 w 4169484"/>
              <a:gd name="connsiteY6" fmla="*/ 2886229 h 3694373"/>
              <a:gd name="connsiteX7" fmla="*/ 3900071 w 4169484"/>
              <a:gd name="connsiteY7" fmla="*/ 3694373 h 3694373"/>
              <a:gd name="connsiteX0" fmla="*/ 0 w 4169484"/>
              <a:gd name="connsiteY0" fmla="*/ 0 h 3668718"/>
              <a:gd name="connsiteX1" fmla="*/ 3399733 w 4169484"/>
              <a:gd name="connsiteY1" fmla="*/ 1449528 h 3668718"/>
              <a:gd name="connsiteX2" fmla="*/ 3425391 w 4169484"/>
              <a:gd name="connsiteY2" fmla="*/ 1949808 h 3668718"/>
              <a:gd name="connsiteX3" fmla="*/ 4169484 w 4169484"/>
              <a:gd name="connsiteY3" fmla="*/ 1564977 h 3668718"/>
              <a:gd name="connsiteX4" fmla="*/ 4169484 w 4169484"/>
              <a:gd name="connsiteY4" fmla="*/ 1744565 h 3668718"/>
              <a:gd name="connsiteX5" fmla="*/ 3361245 w 4169484"/>
              <a:gd name="connsiteY5" fmla="*/ 2129395 h 3668718"/>
              <a:gd name="connsiteX6" fmla="*/ 3797438 w 4169484"/>
              <a:gd name="connsiteY6" fmla="*/ 2886229 h 3668718"/>
              <a:gd name="connsiteX7" fmla="*/ 3835926 w 4169484"/>
              <a:gd name="connsiteY7" fmla="*/ 3668718 h 3668718"/>
              <a:gd name="connsiteX0" fmla="*/ 0 w 4169484"/>
              <a:gd name="connsiteY0" fmla="*/ 0 h 3668718"/>
              <a:gd name="connsiteX1" fmla="*/ 3399733 w 4169484"/>
              <a:gd name="connsiteY1" fmla="*/ 1449528 h 3668718"/>
              <a:gd name="connsiteX2" fmla="*/ 3425391 w 4169484"/>
              <a:gd name="connsiteY2" fmla="*/ 1949808 h 3668718"/>
              <a:gd name="connsiteX3" fmla="*/ 4169484 w 4169484"/>
              <a:gd name="connsiteY3" fmla="*/ 1564977 h 3668718"/>
              <a:gd name="connsiteX4" fmla="*/ 4169484 w 4169484"/>
              <a:gd name="connsiteY4" fmla="*/ 1680426 h 3668718"/>
              <a:gd name="connsiteX5" fmla="*/ 3361245 w 4169484"/>
              <a:gd name="connsiteY5" fmla="*/ 2129395 h 3668718"/>
              <a:gd name="connsiteX6" fmla="*/ 3797438 w 4169484"/>
              <a:gd name="connsiteY6" fmla="*/ 2886229 h 3668718"/>
              <a:gd name="connsiteX7" fmla="*/ 3835926 w 4169484"/>
              <a:gd name="connsiteY7" fmla="*/ 3668718 h 3668718"/>
              <a:gd name="connsiteX0" fmla="*/ 0 w 4169484"/>
              <a:gd name="connsiteY0" fmla="*/ 0 h 3668718"/>
              <a:gd name="connsiteX1" fmla="*/ 3399733 w 4169484"/>
              <a:gd name="connsiteY1" fmla="*/ 1449528 h 3668718"/>
              <a:gd name="connsiteX2" fmla="*/ 3425391 w 4169484"/>
              <a:gd name="connsiteY2" fmla="*/ 1949808 h 3668718"/>
              <a:gd name="connsiteX3" fmla="*/ 4169484 w 4169484"/>
              <a:gd name="connsiteY3" fmla="*/ 1564977 h 3668718"/>
              <a:gd name="connsiteX4" fmla="*/ 4169484 w 4169484"/>
              <a:gd name="connsiteY4" fmla="*/ 1680426 h 3668718"/>
              <a:gd name="connsiteX5" fmla="*/ 3399733 w 4169484"/>
              <a:gd name="connsiteY5" fmla="*/ 2142223 h 3668718"/>
              <a:gd name="connsiteX6" fmla="*/ 3797438 w 4169484"/>
              <a:gd name="connsiteY6" fmla="*/ 2886229 h 3668718"/>
              <a:gd name="connsiteX7" fmla="*/ 3835926 w 4169484"/>
              <a:gd name="connsiteY7" fmla="*/ 3668718 h 3668718"/>
              <a:gd name="connsiteX0" fmla="*/ 0 w 4169484"/>
              <a:gd name="connsiteY0" fmla="*/ 0 h 3668718"/>
              <a:gd name="connsiteX1" fmla="*/ 3399733 w 4169484"/>
              <a:gd name="connsiteY1" fmla="*/ 1449528 h 3668718"/>
              <a:gd name="connsiteX2" fmla="*/ 3425391 w 4169484"/>
              <a:gd name="connsiteY2" fmla="*/ 1949808 h 3668718"/>
              <a:gd name="connsiteX3" fmla="*/ 4169484 w 4169484"/>
              <a:gd name="connsiteY3" fmla="*/ 1564977 h 3668718"/>
              <a:gd name="connsiteX4" fmla="*/ 4169484 w 4169484"/>
              <a:gd name="connsiteY4" fmla="*/ 1680426 h 3668718"/>
              <a:gd name="connsiteX5" fmla="*/ 3386904 w 4169484"/>
              <a:gd name="connsiteY5" fmla="*/ 2078085 h 3668718"/>
              <a:gd name="connsiteX6" fmla="*/ 3797438 w 4169484"/>
              <a:gd name="connsiteY6" fmla="*/ 2886229 h 3668718"/>
              <a:gd name="connsiteX7" fmla="*/ 3835926 w 4169484"/>
              <a:gd name="connsiteY7" fmla="*/ 3668718 h 3668718"/>
              <a:gd name="connsiteX0" fmla="*/ 0 w 4169484"/>
              <a:gd name="connsiteY0" fmla="*/ 0 h 3668718"/>
              <a:gd name="connsiteX1" fmla="*/ 3399733 w 4169484"/>
              <a:gd name="connsiteY1" fmla="*/ 1449528 h 3668718"/>
              <a:gd name="connsiteX2" fmla="*/ 3425391 w 4169484"/>
              <a:gd name="connsiteY2" fmla="*/ 1949808 h 3668718"/>
              <a:gd name="connsiteX3" fmla="*/ 4169484 w 4169484"/>
              <a:gd name="connsiteY3" fmla="*/ 1564977 h 3668718"/>
              <a:gd name="connsiteX4" fmla="*/ 4169484 w 4169484"/>
              <a:gd name="connsiteY4" fmla="*/ 1680426 h 3668718"/>
              <a:gd name="connsiteX5" fmla="*/ 3386904 w 4169484"/>
              <a:gd name="connsiteY5" fmla="*/ 2078085 h 3668718"/>
              <a:gd name="connsiteX6" fmla="*/ 3848754 w 4169484"/>
              <a:gd name="connsiteY6" fmla="*/ 2873401 h 3668718"/>
              <a:gd name="connsiteX7" fmla="*/ 3835926 w 4169484"/>
              <a:gd name="connsiteY7" fmla="*/ 3668718 h 3668718"/>
              <a:gd name="connsiteX0" fmla="*/ 0 w 4169484"/>
              <a:gd name="connsiteY0" fmla="*/ 0 h 3643063"/>
              <a:gd name="connsiteX1" fmla="*/ 3399733 w 4169484"/>
              <a:gd name="connsiteY1" fmla="*/ 1449528 h 3643063"/>
              <a:gd name="connsiteX2" fmla="*/ 3425391 w 4169484"/>
              <a:gd name="connsiteY2" fmla="*/ 1949808 h 3643063"/>
              <a:gd name="connsiteX3" fmla="*/ 4169484 w 4169484"/>
              <a:gd name="connsiteY3" fmla="*/ 1564977 h 3643063"/>
              <a:gd name="connsiteX4" fmla="*/ 4169484 w 4169484"/>
              <a:gd name="connsiteY4" fmla="*/ 1680426 h 3643063"/>
              <a:gd name="connsiteX5" fmla="*/ 3386904 w 4169484"/>
              <a:gd name="connsiteY5" fmla="*/ 2078085 h 3643063"/>
              <a:gd name="connsiteX6" fmla="*/ 3848754 w 4169484"/>
              <a:gd name="connsiteY6" fmla="*/ 2873401 h 3643063"/>
              <a:gd name="connsiteX7" fmla="*/ 3861584 w 4169484"/>
              <a:gd name="connsiteY7" fmla="*/ 3643063 h 3643063"/>
              <a:gd name="connsiteX0" fmla="*/ 0 w 4169484"/>
              <a:gd name="connsiteY0" fmla="*/ 0 h 3643063"/>
              <a:gd name="connsiteX1" fmla="*/ 3399733 w 4169484"/>
              <a:gd name="connsiteY1" fmla="*/ 1449528 h 3643063"/>
              <a:gd name="connsiteX2" fmla="*/ 3425391 w 4169484"/>
              <a:gd name="connsiteY2" fmla="*/ 1949808 h 3643063"/>
              <a:gd name="connsiteX3" fmla="*/ 4169484 w 4169484"/>
              <a:gd name="connsiteY3" fmla="*/ 1564977 h 3643063"/>
              <a:gd name="connsiteX4" fmla="*/ 4169484 w 4169484"/>
              <a:gd name="connsiteY4" fmla="*/ 1680426 h 3643063"/>
              <a:gd name="connsiteX5" fmla="*/ 3386904 w 4169484"/>
              <a:gd name="connsiteY5" fmla="*/ 2078085 h 3643063"/>
              <a:gd name="connsiteX6" fmla="*/ 3874412 w 4169484"/>
              <a:gd name="connsiteY6" fmla="*/ 2834918 h 3643063"/>
              <a:gd name="connsiteX7" fmla="*/ 3861584 w 4169484"/>
              <a:gd name="connsiteY7" fmla="*/ 3643063 h 3643063"/>
              <a:gd name="connsiteX0" fmla="*/ 0 w 4169484"/>
              <a:gd name="connsiteY0" fmla="*/ 0 h 3643063"/>
              <a:gd name="connsiteX1" fmla="*/ 3079003 w 4169484"/>
              <a:gd name="connsiteY1" fmla="*/ 1398217 h 3643063"/>
              <a:gd name="connsiteX2" fmla="*/ 3425391 w 4169484"/>
              <a:gd name="connsiteY2" fmla="*/ 1949808 h 3643063"/>
              <a:gd name="connsiteX3" fmla="*/ 4169484 w 4169484"/>
              <a:gd name="connsiteY3" fmla="*/ 1564977 h 3643063"/>
              <a:gd name="connsiteX4" fmla="*/ 4169484 w 4169484"/>
              <a:gd name="connsiteY4" fmla="*/ 1680426 h 3643063"/>
              <a:gd name="connsiteX5" fmla="*/ 3386904 w 4169484"/>
              <a:gd name="connsiteY5" fmla="*/ 2078085 h 3643063"/>
              <a:gd name="connsiteX6" fmla="*/ 3874412 w 4169484"/>
              <a:gd name="connsiteY6" fmla="*/ 2834918 h 3643063"/>
              <a:gd name="connsiteX7" fmla="*/ 3861584 w 4169484"/>
              <a:gd name="connsiteY7" fmla="*/ 3643063 h 3643063"/>
              <a:gd name="connsiteX0" fmla="*/ 0 w 4169484"/>
              <a:gd name="connsiteY0" fmla="*/ 0 h 3643063"/>
              <a:gd name="connsiteX1" fmla="*/ 3079003 w 4169484"/>
              <a:gd name="connsiteY1" fmla="*/ 1398217 h 3643063"/>
              <a:gd name="connsiteX2" fmla="*/ 3207294 w 4169484"/>
              <a:gd name="connsiteY2" fmla="*/ 2013946 h 3643063"/>
              <a:gd name="connsiteX3" fmla="*/ 4169484 w 4169484"/>
              <a:gd name="connsiteY3" fmla="*/ 1564977 h 3643063"/>
              <a:gd name="connsiteX4" fmla="*/ 4169484 w 4169484"/>
              <a:gd name="connsiteY4" fmla="*/ 1680426 h 3643063"/>
              <a:gd name="connsiteX5" fmla="*/ 3386904 w 4169484"/>
              <a:gd name="connsiteY5" fmla="*/ 2078085 h 3643063"/>
              <a:gd name="connsiteX6" fmla="*/ 3874412 w 4169484"/>
              <a:gd name="connsiteY6" fmla="*/ 2834918 h 3643063"/>
              <a:gd name="connsiteX7" fmla="*/ 3861584 w 4169484"/>
              <a:gd name="connsiteY7" fmla="*/ 3643063 h 3643063"/>
              <a:gd name="connsiteX0" fmla="*/ 0 w 4169484"/>
              <a:gd name="connsiteY0" fmla="*/ 0 h 3643063"/>
              <a:gd name="connsiteX1" fmla="*/ 3066174 w 4169484"/>
              <a:gd name="connsiteY1" fmla="*/ 1488011 h 3643063"/>
              <a:gd name="connsiteX2" fmla="*/ 3207294 w 4169484"/>
              <a:gd name="connsiteY2" fmla="*/ 2013946 h 3643063"/>
              <a:gd name="connsiteX3" fmla="*/ 4169484 w 4169484"/>
              <a:gd name="connsiteY3" fmla="*/ 1564977 h 3643063"/>
              <a:gd name="connsiteX4" fmla="*/ 4169484 w 4169484"/>
              <a:gd name="connsiteY4" fmla="*/ 1680426 h 3643063"/>
              <a:gd name="connsiteX5" fmla="*/ 3386904 w 4169484"/>
              <a:gd name="connsiteY5" fmla="*/ 2078085 h 3643063"/>
              <a:gd name="connsiteX6" fmla="*/ 3874412 w 4169484"/>
              <a:gd name="connsiteY6" fmla="*/ 2834918 h 3643063"/>
              <a:gd name="connsiteX7" fmla="*/ 3861584 w 4169484"/>
              <a:gd name="connsiteY7" fmla="*/ 3643063 h 3643063"/>
              <a:gd name="connsiteX0" fmla="*/ 0 w 4336264"/>
              <a:gd name="connsiteY0" fmla="*/ 0 h 3450648"/>
              <a:gd name="connsiteX1" fmla="*/ 3232954 w 4336264"/>
              <a:gd name="connsiteY1" fmla="*/ 1295596 h 3450648"/>
              <a:gd name="connsiteX2" fmla="*/ 3374074 w 4336264"/>
              <a:gd name="connsiteY2" fmla="*/ 1821531 h 3450648"/>
              <a:gd name="connsiteX3" fmla="*/ 4336264 w 4336264"/>
              <a:gd name="connsiteY3" fmla="*/ 1372562 h 3450648"/>
              <a:gd name="connsiteX4" fmla="*/ 4336264 w 4336264"/>
              <a:gd name="connsiteY4" fmla="*/ 1488011 h 3450648"/>
              <a:gd name="connsiteX5" fmla="*/ 3553684 w 4336264"/>
              <a:gd name="connsiteY5" fmla="*/ 1885670 h 3450648"/>
              <a:gd name="connsiteX6" fmla="*/ 4041192 w 4336264"/>
              <a:gd name="connsiteY6" fmla="*/ 2642503 h 3450648"/>
              <a:gd name="connsiteX7" fmla="*/ 4028364 w 4336264"/>
              <a:gd name="connsiteY7" fmla="*/ 3450648 h 3450648"/>
              <a:gd name="connsiteX0" fmla="*/ 0 w 4336264"/>
              <a:gd name="connsiteY0" fmla="*/ 0 h 3450648"/>
              <a:gd name="connsiteX1" fmla="*/ 3258612 w 4336264"/>
              <a:gd name="connsiteY1" fmla="*/ 1346907 h 3450648"/>
              <a:gd name="connsiteX2" fmla="*/ 3374074 w 4336264"/>
              <a:gd name="connsiteY2" fmla="*/ 1821531 h 3450648"/>
              <a:gd name="connsiteX3" fmla="*/ 4336264 w 4336264"/>
              <a:gd name="connsiteY3" fmla="*/ 1372562 h 3450648"/>
              <a:gd name="connsiteX4" fmla="*/ 4336264 w 4336264"/>
              <a:gd name="connsiteY4" fmla="*/ 1488011 h 3450648"/>
              <a:gd name="connsiteX5" fmla="*/ 3553684 w 4336264"/>
              <a:gd name="connsiteY5" fmla="*/ 1885670 h 3450648"/>
              <a:gd name="connsiteX6" fmla="*/ 4041192 w 4336264"/>
              <a:gd name="connsiteY6" fmla="*/ 2642503 h 3450648"/>
              <a:gd name="connsiteX7" fmla="*/ 4028364 w 4336264"/>
              <a:gd name="connsiteY7" fmla="*/ 3450648 h 3450648"/>
              <a:gd name="connsiteX0" fmla="*/ 0 w 4336264"/>
              <a:gd name="connsiteY0" fmla="*/ 0 h 3450648"/>
              <a:gd name="connsiteX1" fmla="*/ 3258612 w 4336264"/>
              <a:gd name="connsiteY1" fmla="*/ 1346907 h 3450648"/>
              <a:gd name="connsiteX2" fmla="*/ 3284270 w 4336264"/>
              <a:gd name="connsiteY2" fmla="*/ 1834359 h 3450648"/>
              <a:gd name="connsiteX3" fmla="*/ 4336264 w 4336264"/>
              <a:gd name="connsiteY3" fmla="*/ 1372562 h 3450648"/>
              <a:gd name="connsiteX4" fmla="*/ 4336264 w 4336264"/>
              <a:gd name="connsiteY4" fmla="*/ 1488011 h 3450648"/>
              <a:gd name="connsiteX5" fmla="*/ 3553684 w 4336264"/>
              <a:gd name="connsiteY5" fmla="*/ 1885670 h 3450648"/>
              <a:gd name="connsiteX6" fmla="*/ 4041192 w 4336264"/>
              <a:gd name="connsiteY6" fmla="*/ 2642503 h 3450648"/>
              <a:gd name="connsiteX7" fmla="*/ 4028364 w 4336264"/>
              <a:gd name="connsiteY7" fmla="*/ 3450648 h 3450648"/>
              <a:gd name="connsiteX0" fmla="*/ 0 w 4336264"/>
              <a:gd name="connsiteY0" fmla="*/ 0 h 3450648"/>
              <a:gd name="connsiteX1" fmla="*/ 3258612 w 4336264"/>
              <a:gd name="connsiteY1" fmla="*/ 1346907 h 3450648"/>
              <a:gd name="connsiteX2" fmla="*/ 3284270 w 4336264"/>
              <a:gd name="connsiteY2" fmla="*/ 1834359 h 3450648"/>
              <a:gd name="connsiteX3" fmla="*/ 4336264 w 4336264"/>
              <a:gd name="connsiteY3" fmla="*/ 1372562 h 3450648"/>
              <a:gd name="connsiteX4" fmla="*/ 4336264 w 4336264"/>
              <a:gd name="connsiteY4" fmla="*/ 1488011 h 3450648"/>
              <a:gd name="connsiteX5" fmla="*/ 3540855 w 4336264"/>
              <a:gd name="connsiteY5" fmla="*/ 1962636 h 3450648"/>
              <a:gd name="connsiteX6" fmla="*/ 4041192 w 4336264"/>
              <a:gd name="connsiteY6" fmla="*/ 2642503 h 3450648"/>
              <a:gd name="connsiteX7" fmla="*/ 4028364 w 4336264"/>
              <a:gd name="connsiteY7" fmla="*/ 3450648 h 3450648"/>
              <a:gd name="connsiteX0" fmla="*/ 0 w 4336264"/>
              <a:gd name="connsiteY0" fmla="*/ 0 h 3450648"/>
              <a:gd name="connsiteX1" fmla="*/ 3258612 w 4336264"/>
              <a:gd name="connsiteY1" fmla="*/ 1346907 h 3450648"/>
              <a:gd name="connsiteX2" fmla="*/ 3284270 w 4336264"/>
              <a:gd name="connsiteY2" fmla="*/ 1834359 h 3450648"/>
              <a:gd name="connsiteX3" fmla="*/ 4336264 w 4336264"/>
              <a:gd name="connsiteY3" fmla="*/ 1372562 h 3450648"/>
              <a:gd name="connsiteX4" fmla="*/ 4336264 w 4336264"/>
              <a:gd name="connsiteY4" fmla="*/ 1488011 h 3450648"/>
              <a:gd name="connsiteX5" fmla="*/ 3540855 w 4336264"/>
              <a:gd name="connsiteY5" fmla="*/ 2008941 h 3450648"/>
              <a:gd name="connsiteX6" fmla="*/ 4041192 w 4336264"/>
              <a:gd name="connsiteY6" fmla="*/ 2642503 h 3450648"/>
              <a:gd name="connsiteX7" fmla="*/ 4028364 w 4336264"/>
              <a:gd name="connsiteY7" fmla="*/ 3450648 h 3450648"/>
              <a:gd name="connsiteX0" fmla="*/ 0 w 4336264"/>
              <a:gd name="connsiteY0" fmla="*/ 0 h 3450648"/>
              <a:gd name="connsiteX1" fmla="*/ 3258612 w 4336264"/>
              <a:gd name="connsiteY1" fmla="*/ 1346907 h 3450648"/>
              <a:gd name="connsiteX2" fmla="*/ 3284270 w 4336264"/>
              <a:gd name="connsiteY2" fmla="*/ 1834359 h 3450648"/>
              <a:gd name="connsiteX3" fmla="*/ 4336264 w 4336264"/>
              <a:gd name="connsiteY3" fmla="*/ 1372562 h 3450648"/>
              <a:gd name="connsiteX4" fmla="*/ 4309805 w 4336264"/>
              <a:gd name="connsiteY4" fmla="*/ 1646769 h 3450648"/>
              <a:gd name="connsiteX5" fmla="*/ 3540855 w 4336264"/>
              <a:gd name="connsiteY5" fmla="*/ 2008941 h 3450648"/>
              <a:gd name="connsiteX6" fmla="*/ 4041192 w 4336264"/>
              <a:gd name="connsiteY6" fmla="*/ 2642503 h 3450648"/>
              <a:gd name="connsiteX7" fmla="*/ 4028364 w 4336264"/>
              <a:gd name="connsiteY7" fmla="*/ 3450648 h 3450648"/>
              <a:gd name="connsiteX0" fmla="*/ 0 w 4316420"/>
              <a:gd name="connsiteY0" fmla="*/ 0 h 3450648"/>
              <a:gd name="connsiteX1" fmla="*/ 3258612 w 4316420"/>
              <a:gd name="connsiteY1" fmla="*/ 1346907 h 3450648"/>
              <a:gd name="connsiteX2" fmla="*/ 3284270 w 4316420"/>
              <a:gd name="connsiteY2" fmla="*/ 1834359 h 3450648"/>
              <a:gd name="connsiteX3" fmla="*/ 4316420 w 4316420"/>
              <a:gd name="connsiteY3" fmla="*/ 1498245 h 3450648"/>
              <a:gd name="connsiteX4" fmla="*/ 4309805 w 4316420"/>
              <a:gd name="connsiteY4" fmla="*/ 1646769 h 3450648"/>
              <a:gd name="connsiteX5" fmla="*/ 3540855 w 4316420"/>
              <a:gd name="connsiteY5" fmla="*/ 2008941 h 3450648"/>
              <a:gd name="connsiteX6" fmla="*/ 4041192 w 4316420"/>
              <a:gd name="connsiteY6" fmla="*/ 2642503 h 3450648"/>
              <a:gd name="connsiteX7" fmla="*/ 4028364 w 4316420"/>
              <a:gd name="connsiteY7" fmla="*/ 3450648 h 3450648"/>
              <a:gd name="connsiteX0" fmla="*/ 0 w 4316420"/>
              <a:gd name="connsiteY0" fmla="*/ 0 h 3450648"/>
              <a:gd name="connsiteX1" fmla="*/ 3258612 w 4316420"/>
              <a:gd name="connsiteY1" fmla="*/ 1346907 h 3450648"/>
              <a:gd name="connsiteX2" fmla="*/ 3350417 w 4316420"/>
              <a:gd name="connsiteY2" fmla="*/ 1940198 h 3450648"/>
              <a:gd name="connsiteX3" fmla="*/ 4316420 w 4316420"/>
              <a:gd name="connsiteY3" fmla="*/ 1498245 h 3450648"/>
              <a:gd name="connsiteX4" fmla="*/ 4309805 w 4316420"/>
              <a:gd name="connsiteY4" fmla="*/ 1646769 h 3450648"/>
              <a:gd name="connsiteX5" fmla="*/ 3540855 w 4316420"/>
              <a:gd name="connsiteY5" fmla="*/ 2008941 h 3450648"/>
              <a:gd name="connsiteX6" fmla="*/ 4041192 w 4316420"/>
              <a:gd name="connsiteY6" fmla="*/ 2642503 h 3450648"/>
              <a:gd name="connsiteX7" fmla="*/ 4028364 w 4316420"/>
              <a:gd name="connsiteY7" fmla="*/ 3450648 h 3450648"/>
              <a:gd name="connsiteX0" fmla="*/ 0 w 4316420"/>
              <a:gd name="connsiteY0" fmla="*/ 0 h 3450648"/>
              <a:gd name="connsiteX1" fmla="*/ 3258612 w 4316420"/>
              <a:gd name="connsiteY1" fmla="*/ 1346907 h 3450648"/>
              <a:gd name="connsiteX2" fmla="*/ 3357031 w 4316420"/>
              <a:gd name="connsiteY2" fmla="*/ 1953428 h 3450648"/>
              <a:gd name="connsiteX3" fmla="*/ 4316420 w 4316420"/>
              <a:gd name="connsiteY3" fmla="*/ 1498245 h 3450648"/>
              <a:gd name="connsiteX4" fmla="*/ 4309805 w 4316420"/>
              <a:gd name="connsiteY4" fmla="*/ 1646769 h 3450648"/>
              <a:gd name="connsiteX5" fmla="*/ 3540855 w 4316420"/>
              <a:gd name="connsiteY5" fmla="*/ 2008941 h 3450648"/>
              <a:gd name="connsiteX6" fmla="*/ 4041192 w 4316420"/>
              <a:gd name="connsiteY6" fmla="*/ 2642503 h 3450648"/>
              <a:gd name="connsiteX7" fmla="*/ 4028364 w 4316420"/>
              <a:gd name="connsiteY7" fmla="*/ 3450648 h 3450648"/>
              <a:gd name="connsiteX0" fmla="*/ 0 w 4316420"/>
              <a:gd name="connsiteY0" fmla="*/ 0 h 3450648"/>
              <a:gd name="connsiteX1" fmla="*/ 3337988 w 4316420"/>
              <a:gd name="connsiteY1" fmla="*/ 1432901 h 3450648"/>
              <a:gd name="connsiteX2" fmla="*/ 3357031 w 4316420"/>
              <a:gd name="connsiteY2" fmla="*/ 1953428 h 3450648"/>
              <a:gd name="connsiteX3" fmla="*/ 4316420 w 4316420"/>
              <a:gd name="connsiteY3" fmla="*/ 1498245 h 3450648"/>
              <a:gd name="connsiteX4" fmla="*/ 4309805 w 4316420"/>
              <a:gd name="connsiteY4" fmla="*/ 1646769 h 3450648"/>
              <a:gd name="connsiteX5" fmla="*/ 3540855 w 4316420"/>
              <a:gd name="connsiteY5" fmla="*/ 2008941 h 3450648"/>
              <a:gd name="connsiteX6" fmla="*/ 4041192 w 4316420"/>
              <a:gd name="connsiteY6" fmla="*/ 2642503 h 3450648"/>
              <a:gd name="connsiteX7" fmla="*/ 4028364 w 4316420"/>
              <a:gd name="connsiteY7" fmla="*/ 3450648 h 3450648"/>
              <a:gd name="connsiteX0" fmla="*/ 0 w 4329650"/>
              <a:gd name="connsiteY0" fmla="*/ 0 h 3430803"/>
              <a:gd name="connsiteX1" fmla="*/ 3351218 w 4329650"/>
              <a:gd name="connsiteY1" fmla="*/ 1413056 h 3430803"/>
              <a:gd name="connsiteX2" fmla="*/ 3370261 w 4329650"/>
              <a:gd name="connsiteY2" fmla="*/ 1933583 h 3430803"/>
              <a:gd name="connsiteX3" fmla="*/ 4329650 w 4329650"/>
              <a:gd name="connsiteY3" fmla="*/ 1478400 h 3430803"/>
              <a:gd name="connsiteX4" fmla="*/ 4323035 w 4329650"/>
              <a:gd name="connsiteY4" fmla="*/ 1626924 h 3430803"/>
              <a:gd name="connsiteX5" fmla="*/ 3554085 w 4329650"/>
              <a:gd name="connsiteY5" fmla="*/ 1989096 h 3430803"/>
              <a:gd name="connsiteX6" fmla="*/ 4054422 w 4329650"/>
              <a:gd name="connsiteY6" fmla="*/ 2622658 h 3430803"/>
              <a:gd name="connsiteX7" fmla="*/ 4041594 w 4329650"/>
              <a:gd name="connsiteY7" fmla="*/ 3430803 h 3430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29650" h="3430803">
                <a:moveTo>
                  <a:pt x="0" y="0"/>
                </a:moveTo>
                <a:lnTo>
                  <a:pt x="3351218" y="1413056"/>
                </a:lnTo>
                <a:lnTo>
                  <a:pt x="3370261" y="1933583"/>
                </a:lnTo>
                <a:lnTo>
                  <a:pt x="4329650" y="1478400"/>
                </a:lnTo>
                <a:lnTo>
                  <a:pt x="4323035" y="1626924"/>
                </a:lnTo>
                <a:lnTo>
                  <a:pt x="3554085" y="1989096"/>
                </a:lnTo>
                <a:lnTo>
                  <a:pt x="4054422" y="2622658"/>
                </a:lnTo>
                <a:lnTo>
                  <a:pt x="4041594" y="3430803"/>
                </a:lnTo>
              </a:path>
            </a:pathLst>
          </a:custGeom>
          <a:ln w="47625">
            <a:solidFill>
              <a:srgbClr val="CC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365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825" name="Group 1"/>
          <p:cNvGrpSpPr>
            <a:grpSpLocks/>
          </p:cNvGrpSpPr>
          <p:nvPr/>
        </p:nvGrpSpPr>
        <p:grpSpPr bwMode="auto">
          <a:xfrm>
            <a:off x="706438" y="3411538"/>
            <a:ext cx="7951787" cy="3033712"/>
            <a:chOff x="668088" y="1859772"/>
            <a:chExt cx="7950943" cy="3032546"/>
          </a:xfrm>
        </p:grpSpPr>
        <p:grpSp>
          <p:nvGrpSpPr>
            <p:cNvPr id="205829" name="Group 187"/>
            <p:cNvGrpSpPr>
              <a:grpSpLocks/>
            </p:cNvGrpSpPr>
            <p:nvPr/>
          </p:nvGrpSpPr>
          <p:grpSpPr bwMode="auto">
            <a:xfrm>
              <a:off x="1083832" y="1870528"/>
              <a:ext cx="1052512" cy="355600"/>
              <a:chOff x="4410" y="1365"/>
              <a:chExt cx="663" cy="224"/>
            </a:xfrm>
          </p:grpSpPr>
          <p:sp>
            <p:nvSpPr>
              <p:cNvPr id="52" name="Rectangle 188"/>
              <p:cNvSpPr>
                <a:spLocks noChangeArrowheads="1"/>
              </p:cNvSpPr>
              <p:nvPr/>
            </p:nvSpPr>
            <p:spPr bwMode="auto">
              <a:xfrm>
                <a:off x="4410" y="1500"/>
                <a:ext cx="495" cy="87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3" name="AutoShape 189"/>
              <p:cNvSpPr>
                <a:spLocks noChangeArrowheads="1"/>
              </p:cNvSpPr>
              <p:nvPr/>
            </p:nvSpPr>
            <p:spPr bwMode="auto">
              <a:xfrm>
                <a:off x="4410" y="1368"/>
                <a:ext cx="663" cy="135"/>
              </a:xfrm>
              <a:prstGeom prst="parallelogram">
                <a:avLst>
                  <a:gd name="adj" fmla="val 122778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4" name="Freeform 190"/>
              <p:cNvSpPr>
                <a:spLocks/>
              </p:cNvSpPr>
              <p:nvPr/>
            </p:nvSpPr>
            <p:spPr bwMode="auto">
              <a:xfrm>
                <a:off x="4904" y="1365"/>
                <a:ext cx="169" cy="224"/>
              </a:xfrm>
              <a:custGeom>
                <a:avLst/>
                <a:gdLst>
                  <a:gd name="T0" fmla="*/ 0 w 169"/>
                  <a:gd name="T1" fmla="*/ 138 h 224"/>
                  <a:gd name="T2" fmla="*/ 0 w 169"/>
                  <a:gd name="T3" fmla="*/ 224 h 224"/>
                  <a:gd name="T4" fmla="*/ 169 w 169"/>
                  <a:gd name="T5" fmla="*/ 77 h 224"/>
                  <a:gd name="T6" fmla="*/ 169 w 169"/>
                  <a:gd name="T7" fmla="*/ 0 h 224"/>
                  <a:gd name="T8" fmla="*/ 0 w 169"/>
                  <a:gd name="T9" fmla="*/ 138 h 22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69"/>
                  <a:gd name="T16" fmla="*/ 0 h 224"/>
                  <a:gd name="T17" fmla="*/ 169 w 169"/>
                  <a:gd name="T18" fmla="*/ 224 h 22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69" h="224">
                    <a:moveTo>
                      <a:pt x="0" y="138"/>
                    </a:moveTo>
                    <a:lnTo>
                      <a:pt x="0" y="224"/>
                    </a:lnTo>
                    <a:lnTo>
                      <a:pt x="169" y="77"/>
                    </a:lnTo>
                    <a:lnTo>
                      <a:pt x="169" y="0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chemeClr val="accent1"/>
              </a:solidFill>
              <a:ln w="635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5" name="Freeform 191"/>
              <p:cNvSpPr>
                <a:spLocks/>
              </p:cNvSpPr>
              <p:nvPr/>
            </p:nvSpPr>
            <p:spPr bwMode="auto">
              <a:xfrm>
                <a:off x="4475" y="1395"/>
                <a:ext cx="506" cy="80"/>
              </a:xfrm>
              <a:custGeom>
                <a:avLst/>
                <a:gdLst>
                  <a:gd name="T0" fmla="*/ 0 w 280"/>
                  <a:gd name="T1" fmla="*/ 63 h 63"/>
                  <a:gd name="T2" fmla="*/ 37 w 280"/>
                  <a:gd name="T3" fmla="*/ 62 h 63"/>
                  <a:gd name="T4" fmla="*/ 219 w 280"/>
                  <a:gd name="T5" fmla="*/ 0 h 63"/>
                  <a:gd name="T6" fmla="*/ 280 w 280"/>
                  <a:gd name="T7" fmla="*/ 0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0"/>
                  <a:gd name="T13" fmla="*/ 0 h 63"/>
                  <a:gd name="T14" fmla="*/ 280 w 280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0" h="63">
                    <a:moveTo>
                      <a:pt x="0" y="63"/>
                    </a:moveTo>
                    <a:lnTo>
                      <a:pt x="37" y="62"/>
                    </a:lnTo>
                    <a:lnTo>
                      <a:pt x="219" y="0"/>
                    </a:lnTo>
                    <a:lnTo>
                      <a:pt x="280" y="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6" name="Freeform 192"/>
              <p:cNvSpPr>
                <a:spLocks/>
              </p:cNvSpPr>
              <p:nvPr/>
            </p:nvSpPr>
            <p:spPr bwMode="auto">
              <a:xfrm>
                <a:off x="4593" y="1391"/>
                <a:ext cx="293" cy="93"/>
              </a:xfrm>
              <a:custGeom>
                <a:avLst/>
                <a:gdLst>
                  <a:gd name="T0" fmla="*/ 0 w 293"/>
                  <a:gd name="T1" fmla="*/ 0 h 93"/>
                  <a:gd name="T2" fmla="*/ 67 w 293"/>
                  <a:gd name="T3" fmla="*/ 1 h 93"/>
                  <a:gd name="T4" fmla="*/ 195 w 293"/>
                  <a:gd name="T5" fmla="*/ 93 h 93"/>
                  <a:gd name="T6" fmla="*/ 293 w 293"/>
                  <a:gd name="T7" fmla="*/ 93 h 9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93"/>
                  <a:gd name="T13" fmla="*/ 0 h 93"/>
                  <a:gd name="T14" fmla="*/ 293 w 293"/>
                  <a:gd name="T15" fmla="*/ 93 h 9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93" h="93">
                    <a:moveTo>
                      <a:pt x="0" y="0"/>
                    </a:moveTo>
                    <a:lnTo>
                      <a:pt x="67" y="1"/>
                    </a:lnTo>
                    <a:lnTo>
                      <a:pt x="195" y="93"/>
                    </a:lnTo>
                    <a:lnTo>
                      <a:pt x="293" y="93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205830" name="Group 187"/>
            <p:cNvGrpSpPr>
              <a:grpSpLocks/>
            </p:cNvGrpSpPr>
            <p:nvPr/>
          </p:nvGrpSpPr>
          <p:grpSpPr bwMode="auto">
            <a:xfrm>
              <a:off x="4247454" y="1859772"/>
              <a:ext cx="1052512" cy="355600"/>
              <a:chOff x="4410" y="1365"/>
              <a:chExt cx="663" cy="224"/>
            </a:xfrm>
          </p:grpSpPr>
          <p:sp>
            <p:nvSpPr>
              <p:cNvPr id="58" name="Rectangle 188"/>
              <p:cNvSpPr>
                <a:spLocks noChangeArrowheads="1"/>
              </p:cNvSpPr>
              <p:nvPr/>
            </p:nvSpPr>
            <p:spPr bwMode="auto">
              <a:xfrm>
                <a:off x="4410" y="1500"/>
                <a:ext cx="495" cy="87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9" name="AutoShape 189"/>
              <p:cNvSpPr>
                <a:spLocks noChangeArrowheads="1"/>
              </p:cNvSpPr>
              <p:nvPr/>
            </p:nvSpPr>
            <p:spPr bwMode="auto">
              <a:xfrm>
                <a:off x="4410" y="1368"/>
                <a:ext cx="663" cy="135"/>
              </a:xfrm>
              <a:prstGeom prst="parallelogram">
                <a:avLst>
                  <a:gd name="adj" fmla="val 122778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0" name="Freeform 190"/>
              <p:cNvSpPr>
                <a:spLocks/>
              </p:cNvSpPr>
              <p:nvPr/>
            </p:nvSpPr>
            <p:spPr bwMode="auto">
              <a:xfrm>
                <a:off x="4904" y="1365"/>
                <a:ext cx="169" cy="224"/>
              </a:xfrm>
              <a:custGeom>
                <a:avLst/>
                <a:gdLst>
                  <a:gd name="T0" fmla="*/ 0 w 169"/>
                  <a:gd name="T1" fmla="*/ 138 h 224"/>
                  <a:gd name="T2" fmla="*/ 0 w 169"/>
                  <a:gd name="T3" fmla="*/ 224 h 224"/>
                  <a:gd name="T4" fmla="*/ 169 w 169"/>
                  <a:gd name="T5" fmla="*/ 77 h 224"/>
                  <a:gd name="T6" fmla="*/ 169 w 169"/>
                  <a:gd name="T7" fmla="*/ 0 h 224"/>
                  <a:gd name="T8" fmla="*/ 0 w 169"/>
                  <a:gd name="T9" fmla="*/ 138 h 22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69"/>
                  <a:gd name="T16" fmla="*/ 0 h 224"/>
                  <a:gd name="T17" fmla="*/ 169 w 169"/>
                  <a:gd name="T18" fmla="*/ 224 h 22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69" h="224">
                    <a:moveTo>
                      <a:pt x="0" y="138"/>
                    </a:moveTo>
                    <a:lnTo>
                      <a:pt x="0" y="224"/>
                    </a:lnTo>
                    <a:lnTo>
                      <a:pt x="169" y="77"/>
                    </a:lnTo>
                    <a:lnTo>
                      <a:pt x="169" y="0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chemeClr val="accent1"/>
              </a:solidFill>
              <a:ln w="635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1" name="Freeform 191"/>
              <p:cNvSpPr>
                <a:spLocks/>
              </p:cNvSpPr>
              <p:nvPr/>
            </p:nvSpPr>
            <p:spPr bwMode="auto">
              <a:xfrm>
                <a:off x="4475" y="1395"/>
                <a:ext cx="506" cy="80"/>
              </a:xfrm>
              <a:custGeom>
                <a:avLst/>
                <a:gdLst>
                  <a:gd name="T0" fmla="*/ 0 w 280"/>
                  <a:gd name="T1" fmla="*/ 63 h 63"/>
                  <a:gd name="T2" fmla="*/ 37 w 280"/>
                  <a:gd name="T3" fmla="*/ 62 h 63"/>
                  <a:gd name="T4" fmla="*/ 219 w 280"/>
                  <a:gd name="T5" fmla="*/ 0 h 63"/>
                  <a:gd name="T6" fmla="*/ 280 w 280"/>
                  <a:gd name="T7" fmla="*/ 0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0"/>
                  <a:gd name="T13" fmla="*/ 0 h 63"/>
                  <a:gd name="T14" fmla="*/ 280 w 280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0" h="63">
                    <a:moveTo>
                      <a:pt x="0" y="63"/>
                    </a:moveTo>
                    <a:lnTo>
                      <a:pt x="37" y="62"/>
                    </a:lnTo>
                    <a:lnTo>
                      <a:pt x="219" y="0"/>
                    </a:lnTo>
                    <a:lnTo>
                      <a:pt x="280" y="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2" name="Freeform 192"/>
              <p:cNvSpPr>
                <a:spLocks/>
              </p:cNvSpPr>
              <p:nvPr/>
            </p:nvSpPr>
            <p:spPr bwMode="auto">
              <a:xfrm>
                <a:off x="4593" y="1391"/>
                <a:ext cx="293" cy="93"/>
              </a:xfrm>
              <a:custGeom>
                <a:avLst/>
                <a:gdLst>
                  <a:gd name="T0" fmla="*/ 0 w 293"/>
                  <a:gd name="T1" fmla="*/ 0 h 93"/>
                  <a:gd name="T2" fmla="*/ 67 w 293"/>
                  <a:gd name="T3" fmla="*/ 1 h 93"/>
                  <a:gd name="T4" fmla="*/ 195 w 293"/>
                  <a:gd name="T5" fmla="*/ 93 h 93"/>
                  <a:gd name="T6" fmla="*/ 293 w 293"/>
                  <a:gd name="T7" fmla="*/ 93 h 9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93"/>
                  <a:gd name="T13" fmla="*/ 0 h 93"/>
                  <a:gd name="T14" fmla="*/ 293 w 293"/>
                  <a:gd name="T15" fmla="*/ 93 h 9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93" h="93">
                    <a:moveTo>
                      <a:pt x="0" y="0"/>
                    </a:moveTo>
                    <a:lnTo>
                      <a:pt x="67" y="1"/>
                    </a:lnTo>
                    <a:lnTo>
                      <a:pt x="195" y="93"/>
                    </a:lnTo>
                    <a:lnTo>
                      <a:pt x="293" y="93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547" name="TextBox 546"/>
            <p:cNvSpPr txBox="1"/>
            <p:nvPr/>
          </p:nvSpPr>
          <p:spPr>
            <a:xfrm>
              <a:off x="7042811" y="3997312"/>
              <a:ext cx="1063512" cy="30785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Server racks</a:t>
              </a:r>
            </a:p>
          </p:txBody>
        </p:sp>
        <p:sp>
          <p:nvSpPr>
            <p:cNvPr id="555" name="TextBox 554"/>
            <p:cNvSpPr txBox="1"/>
            <p:nvPr/>
          </p:nvSpPr>
          <p:spPr>
            <a:xfrm>
              <a:off x="7026938" y="3540288"/>
              <a:ext cx="1144466" cy="30785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TOR switches</a:t>
              </a:r>
            </a:p>
          </p:txBody>
        </p:sp>
        <p:sp>
          <p:nvSpPr>
            <p:cNvPr id="432" name="TextBox 431"/>
            <p:cNvSpPr txBox="1"/>
            <p:nvPr/>
          </p:nvSpPr>
          <p:spPr>
            <a:xfrm>
              <a:off x="7026938" y="1893096"/>
              <a:ext cx="1592093" cy="30785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Tier-1 switches</a:t>
              </a:r>
            </a:p>
          </p:txBody>
        </p:sp>
        <p:sp>
          <p:nvSpPr>
            <p:cNvPr id="433" name="TextBox 432"/>
            <p:cNvSpPr txBox="1"/>
            <p:nvPr/>
          </p:nvSpPr>
          <p:spPr>
            <a:xfrm>
              <a:off x="7025350" y="2730974"/>
              <a:ext cx="1592094" cy="30785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Tier-2 switches</a:t>
              </a:r>
            </a:p>
          </p:txBody>
        </p:sp>
        <p:grpSp>
          <p:nvGrpSpPr>
            <p:cNvPr id="205835" name="Group 24"/>
            <p:cNvGrpSpPr>
              <a:grpSpLocks/>
            </p:cNvGrpSpPr>
            <p:nvPr/>
          </p:nvGrpSpPr>
          <p:grpSpPr bwMode="auto">
            <a:xfrm>
              <a:off x="702813" y="2731140"/>
              <a:ext cx="1470209" cy="1869141"/>
              <a:chOff x="916173" y="4038600"/>
              <a:chExt cx="1470209" cy="1869141"/>
            </a:xfrm>
          </p:grpSpPr>
          <p:grpSp>
            <p:nvGrpSpPr>
              <p:cNvPr id="206613" name="Group 187"/>
              <p:cNvGrpSpPr>
                <a:grpSpLocks/>
              </p:cNvGrpSpPr>
              <p:nvPr/>
            </p:nvGrpSpPr>
            <p:grpSpPr bwMode="auto">
              <a:xfrm>
                <a:off x="1295400" y="4038600"/>
                <a:ext cx="1052512" cy="355600"/>
                <a:chOff x="4410" y="1365"/>
                <a:chExt cx="663" cy="224"/>
              </a:xfrm>
            </p:grpSpPr>
            <p:sp>
              <p:nvSpPr>
                <p:cNvPr id="70" name="Rectangle 188"/>
                <p:cNvSpPr>
                  <a:spLocks noChangeArrowheads="1"/>
                </p:cNvSpPr>
                <p:nvPr/>
              </p:nvSpPr>
              <p:spPr bwMode="auto">
                <a:xfrm>
                  <a:off x="4410" y="1500"/>
                  <a:ext cx="495" cy="87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1" name="AutoShape 189"/>
                <p:cNvSpPr>
                  <a:spLocks noChangeArrowheads="1"/>
                </p:cNvSpPr>
                <p:nvPr/>
              </p:nvSpPr>
              <p:spPr bwMode="auto">
                <a:xfrm>
                  <a:off x="4410" y="1368"/>
                  <a:ext cx="663" cy="135"/>
                </a:xfrm>
                <a:prstGeom prst="parallelogram">
                  <a:avLst>
                    <a:gd name="adj" fmla="val 122778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2" name="Freeform 190"/>
                <p:cNvSpPr>
                  <a:spLocks/>
                </p:cNvSpPr>
                <p:nvPr/>
              </p:nvSpPr>
              <p:spPr bwMode="auto">
                <a:xfrm>
                  <a:off x="4904" y="1365"/>
                  <a:ext cx="169" cy="224"/>
                </a:xfrm>
                <a:custGeom>
                  <a:avLst/>
                  <a:gdLst>
                    <a:gd name="T0" fmla="*/ 0 w 169"/>
                    <a:gd name="T1" fmla="*/ 138 h 224"/>
                    <a:gd name="T2" fmla="*/ 0 w 169"/>
                    <a:gd name="T3" fmla="*/ 224 h 224"/>
                    <a:gd name="T4" fmla="*/ 169 w 169"/>
                    <a:gd name="T5" fmla="*/ 77 h 224"/>
                    <a:gd name="T6" fmla="*/ 169 w 169"/>
                    <a:gd name="T7" fmla="*/ 0 h 224"/>
                    <a:gd name="T8" fmla="*/ 0 w 169"/>
                    <a:gd name="T9" fmla="*/ 138 h 2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9"/>
                    <a:gd name="T16" fmla="*/ 0 h 224"/>
                    <a:gd name="T17" fmla="*/ 169 w 169"/>
                    <a:gd name="T18" fmla="*/ 224 h 2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9" h="224">
                      <a:moveTo>
                        <a:pt x="0" y="138"/>
                      </a:moveTo>
                      <a:lnTo>
                        <a:pt x="0" y="224"/>
                      </a:lnTo>
                      <a:lnTo>
                        <a:pt x="169" y="77"/>
                      </a:lnTo>
                      <a:lnTo>
                        <a:pt x="169" y="0"/>
                      </a:ln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3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3" name="Freeform 191"/>
                <p:cNvSpPr>
                  <a:spLocks/>
                </p:cNvSpPr>
                <p:nvPr/>
              </p:nvSpPr>
              <p:spPr bwMode="auto">
                <a:xfrm>
                  <a:off x="4475" y="1395"/>
                  <a:ext cx="506" cy="80"/>
                </a:xfrm>
                <a:custGeom>
                  <a:avLst/>
                  <a:gdLst>
                    <a:gd name="T0" fmla="*/ 0 w 280"/>
                    <a:gd name="T1" fmla="*/ 63 h 63"/>
                    <a:gd name="T2" fmla="*/ 37 w 280"/>
                    <a:gd name="T3" fmla="*/ 62 h 63"/>
                    <a:gd name="T4" fmla="*/ 219 w 280"/>
                    <a:gd name="T5" fmla="*/ 0 h 63"/>
                    <a:gd name="T6" fmla="*/ 280 w 280"/>
                    <a:gd name="T7" fmla="*/ 0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0"/>
                    <a:gd name="T13" fmla="*/ 0 h 63"/>
                    <a:gd name="T14" fmla="*/ 280 w 280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0" h="63">
                      <a:moveTo>
                        <a:pt x="0" y="63"/>
                      </a:moveTo>
                      <a:lnTo>
                        <a:pt x="37" y="62"/>
                      </a:lnTo>
                      <a:lnTo>
                        <a:pt x="219" y="0"/>
                      </a:lnTo>
                      <a:lnTo>
                        <a:pt x="280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4" name="Freeform 192"/>
                <p:cNvSpPr>
                  <a:spLocks/>
                </p:cNvSpPr>
                <p:nvPr/>
              </p:nvSpPr>
              <p:spPr bwMode="auto">
                <a:xfrm>
                  <a:off x="4593" y="1391"/>
                  <a:ext cx="293" cy="93"/>
                </a:xfrm>
                <a:custGeom>
                  <a:avLst/>
                  <a:gdLst>
                    <a:gd name="T0" fmla="*/ 0 w 293"/>
                    <a:gd name="T1" fmla="*/ 0 h 93"/>
                    <a:gd name="T2" fmla="*/ 67 w 293"/>
                    <a:gd name="T3" fmla="*/ 1 h 93"/>
                    <a:gd name="T4" fmla="*/ 195 w 293"/>
                    <a:gd name="T5" fmla="*/ 93 h 93"/>
                    <a:gd name="T6" fmla="*/ 293 w 293"/>
                    <a:gd name="T7" fmla="*/ 93 h 9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93"/>
                    <a:gd name="T13" fmla="*/ 0 h 93"/>
                    <a:gd name="T14" fmla="*/ 293 w 293"/>
                    <a:gd name="T15" fmla="*/ 93 h 9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93" h="93">
                      <a:moveTo>
                        <a:pt x="0" y="0"/>
                      </a:moveTo>
                      <a:lnTo>
                        <a:pt x="67" y="1"/>
                      </a:lnTo>
                      <a:lnTo>
                        <a:pt x="195" y="93"/>
                      </a:lnTo>
                      <a:lnTo>
                        <a:pt x="293" y="93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cxnSp>
            <p:nvCxnSpPr>
              <p:cNvPr id="104" name="Straight Connector 103"/>
              <p:cNvCxnSpPr/>
              <p:nvPr/>
            </p:nvCxnSpPr>
            <p:spPr>
              <a:xfrm flipH="1">
                <a:off x="1181453" y="4381202"/>
                <a:ext cx="355562" cy="49511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>
                <a:stCxn id="70" idx="2"/>
              </p:cNvCxnSpPr>
              <p:nvPr/>
            </p:nvCxnSpPr>
            <p:spPr>
              <a:xfrm flipH="1">
                <a:off x="1486221" y="4390724"/>
                <a:ext cx="201592" cy="485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1803687" y="4395485"/>
                <a:ext cx="57144" cy="4919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>
                <a:endCxn id="775" idx="0"/>
              </p:cNvCxnSpPr>
              <p:nvPr/>
            </p:nvCxnSpPr>
            <p:spPr>
              <a:xfrm>
                <a:off x="1943372" y="4419288"/>
                <a:ext cx="274609" cy="45702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6618" name="Group 505"/>
              <p:cNvGrpSpPr>
                <a:grpSpLocks/>
              </p:cNvGrpSpPr>
              <p:nvPr/>
            </p:nvGrpSpPr>
            <p:grpSpPr bwMode="auto">
              <a:xfrm>
                <a:off x="916173" y="4876800"/>
                <a:ext cx="331695" cy="1030941"/>
                <a:chOff x="6240352" y="2055335"/>
                <a:chExt cx="771307" cy="1017716"/>
              </a:xfrm>
            </p:grpSpPr>
            <p:grpSp>
              <p:nvGrpSpPr>
                <p:cNvPr id="206796" name="Group 506"/>
                <p:cNvGrpSpPr>
                  <a:grpSpLocks/>
                </p:cNvGrpSpPr>
                <p:nvPr/>
              </p:nvGrpSpPr>
              <p:grpSpPr bwMode="auto">
                <a:xfrm>
                  <a:off x="6240352" y="2235573"/>
                  <a:ext cx="697981" cy="837478"/>
                  <a:chOff x="6395998" y="3062424"/>
                  <a:chExt cx="564403" cy="837478"/>
                </a:xfrm>
              </p:grpSpPr>
              <p:sp>
                <p:nvSpPr>
                  <p:cNvPr id="534" name="Rectangle 533"/>
                  <p:cNvSpPr/>
                  <p:nvPr/>
                </p:nvSpPr>
                <p:spPr>
                  <a:xfrm>
                    <a:off x="6509786" y="3061857"/>
                    <a:ext cx="447707" cy="742536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535" name="Straight Connector 534"/>
                  <p:cNvCxnSpPr/>
                  <p:nvPr/>
                </p:nvCxnSpPr>
                <p:spPr>
                  <a:xfrm flipV="1">
                    <a:off x="6847057" y="3061857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36" name="Rectangle 535"/>
                  <p:cNvSpPr/>
                  <p:nvPr/>
                </p:nvSpPr>
                <p:spPr>
                  <a:xfrm>
                    <a:off x="6476953" y="3071256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537" name="Straight Connector 536"/>
                  <p:cNvCxnSpPr/>
                  <p:nvPr/>
                </p:nvCxnSpPr>
                <p:spPr>
                  <a:xfrm flipV="1">
                    <a:off x="6396367" y="3061857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40" name="Rectangle 539"/>
                  <p:cNvSpPr/>
                  <p:nvPr/>
                </p:nvSpPr>
                <p:spPr>
                  <a:xfrm>
                    <a:off x="6817210" y="3702567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541" name="Rectangle 540"/>
                  <p:cNvSpPr/>
                  <p:nvPr/>
                </p:nvSpPr>
                <p:spPr>
                  <a:xfrm>
                    <a:off x="6405320" y="3157415"/>
                    <a:ext cx="444723" cy="7425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543" name="Straight Connector 542"/>
                  <p:cNvCxnSpPr/>
                  <p:nvPr/>
                </p:nvCxnSpPr>
                <p:spPr>
                  <a:xfrm flipV="1">
                    <a:off x="6847057" y="3804392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6824" name="Group 544"/>
                  <p:cNvGrpSpPr>
                    <a:grpSpLocks/>
                  </p:cNvGrpSpPr>
                  <p:nvPr/>
                </p:nvGrpSpPr>
                <p:grpSpPr bwMode="auto">
                  <a:xfrm>
                    <a:off x="6400318" y="313742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578" name="Straight Connector 577"/>
                    <p:cNvCxnSpPr/>
                    <p:nvPr/>
                  </p:nvCxnSpPr>
                  <p:spPr>
                    <a:xfrm flipV="1">
                      <a:off x="7028782" y="2845711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9" name="Straight Connector 578"/>
                    <p:cNvCxnSpPr/>
                    <p:nvPr/>
                  </p:nvCxnSpPr>
                  <p:spPr>
                    <a:xfrm flipV="1">
                      <a:off x="6581076" y="2938136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825" name="Group 547"/>
                  <p:cNvGrpSpPr>
                    <a:grpSpLocks/>
                  </p:cNvGrpSpPr>
                  <p:nvPr/>
                </p:nvGrpSpPr>
                <p:grpSpPr bwMode="auto">
                  <a:xfrm>
                    <a:off x="6399838" y="320328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576" name="Straight Connector 575"/>
                    <p:cNvCxnSpPr/>
                    <p:nvPr/>
                  </p:nvCxnSpPr>
                  <p:spPr>
                    <a:xfrm flipV="1">
                      <a:off x="7029263" y="2845642"/>
                      <a:ext cx="119388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7" name="Straight Connector 576"/>
                    <p:cNvCxnSpPr/>
                    <p:nvPr/>
                  </p:nvCxnSpPr>
                  <p:spPr>
                    <a:xfrm flipV="1">
                      <a:off x="6581557" y="2934934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826" name="Group 549"/>
                  <p:cNvGrpSpPr>
                    <a:grpSpLocks/>
                  </p:cNvGrpSpPr>
                  <p:nvPr/>
                </p:nvGrpSpPr>
                <p:grpSpPr bwMode="auto">
                  <a:xfrm>
                    <a:off x="6399358" y="326914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574" name="Straight Connector 573"/>
                    <p:cNvCxnSpPr/>
                    <p:nvPr/>
                  </p:nvCxnSpPr>
                  <p:spPr>
                    <a:xfrm flipV="1">
                      <a:off x="7026759" y="2845572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5" name="Straight Connector 574"/>
                    <p:cNvCxnSpPr/>
                    <p:nvPr/>
                  </p:nvCxnSpPr>
                  <p:spPr>
                    <a:xfrm flipV="1">
                      <a:off x="6582036" y="2934864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827" name="Group 550"/>
                  <p:cNvGrpSpPr>
                    <a:grpSpLocks/>
                  </p:cNvGrpSpPr>
                  <p:nvPr/>
                </p:nvGrpSpPr>
                <p:grpSpPr bwMode="auto">
                  <a:xfrm>
                    <a:off x="6398878" y="333501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572" name="Straight Connector 571"/>
                    <p:cNvCxnSpPr/>
                    <p:nvPr/>
                  </p:nvCxnSpPr>
                  <p:spPr>
                    <a:xfrm flipV="1">
                      <a:off x="7027238" y="2845502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3" name="Straight Connector 572"/>
                    <p:cNvCxnSpPr/>
                    <p:nvPr/>
                  </p:nvCxnSpPr>
                  <p:spPr>
                    <a:xfrm flipV="1">
                      <a:off x="6582516" y="2934794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828" name="Group 551"/>
                  <p:cNvGrpSpPr>
                    <a:grpSpLocks/>
                  </p:cNvGrpSpPr>
                  <p:nvPr/>
                </p:nvGrpSpPr>
                <p:grpSpPr bwMode="auto">
                  <a:xfrm>
                    <a:off x="6398398" y="340087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570" name="Straight Connector 569"/>
                    <p:cNvCxnSpPr/>
                    <p:nvPr/>
                  </p:nvCxnSpPr>
                  <p:spPr>
                    <a:xfrm flipV="1">
                      <a:off x="7027718" y="2845433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1" name="Straight Connector 570"/>
                    <p:cNvCxnSpPr/>
                    <p:nvPr/>
                  </p:nvCxnSpPr>
                  <p:spPr>
                    <a:xfrm flipV="1">
                      <a:off x="6582995" y="2934724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829" name="Group 552"/>
                  <p:cNvGrpSpPr>
                    <a:grpSpLocks/>
                  </p:cNvGrpSpPr>
                  <p:nvPr/>
                </p:nvGrpSpPr>
                <p:grpSpPr bwMode="auto">
                  <a:xfrm>
                    <a:off x="6397918" y="346674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568" name="Straight Connector 567"/>
                    <p:cNvCxnSpPr/>
                    <p:nvPr/>
                  </p:nvCxnSpPr>
                  <p:spPr>
                    <a:xfrm flipV="1">
                      <a:off x="7028199" y="2845363"/>
                      <a:ext cx="113419" cy="939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9" name="Straight Connector 568"/>
                    <p:cNvCxnSpPr/>
                    <p:nvPr/>
                  </p:nvCxnSpPr>
                  <p:spPr>
                    <a:xfrm flipV="1">
                      <a:off x="6583477" y="2939355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830" name="Group 555"/>
                  <p:cNvGrpSpPr>
                    <a:grpSpLocks/>
                  </p:cNvGrpSpPr>
                  <p:nvPr/>
                </p:nvGrpSpPr>
                <p:grpSpPr bwMode="auto">
                  <a:xfrm>
                    <a:off x="6397438" y="353260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566" name="Straight Connector 565"/>
                    <p:cNvCxnSpPr/>
                    <p:nvPr/>
                  </p:nvCxnSpPr>
                  <p:spPr>
                    <a:xfrm flipV="1">
                      <a:off x="7028679" y="2842160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7" name="Straight Connector 566"/>
                    <p:cNvCxnSpPr/>
                    <p:nvPr/>
                  </p:nvCxnSpPr>
                  <p:spPr>
                    <a:xfrm flipV="1">
                      <a:off x="6580972" y="2939284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831" name="Group 556"/>
                  <p:cNvGrpSpPr>
                    <a:grpSpLocks/>
                  </p:cNvGrpSpPr>
                  <p:nvPr/>
                </p:nvGrpSpPr>
                <p:grpSpPr bwMode="auto">
                  <a:xfrm>
                    <a:off x="6396958" y="359846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564" name="Straight Connector 563"/>
                    <p:cNvCxnSpPr/>
                    <p:nvPr/>
                  </p:nvCxnSpPr>
                  <p:spPr>
                    <a:xfrm flipV="1">
                      <a:off x="7029158" y="2842090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5" name="Straight Connector 564"/>
                    <p:cNvCxnSpPr/>
                    <p:nvPr/>
                  </p:nvCxnSpPr>
                  <p:spPr>
                    <a:xfrm flipV="1">
                      <a:off x="6581452" y="2939215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832" name="Group 557"/>
                  <p:cNvGrpSpPr>
                    <a:grpSpLocks/>
                  </p:cNvGrpSpPr>
                  <p:nvPr/>
                </p:nvGrpSpPr>
                <p:grpSpPr bwMode="auto">
                  <a:xfrm>
                    <a:off x="6396478" y="366433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562" name="Straight Connector 561"/>
                    <p:cNvCxnSpPr/>
                    <p:nvPr/>
                  </p:nvCxnSpPr>
                  <p:spPr>
                    <a:xfrm flipV="1">
                      <a:off x="7026654" y="2846719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3" name="Straight Connector 562"/>
                    <p:cNvCxnSpPr/>
                    <p:nvPr/>
                  </p:nvCxnSpPr>
                  <p:spPr>
                    <a:xfrm flipV="1">
                      <a:off x="6581933" y="2939145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833" name="Group 558"/>
                  <p:cNvGrpSpPr>
                    <a:grpSpLocks/>
                  </p:cNvGrpSpPr>
                  <p:nvPr/>
                </p:nvGrpSpPr>
                <p:grpSpPr bwMode="auto">
                  <a:xfrm>
                    <a:off x="6395998" y="373019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560" name="Straight Connector 559"/>
                    <p:cNvCxnSpPr/>
                    <p:nvPr/>
                  </p:nvCxnSpPr>
                  <p:spPr>
                    <a:xfrm flipV="1">
                      <a:off x="7027133" y="2846650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1" name="Straight Connector 560"/>
                    <p:cNvCxnSpPr/>
                    <p:nvPr/>
                  </p:nvCxnSpPr>
                  <p:spPr>
                    <a:xfrm flipV="1">
                      <a:off x="6582413" y="2939076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06797" name="Group 508"/>
                <p:cNvGrpSpPr>
                  <a:grpSpLocks/>
                </p:cNvGrpSpPr>
                <p:nvPr/>
              </p:nvGrpSpPr>
              <p:grpSpPr bwMode="auto">
                <a:xfrm>
                  <a:off x="6280049" y="2055335"/>
                  <a:ext cx="731610" cy="920732"/>
                  <a:chOff x="6280049" y="2055335"/>
                  <a:chExt cx="731610" cy="920732"/>
                </a:xfrm>
              </p:grpSpPr>
              <p:grpSp>
                <p:nvGrpSpPr>
                  <p:cNvPr id="206798" name="Group 509"/>
                  <p:cNvGrpSpPr>
                    <a:grpSpLocks/>
                  </p:cNvGrpSpPr>
                  <p:nvPr/>
                </p:nvGrpSpPr>
                <p:grpSpPr bwMode="auto">
                  <a:xfrm>
                    <a:off x="6280049" y="2055335"/>
                    <a:ext cx="680752" cy="139401"/>
                    <a:chOff x="5414286" y="2921098"/>
                    <a:chExt cx="680752" cy="139401"/>
                  </a:xfrm>
                </p:grpSpPr>
                <p:sp>
                  <p:nvSpPr>
                    <p:cNvPr id="526" name="Rectangle 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15646" y="2995810"/>
                      <a:ext cx="549974" cy="64228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527" name="AutoShape 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15646" y="2920616"/>
                      <a:ext cx="675472" cy="78327"/>
                    </a:xfrm>
                    <a:prstGeom prst="parallelogram">
                      <a:avLst>
                        <a:gd name="adj" fmla="val 122778"/>
                      </a:avLst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530" name="Freeform 190"/>
                    <p:cNvSpPr>
                      <a:spLocks/>
                    </p:cNvSpPr>
                    <p:nvPr/>
                  </p:nvSpPr>
                  <p:spPr bwMode="auto">
                    <a:xfrm>
                      <a:off x="5969311" y="2922183"/>
                      <a:ext cx="125497" cy="137855"/>
                    </a:xfrm>
                    <a:custGeom>
                      <a:avLst/>
                      <a:gdLst>
                        <a:gd name="T0" fmla="*/ 0 w 169"/>
                        <a:gd name="T1" fmla="*/ 138 h 224"/>
                        <a:gd name="T2" fmla="*/ 0 w 169"/>
                        <a:gd name="T3" fmla="*/ 224 h 224"/>
                        <a:gd name="T4" fmla="*/ 169 w 169"/>
                        <a:gd name="T5" fmla="*/ 77 h 224"/>
                        <a:gd name="T6" fmla="*/ 169 w 169"/>
                        <a:gd name="T7" fmla="*/ 0 h 224"/>
                        <a:gd name="T8" fmla="*/ 0 w 169"/>
                        <a:gd name="T9" fmla="*/ 138 h 22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69"/>
                        <a:gd name="T16" fmla="*/ 0 h 224"/>
                        <a:gd name="T17" fmla="*/ 169 w 169"/>
                        <a:gd name="T18" fmla="*/ 224 h 22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69" h="224">
                          <a:moveTo>
                            <a:pt x="0" y="138"/>
                          </a:moveTo>
                          <a:lnTo>
                            <a:pt x="0" y="224"/>
                          </a:lnTo>
                          <a:lnTo>
                            <a:pt x="169" y="77"/>
                          </a:lnTo>
                          <a:lnTo>
                            <a:pt x="169" y="0"/>
                          </a:lnTo>
                          <a:lnTo>
                            <a:pt x="0" y="138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635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531" name="Freeform 191"/>
                    <p:cNvSpPr>
                      <a:spLocks/>
                    </p:cNvSpPr>
                    <p:nvPr/>
                  </p:nvSpPr>
                  <p:spPr bwMode="auto">
                    <a:xfrm>
                      <a:off x="5500543" y="2936282"/>
                      <a:ext cx="524136" cy="45430"/>
                    </a:xfrm>
                    <a:custGeom>
                      <a:avLst/>
                      <a:gdLst>
                        <a:gd name="T0" fmla="*/ 0 w 280"/>
                        <a:gd name="T1" fmla="*/ 63 h 63"/>
                        <a:gd name="T2" fmla="*/ 37 w 280"/>
                        <a:gd name="T3" fmla="*/ 62 h 63"/>
                        <a:gd name="T4" fmla="*/ 219 w 280"/>
                        <a:gd name="T5" fmla="*/ 0 h 63"/>
                        <a:gd name="T6" fmla="*/ 280 w 280"/>
                        <a:gd name="T7" fmla="*/ 0 h 6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80"/>
                        <a:gd name="T13" fmla="*/ 0 h 63"/>
                        <a:gd name="T14" fmla="*/ 280 w 280"/>
                        <a:gd name="T15" fmla="*/ 63 h 6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80" h="63">
                          <a:moveTo>
                            <a:pt x="0" y="63"/>
                          </a:moveTo>
                          <a:lnTo>
                            <a:pt x="37" y="62"/>
                          </a:lnTo>
                          <a:lnTo>
                            <a:pt x="219" y="0"/>
                          </a:lnTo>
                          <a:lnTo>
                            <a:pt x="280" y="0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533" name="Freeform 192"/>
                    <p:cNvSpPr>
                      <a:spLocks/>
                    </p:cNvSpPr>
                    <p:nvPr/>
                  </p:nvSpPr>
                  <p:spPr bwMode="auto">
                    <a:xfrm>
                      <a:off x="5622348" y="2933149"/>
                      <a:ext cx="302670" cy="53262"/>
                    </a:xfrm>
                    <a:custGeom>
                      <a:avLst/>
                      <a:gdLst>
                        <a:gd name="T0" fmla="*/ 0 w 293"/>
                        <a:gd name="T1" fmla="*/ 0 h 93"/>
                        <a:gd name="T2" fmla="*/ 67 w 293"/>
                        <a:gd name="T3" fmla="*/ 1 h 93"/>
                        <a:gd name="T4" fmla="*/ 195 w 293"/>
                        <a:gd name="T5" fmla="*/ 93 h 93"/>
                        <a:gd name="T6" fmla="*/ 293 w 293"/>
                        <a:gd name="T7" fmla="*/ 93 h 9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93"/>
                        <a:gd name="T13" fmla="*/ 0 h 93"/>
                        <a:gd name="T14" fmla="*/ 293 w 293"/>
                        <a:gd name="T15" fmla="*/ 93 h 9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93" h="93">
                          <a:moveTo>
                            <a:pt x="0" y="0"/>
                          </a:moveTo>
                          <a:lnTo>
                            <a:pt x="67" y="1"/>
                          </a:lnTo>
                          <a:lnTo>
                            <a:pt x="195" y="93"/>
                          </a:lnTo>
                          <a:lnTo>
                            <a:pt x="293" y="93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</p:grpSp>
              <p:cxnSp>
                <p:nvCxnSpPr>
                  <p:cNvPr id="511" name="Straight Connector 510"/>
                  <p:cNvCxnSpPr/>
                  <p:nvPr/>
                </p:nvCxnSpPr>
                <p:spPr>
                  <a:xfrm flipH="1">
                    <a:off x="6997483" y="2125348"/>
                    <a:ext cx="11074" cy="84436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3" name="Straight Connector 512"/>
                  <p:cNvCxnSpPr/>
                  <p:nvPr/>
                </p:nvCxnSpPr>
                <p:spPr>
                  <a:xfrm>
                    <a:off x="6875678" y="2303933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4" name="Straight Connector 513"/>
                  <p:cNvCxnSpPr/>
                  <p:nvPr/>
                </p:nvCxnSpPr>
                <p:spPr>
                  <a:xfrm>
                    <a:off x="6871985" y="2368160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5" name="Straight Connector 514"/>
                  <p:cNvCxnSpPr/>
                  <p:nvPr/>
                </p:nvCxnSpPr>
                <p:spPr>
                  <a:xfrm>
                    <a:off x="6871985" y="2444920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6" name="Straight Connector 515"/>
                  <p:cNvCxnSpPr/>
                  <p:nvPr/>
                </p:nvCxnSpPr>
                <p:spPr>
                  <a:xfrm>
                    <a:off x="6868295" y="2509148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7" name="Straight Connector 516"/>
                  <p:cNvCxnSpPr/>
                  <p:nvPr/>
                </p:nvCxnSpPr>
                <p:spPr>
                  <a:xfrm>
                    <a:off x="6864603" y="2570243"/>
                    <a:ext cx="14026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8" name="Straight Connector 517"/>
                  <p:cNvCxnSpPr/>
                  <p:nvPr/>
                </p:nvCxnSpPr>
                <p:spPr>
                  <a:xfrm>
                    <a:off x="6864603" y="2637603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9" name="Straight Connector 518"/>
                  <p:cNvCxnSpPr/>
                  <p:nvPr/>
                </p:nvCxnSpPr>
                <p:spPr>
                  <a:xfrm>
                    <a:off x="6860913" y="2706531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0" name="Straight Connector 519"/>
                  <p:cNvCxnSpPr/>
                  <p:nvPr/>
                </p:nvCxnSpPr>
                <p:spPr>
                  <a:xfrm>
                    <a:off x="6868295" y="2775458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1" name="Straight Connector 520"/>
                  <p:cNvCxnSpPr/>
                  <p:nvPr/>
                </p:nvCxnSpPr>
                <p:spPr>
                  <a:xfrm>
                    <a:off x="6871985" y="2842820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2" name="Straight Connector 521"/>
                  <p:cNvCxnSpPr/>
                  <p:nvPr/>
                </p:nvCxnSpPr>
                <p:spPr>
                  <a:xfrm>
                    <a:off x="6871985" y="2911747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3" name="Straight Connector 522"/>
                  <p:cNvCxnSpPr/>
                  <p:nvPr/>
                </p:nvCxnSpPr>
                <p:spPr>
                  <a:xfrm>
                    <a:off x="6875678" y="2975974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4" name="Straight Connector 523"/>
                  <p:cNvCxnSpPr/>
                  <p:nvPr/>
                </p:nvCxnSpPr>
                <p:spPr>
                  <a:xfrm flipH="1">
                    <a:off x="6875678" y="2131614"/>
                    <a:ext cx="136570" cy="0"/>
                  </a:xfrm>
                  <a:prstGeom prst="line">
                    <a:avLst/>
                  </a:prstGeom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06619" name="Group 638"/>
              <p:cNvGrpSpPr>
                <a:grpSpLocks/>
              </p:cNvGrpSpPr>
              <p:nvPr/>
            </p:nvGrpSpPr>
            <p:grpSpPr bwMode="auto">
              <a:xfrm>
                <a:off x="1301655" y="4876798"/>
                <a:ext cx="331695" cy="1030941"/>
                <a:chOff x="6240352" y="2055335"/>
                <a:chExt cx="771307" cy="1017716"/>
              </a:xfrm>
            </p:grpSpPr>
            <p:grpSp>
              <p:nvGrpSpPr>
                <p:cNvPr id="206738" name="Group 639"/>
                <p:cNvGrpSpPr>
                  <a:grpSpLocks/>
                </p:cNvGrpSpPr>
                <p:nvPr/>
              </p:nvGrpSpPr>
              <p:grpSpPr bwMode="auto">
                <a:xfrm>
                  <a:off x="6240352" y="2235573"/>
                  <a:ext cx="697981" cy="837478"/>
                  <a:chOff x="6395998" y="3062424"/>
                  <a:chExt cx="564403" cy="837478"/>
                </a:xfrm>
              </p:grpSpPr>
              <p:sp>
                <p:nvSpPr>
                  <p:cNvPr id="661" name="Rectangle 660"/>
                  <p:cNvSpPr/>
                  <p:nvPr/>
                </p:nvSpPr>
                <p:spPr>
                  <a:xfrm>
                    <a:off x="6510235" y="3061859"/>
                    <a:ext cx="447707" cy="742536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662" name="Straight Connector 661"/>
                  <p:cNvCxnSpPr/>
                  <p:nvPr/>
                </p:nvCxnSpPr>
                <p:spPr>
                  <a:xfrm flipV="1">
                    <a:off x="6847508" y="3061859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63" name="Rectangle 662"/>
                  <p:cNvSpPr/>
                  <p:nvPr/>
                </p:nvSpPr>
                <p:spPr>
                  <a:xfrm>
                    <a:off x="6477404" y="3071258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664" name="Straight Connector 663"/>
                  <p:cNvCxnSpPr/>
                  <p:nvPr/>
                </p:nvCxnSpPr>
                <p:spPr>
                  <a:xfrm flipV="1">
                    <a:off x="6396816" y="3061859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65" name="Rectangle 664"/>
                  <p:cNvSpPr/>
                  <p:nvPr/>
                </p:nvSpPr>
                <p:spPr>
                  <a:xfrm>
                    <a:off x="6817661" y="3702569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666" name="Rectangle 665"/>
                  <p:cNvSpPr/>
                  <p:nvPr/>
                </p:nvSpPr>
                <p:spPr>
                  <a:xfrm>
                    <a:off x="6405771" y="3157416"/>
                    <a:ext cx="444721" cy="7425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667" name="Straight Connector 666"/>
                  <p:cNvCxnSpPr/>
                  <p:nvPr/>
                </p:nvCxnSpPr>
                <p:spPr>
                  <a:xfrm flipV="1">
                    <a:off x="6847508" y="3804394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6766" name="Group 667"/>
                  <p:cNvGrpSpPr>
                    <a:grpSpLocks/>
                  </p:cNvGrpSpPr>
                  <p:nvPr/>
                </p:nvGrpSpPr>
                <p:grpSpPr bwMode="auto">
                  <a:xfrm>
                    <a:off x="6400318" y="313742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696" name="Straight Connector 695"/>
                    <p:cNvCxnSpPr/>
                    <p:nvPr/>
                  </p:nvCxnSpPr>
                  <p:spPr>
                    <a:xfrm flipV="1">
                      <a:off x="7029233" y="2845713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7" name="Straight Connector 696"/>
                    <p:cNvCxnSpPr/>
                    <p:nvPr/>
                  </p:nvCxnSpPr>
                  <p:spPr>
                    <a:xfrm flipV="1">
                      <a:off x="6581527" y="2938138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767" name="Group 668"/>
                  <p:cNvGrpSpPr>
                    <a:grpSpLocks/>
                  </p:cNvGrpSpPr>
                  <p:nvPr/>
                </p:nvGrpSpPr>
                <p:grpSpPr bwMode="auto">
                  <a:xfrm>
                    <a:off x="6399838" y="320328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694" name="Straight Connector 693"/>
                    <p:cNvCxnSpPr/>
                    <p:nvPr/>
                  </p:nvCxnSpPr>
                  <p:spPr>
                    <a:xfrm flipV="1">
                      <a:off x="7035684" y="2845644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5" name="Straight Connector 694"/>
                    <p:cNvCxnSpPr/>
                    <p:nvPr/>
                  </p:nvCxnSpPr>
                  <p:spPr>
                    <a:xfrm flipV="1">
                      <a:off x="6582008" y="2934936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768" name="Group 669"/>
                  <p:cNvGrpSpPr>
                    <a:grpSpLocks/>
                  </p:cNvGrpSpPr>
                  <p:nvPr/>
                </p:nvGrpSpPr>
                <p:grpSpPr bwMode="auto">
                  <a:xfrm>
                    <a:off x="6399358" y="326914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692" name="Straight Connector 691"/>
                    <p:cNvCxnSpPr/>
                    <p:nvPr/>
                  </p:nvCxnSpPr>
                  <p:spPr>
                    <a:xfrm flipV="1">
                      <a:off x="7027208" y="2845574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3" name="Straight Connector 692"/>
                    <p:cNvCxnSpPr/>
                    <p:nvPr/>
                  </p:nvCxnSpPr>
                  <p:spPr>
                    <a:xfrm flipV="1">
                      <a:off x="6582488" y="2934866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769" name="Group 670"/>
                  <p:cNvGrpSpPr>
                    <a:grpSpLocks/>
                  </p:cNvGrpSpPr>
                  <p:nvPr/>
                </p:nvGrpSpPr>
                <p:grpSpPr bwMode="auto">
                  <a:xfrm>
                    <a:off x="6398878" y="333501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690" name="Straight Connector 689"/>
                    <p:cNvCxnSpPr/>
                    <p:nvPr/>
                  </p:nvCxnSpPr>
                  <p:spPr>
                    <a:xfrm flipV="1">
                      <a:off x="7027688" y="2845504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91" name="Straight Connector 690"/>
                    <p:cNvCxnSpPr/>
                    <p:nvPr/>
                  </p:nvCxnSpPr>
                  <p:spPr>
                    <a:xfrm flipV="1">
                      <a:off x="6582967" y="2934796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770" name="Group 671"/>
                  <p:cNvGrpSpPr>
                    <a:grpSpLocks/>
                  </p:cNvGrpSpPr>
                  <p:nvPr/>
                </p:nvGrpSpPr>
                <p:grpSpPr bwMode="auto">
                  <a:xfrm>
                    <a:off x="6398398" y="340087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688" name="Straight Connector 687"/>
                    <p:cNvCxnSpPr/>
                    <p:nvPr/>
                  </p:nvCxnSpPr>
                  <p:spPr>
                    <a:xfrm flipV="1">
                      <a:off x="7028167" y="2845435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9" name="Straight Connector 688"/>
                    <p:cNvCxnSpPr/>
                    <p:nvPr/>
                  </p:nvCxnSpPr>
                  <p:spPr>
                    <a:xfrm flipV="1">
                      <a:off x="6583447" y="2934726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771" name="Group 672"/>
                  <p:cNvGrpSpPr>
                    <a:grpSpLocks/>
                  </p:cNvGrpSpPr>
                  <p:nvPr/>
                </p:nvGrpSpPr>
                <p:grpSpPr bwMode="auto">
                  <a:xfrm>
                    <a:off x="6397918" y="346674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686" name="Straight Connector 685"/>
                    <p:cNvCxnSpPr/>
                    <p:nvPr/>
                  </p:nvCxnSpPr>
                  <p:spPr>
                    <a:xfrm flipV="1">
                      <a:off x="7028649" y="2845365"/>
                      <a:ext cx="113419" cy="939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7" name="Straight Connector 686"/>
                    <p:cNvCxnSpPr/>
                    <p:nvPr/>
                  </p:nvCxnSpPr>
                  <p:spPr>
                    <a:xfrm flipV="1">
                      <a:off x="6589897" y="2939356"/>
                      <a:ext cx="44472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772" name="Group 673"/>
                  <p:cNvGrpSpPr>
                    <a:grpSpLocks/>
                  </p:cNvGrpSpPr>
                  <p:nvPr/>
                </p:nvGrpSpPr>
                <p:grpSpPr bwMode="auto">
                  <a:xfrm>
                    <a:off x="6397438" y="353260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684" name="Straight Connector 683"/>
                    <p:cNvCxnSpPr/>
                    <p:nvPr/>
                  </p:nvCxnSpPr>
                  <p:spPr>
                    <a:xfrm flipV="1">
                      <a:off x="7029128" y="2842161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5" name="Straight Connector 684"/>
                    <p:cNvCxnSpPr/>
                    <p:nvPr/>
                  </p:nvCxnSpPr>
                  <p:spPr>
                    <a:xfrm flipV="1">
                      <a:off x="6581422" y="2939286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773" name="Group 674"/>
                  <p:cNvGrpSpPr>
                    <a:grpSpLocks/>
                  </p:cNvGrpSpPr>
                  <p:nvPr/>
                </p:nvGrpSpPr>
                <p:grpSpPr bwMode="auto">
                  <a:xfrm>
                    <a:off x="6396958" y="359846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682" name="Straight Connector 681"/>
                    <p:cNvCxnSpPr/>
                    <p:nvPr/>
                  </p:nvCxnSpPr>
                  <p:spPr>
                    <a:xfrm flipV="1">
                      <a:off x="7029607" y="2842092"/>
                      <a:ext cx="119388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3" name="Straight Connector 682"/>
                    <p:cNvCxnSpPr/>
                    <p:nvPr/>
                  </p:nvCxnSpPr>
                  <p:spPr>
                    <a:xfrm flipV="1">
                      <a:off x="6581901" y="2939217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774" name="Group 675"/>
                  <p:cNvGrpSpPr>
                    <a:grpSpLocks/>
                  </p:cNvGrpSpPr>
                  <p:nvPr/>
                </p:nvGrpSpPr>
                <p:grpSpPr bwMode="auto">
                  <a:xfrm>
                    <a:off x="6396478" y="366433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680" name="Straight Connector 679"/>
                    <p:cNvCxnSpPr/>
                    <p:nvPr/>
                  </p:nvCxnSpPr>
                  <p:spPr>
                    <a:xfrm flipV="1">
                      <a:off x="7027105" y="2846721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81" name="Straight Connector 680"/>
                    <p:cNvCxnSpPr/>
                    <p:nvPr/>
                  </p:nvCxnSpPr>
                  <p:spPr>
                    <a:xfrm flipV="1">
                      <a:off x="6582382" y="2939147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775" name="Group 676"/>
                  <p:cNvGrpSpPr>
                    <a:grpSpLocks/>
                  </p:cNvGrpSpPr>
                  <p:nvPr/>
                </p:nvGrpSpPr>
                <p:grpSpPr bwMode="auto">
                  <a:xfrm>
                    <a:off x="6395998" y="373019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678" name="Straight Connector 677"/>
                    <p:cNvCxnSpPr/>
                    <p:nvPr/>
                  </p:nvCxnSpPr>
                  <p:spPr>
                    <a:xfrm flipV="1">
                      <a:off x="7027584" y="2846652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9" name="Straight Connector 678"/>
                    <p:cNvCxnSpPr/>
                    <p:nvPr/>
                  </p:nvCxnSpPr>
                  <p:spPr>
                    <a:xfrm flipV="1">
                      <a:off x="6582862" y="2939078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06739" name="Group 640"/>
                <p:cNvGrpSpPr>
                  <a:grpSpLocks/>
                </p:cNvGrpSpPr>
                <p:nvPr/>
              </p:nvGrpSpPr>
              <p:grpSpPr bwMode="auto">
                <a:xfrm>
                  <a:off x="6280049" y="2055335"/>
                  <a:ext cx="731610" cy="920732"/>
                  <a:chOff x="6280049" y="2055335"/>
                  <a:chExt cx="731610" cy="920732"/>
                </a:xfrm>
              </p:grpSpPr>
              <p:grpSp>
                <p:nvGrpSpPr>
                  <p:cNvPr id="206740" name="Group 641"/>
                  <p:cNvGrpSpPr>
                    <a:grpSpLocks/>
                  </p:cNvGrpSpPr>
                  <p:nvPr/>
                </p:nvGrpSpPr>
                <p:grpSpPr bwMode="auto">
                  <a:xfrm>
                    <a:off x="6280049" y="2055335"/>
                    <a:ext cx="680752" cy="139401"/>
                    <a:chOff x="5414286" y="2921098"/>
                    <a:chExt cx="680752" cy="139401"/>
                  </a:xfrm>
                </p:grpSpPr>
                <p:sp>
                  <p:nvSpPr>
                    <p:cNvPr id="656" name="Rectangle 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23586" y="2995812"/>
                      <a:ext cx="542590" cy="64228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657" name="AutoShape 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23586" y="2920618"/>
                      <a:ext cx="668087" cy="78327"/>
                    </a:xfrm>
                    <a:prstGeom prst="parallelogram">
                      <a:avLst>
                        <a:gd name="adj" fmla="val 122778"/>
                      </a:avLst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658" name="Freeform 190"/>
                    <p:cNvSpPr>
                      <a:spLocks/>
                    </p:cNvSpPr>
                    <p:nvPr/>
                  </p:nvSpPr>
                  <p:spPr bwMode="auto">
                    <a:xfrm>
                      <a:off x="5969869" y="2922185"/>
                      <a:ext cx="125497" cy="137855"/>
                    </a:xfrm>
                    <a:custGeom>
                      <a:avLst/>
                      <a:gdLst>
                        <a:gd name="T0" fmla="*/ 0 w 169"/>
                        <a:gd name="T1" fmla="*/ 138 h 224"/>
                        <a:gd name="T2" fmla="*/ 0 w 169"/>
                        <a:gd name="T3" fmla="*/ 224 h 224"/>
                        <a:gd name="T4" fmla="*/ 169 w 169"/>
                        <a:gd name="T5" fmla="*/ 77 h 224"/>
                        <a:gd name="T6" fmla="*/ 169 w 169"/>
                        <a:gd name="T7" fmla="*/ 0 h 224"/>
                        <a:gd name="T8" fmla="*/ 0 w 169"/>
                        <a:gd name="T9" fmla="*/ 138 h 22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69"/>
                        <a:gd name="T16" fmla="*/ 0 h 224"/>
                        <a:gd name="T17" fmla="*/ 169 w 169"/>
                        <a:gd name="T18" fmla="*/ 224 h 22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69" h="224">
                          <a:moveTo>
                            <a:pt x="0" y="138"/>
                          </a:moveTo>
                          <a:lnTo>
                            <a:pt x="0" y="224"/>
                          </a:lnTo>
                          <a:lnTo>
                            <a:pt x="169" y="77"/>
                          </a:lnTo>
                          <a:lnTo>
                            <a:pt x="169" y="0"/>
                          </a:lnTo>
                          <a:lnTo>
                            <a:pt x="0" y="138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635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659" name="Freeform 191"/>
                    <p:cNvSpPr>
                      <a:spLocks/>
                    </p:cNvSpPr>
                    <p:nvPr/>
                  </p:nvSpPr>
                  <p:spPr bwMode="auto">
                    <a:xfrm>
                      <a:off x="5501098" y="2936284"/>
                      <a:ext cx="524136" cy="45430"/>
                    </a:xfrm>
                    <a:custGeom>
                      <a:avLst/>
                      <a:gdLst>
                        <a:gd name="T0" fmla="*/ 0 w 280"/>
                        <a:gd name="T1" fmla="*/ 63 h 63"/>
                        <a:gd name="T2" fmla="*/ 37 w 280"/>
                        <a:gd name="T3" fmla="*/ 62 h 63"/>
                        <a:gd name="T4" fmla="*/ 219 w 280"/>
                        <a:gd name="T5" fmla="*/ 0 h 63"/>
                        <a:gd name="T6" fmla="*/ 280 w 280"/>
                        <a:gd name="T7" fmla="*/ 0 h 6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80"/>
                        <a:gd name="T13" fmla="*/ 0 h 63"/>
                        <a:gd name="T14" fmla="*/ 280 w 280"/>
                        <a:gd name="T15" fmla="*/ 63 h 6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80" h="63">
                          <a:moveTo>
                            <a:pt x="0" y="63"/>
                          </a:moveTo>
                          <a:lnTo>
                            <a:pt x="37" y="62"/>
                          </a:lnTo>
                          <a:lnTo>
                            <a:pt x="219" y="0"/>
                          </a:lnTo>
                          <a:lnTo>
                            <a:pt x="280" y="0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660" name="Freeform 192"/>
                    <p:cNvSpPr>
                      <a:spLocks/>
                    </p:cNvSpPr>
                    <p:nvPr/>
                  </p:nvSpPr>
                  <p:spPr bwMode="auto">
                    <a:xfrm>
                      <a:off x="5622906" y="2933151"/>
                      <a:ext cx="302670" cy="53262"/>
                    </a:xfrm>
                    <a:custGeom>
                      <a:avLst/>
                      <a:gdLst>
                        <a:gd name="T0" fmla="*/ 0 w 293"/>
                        <a:gd name="T1" fmla="*/ 0 h 93"/>
                        <a:gd name="T2" fmla="*/ 67 w 293"/>
                        <a:gd name="T3" fmla="*/ 1 h 93"/>
                        <a:gd name="T4" fmla="*/ 195 w 293"/>
                        <a:gd name="T5" fmla="*/ 93 h 93"/>
                        <a:gd name="T6" fmla="*/ 293 w 293"/>
                        <a:gd name="T7" fmla="*/ 93 h 9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93"/>
                        <a:gd name="T13" fmla="*/ 0 h 93"/>
                        <a:gd name="T14" fmla="*/ 293 w 293"/>
                        <a:gd name="T15" fmla="*/ 93 h 9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93" h="93">
                          <a:moveTo>
                            <a:pt x="0" y="0"/>
                          </a:moveTo>
                          <a:lnTo>
                            <a:pt x="67" y="1"/>
                          </a:lnTo>
                          <a:lnTo>
                            <a:pt x="195" y="93"/>
                          </a:lnTo>
                          <a:lnTo>
                            <a:pt x="293" y="93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</p:grpSp>
              <p:cxnSp>
                <p:nvCxnSpPr>
                  <p:cNvPr id="643" name="Straight Connector 642"/>
                  <p:cNvCxnSpPr/>
                  <p:nvPr/>
                </p:nvCxnSpPr>
                <p:spPr>
                  <a:xfrm flipH="1">
                    <a:off x="6998041" y="2125350"/>
                    <a:ext cx="11072" cy="84436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4" name="Straight Connector 643"/>
                  <p:cNvCxnSpPr/>
                  <p:nvPr/>
                </p:nvCxnSpPr>
                <p:spPr>
                  <a:xfrm>
                    <a:off x="6876233" y="2303934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5" name="Straight Connector 644"/>
                  <p:cNvCxnSpPr/>
                  <p:nvPr/>
                </p:nvCxnSpPr>
                <p:spPr>
                  <a:xfrm>
                    <a:off x="6872543" y="2368162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6" name="Straight Connector 645"/>
                  <p:cNvCxnSpPr/>
                  <p:nvPr/>
                </p:nvCxnSpPr>
                <p:spPr>
                  <a:xfrm>
                    <a:off x="6872543" y="2444922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7" name="Straight Connector 646"/>
                  <p:cNvCxnSpPr/>
                  <p:nvPr/>
                </p:nvCxnSpPr>
                <p:spPr>
                  <a:xfrm>
                    <a:off x="6868851" y="2509150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8" name="Straight Connector 647"/>
                  <p:cNvCxnSpPr/>
                  <p:nvPr/>
                </p:nvCxnSpPr>
                <p:spPr>
                  <a:xfrm>
                    <a:off x="6865161" y="2570245"/>
                    <a:ext cx="14026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9" name="Straight Connector 648"/>
                  <p:cNvCxnSpPr/>
                  <p:nvPr/>
                </p:nvCxnSpPr>
                <p:spPr>
                  <a:xfrm>
                    <a:off x="6865161" y="2637605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0" name="Straight Connector 649"/>
                  <p:cNvCxnSpPr/>
                  <p:nvPr/>
                </p:nvCxnSpPr>
                <p:spPr>
                  <a:xfrm>
                    <a:off x="6861469" y="2706533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1" name="Straight Connector 650"/>
                  <p:cNvCxnSpPr/>
                  <p:nvPr/>
                </p:nvCxnSpPr>
                <p:spPr>
                  <a:xfrm>
                    <a:off x="6868851" y="2775460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2" name="Straight Connector 651"/>
                  <p:cNvCxnSpPr/>
                  <p:nvPr/>
                </p:nvCxnSpPr>
                <p:spPr>
                  <a:xfrm>
                    <a:off x="6872543" y="2842821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3" name="Straight Connector 652"/>
                  <p:cNvCxnSpPr/>
                  <p:nvPr/>
                </p:nvCxnSpPr>
                <p:spPr>
                  <a:xfrm>
                    <a:off x="6872543" y="2911749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4" name="Straight Connector 653"/>
                  <p:cNvCxnSpPr/>
                  <p:nvPr/>
                </p:nvCxnSpPr>
                <p:spPr>
                  <a:xfrm>
                    <a:off x="6876233" y="2975976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5" name="Straight Connector 654"/>
                  <p:cNvCxnSpPr/>
                  <p:nvPr/>
                </p:nvCxnSpPr>
                <p:spPr>
                  <a:xfrm flipH="1">
                    <a:off x="6876233" y="2131616"/>
                    <a:ext cx="136572" cy="0"/>
                  </a:xfrm>
                  <a:prstGeom prst="line">
                    <a:avLst/>
                  </a:prstGeom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06620" name="Group 697"/>
              <p:cNvGrpSpPr>
                <a:grpSpLocks/>
              </p:cNvGrpSpPr>
              <p:nvPr/>
            </p:nvGrpSpPr>
            <p:grpSpPr bwMode="auto">
              <a:xfrm>
                <a:off x="1678171" y="4876798"/>
                <a:ext cx="331695" cy="1030941"/>
                <a:chOff x="6240352" y="2055335"/>
                <a:chExt cx="771307" cy="1017716"/>
              </a:xfrm>
            </p:grpSpPr>
            <p:grpSp>
              <p:nvGrpSpPr>
                <p:cNvPr id="206680" name="Group 698"/>
                <p:cNvGrpSpPr>
                  <a:grpSpLocks/>
                </p:cNvGrpSpPr>
                <p:nvPr/>
              </p:nvGrpSpPr>
              <p:grpSpPr bwMode="auto">
                <a:xfrm>
                  <a:off x="6240352" y="2235573"/>
                  <a:ext cx="697981" cy="837478"/>
                  <a:chOff x="6395998" y="3062424"/>
                  <a:chExt cx="564403" cy="837478"/>
                </a:xfrm>
              </p:grpSpPr>
              <p:sp>
                <p:nvSpPr>
                  <p:cNvPr id="720" name="Rectangle 719"/>
                  <p:cNvSpPr/>
                  <p:nvPr/>
                </p:nvSpPr>
                <p:spPr>
                  <a:xfrm>
                    <a:off x="6509637" y="3061859"/>
                    <a:ext cx="447707" cy="742536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721" name="Straight Connector 720"/>
                  <p:cNvCxnSpPr/>
                  <p:nvPr/>
                </p:nvCxnSpPr>
                <p:spPr>
                  <a:xfrm flipV="1">
                    <a:off x="6846909" y="3061859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22" name="Rectangle 721"/>
                  <p:cNvSpPr/>
                  <p:nvPr/>
                </p:nvSpPr>
                <p:spPr>
                  <a:xfrm>
                    <a:off x="6476804" y="3071258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723" name="Straight Connector 722"/>
                  <p:cNvCxnSpPr/>
                  <p:nvPr/>
                </p:nvCxnSpPr>
                <p:spPr>
                  <a:xfrm flipV="1">
                    <a:off x="6396218" y="3061859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24" name="Rectangle 723"/>
                  <p:cNvSpPr/>
                  <p:nvPr/>
                </p:nvSpPr>
                <p:spPr>
                  <a:xfrm>
                    <a:off x="6817061" y="3702569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725" name="Rectangle 724"/>
                  <p:cNvSpPr/>
                  <p:nvPr/>
                </p:nvSpPr>
                <p:spPr>
                  <a:xfrm>
                    <a:off x="6405171" y="3157416"/>
                    <a:ext cx="444723" cy="7425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726" name="Straight Connector 725"/>
                  <p:cNvCxnSpPr/>
                  <p:nvPr/>
                </p:nvCxnSpPr>
                <p:spPr>
                  <a:xfrm flipV="1">
                    <a:off x="6846909" y="3804394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6708" name="Group 726"/>
                  <p:cNvGrpSpPr>
                    <a:grpSpLocks/>
                  </p:cNvGrpSpPr>
                  <p:nvPr/>
                </p:nvGrpSpPr>
                <p:grpSpPr bwMode="auto">
                  <a:xfrm>
                    <a:off x="6400318" y="313742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755" name="Straight Connector 754"/>
                    <p:cNvCxnSpPr/>
                    <p:nvPr/>
                  </p:nvCxnSpPr>
                  <p:spPr>
                    <a:xfrm flipV="1">
                      <a:off x="7028633" y="2845713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56" name="Straight Connector 755"/>
                    <p:cNvCxnSpPr/>
                    <p:nvPr/>
                  </p:nvCxnSpPr>
                  <p:spPr>
                    <a:xfrm flipV="1">
                      <a:off x="6580927" y="2938138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709" name="Group 727"/>
                  <p:cNvGrpSpPr>
                    <a:grpSpLocks/>
                  </p:cNvGrpSpPr>
                  <p:nvPr/>
                </p:nvGrpSpPr>
                <p:grpSpPr bwMode="auto">
                  <a:xfrm>
                    <a:off x="6399838" y="320328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753" name="Straight Connector 752"/>
                    <p:cNvCxnSpPr/>
                    <p:nvPr/>
                  </p:nvCxnSpPr>
                  <p:spPr>
                    <a:xfrm flipV="1">
                      <a:off x="7029115" y="2845644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54" name="Straight Connector 753"/>
                    <p:cNvCxnSpPr/>
                    <p:nvPr/>
                  </p:nvCxnSpPr>
                  <p:spPr>
                    <a:xfrm flipV="1">
                      <a:off x="6581409" y="2934936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710" name="Group 728"/>
                  <p:cNvGrpSpPr>
                    <a:grpSpLocks/>
                  </p:cNvGrpSpPr>
                  <p:nvPr/>
                </p:nvGrpSpPr>
                <p:grpSpPr bwMode="auto">
                  <a:xfrm>
                    <a:off x="6399358" y="326914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751" name="Straight Connector 750"/>
                    <p:cNvCxnSpPr/>
                    <p:nvPr/>
                  </p:nvCxnSpPr>
                  <p:spPr>
                    <a:xfrm flipV="1">
                      <a:off x="7026610" y="2845574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52" name="Straight Connector 751"/>
                    <p:cNvCxnSpPr/>
                    <p:nvPr/>
                  </p:nvCxnSpPr>
                  <p:spPr>
                    <a:xfrm flipV="1">
                      <a:off x="6581888" y="2934866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711" name="Group 729"/>
                  <p:cNvGrpSpPr>
                    <a:grpSpLocks/>
                  </p:cNvGrpSpPr>
                  <p:nvPr/>
                </p:nvGrpSpPr>
                <p:grpSpPr bwMode="auto">
                  <a:xfrm>
                    <a:off x="6398878" y="333501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749" name="Straight Connector 748"/>
                    <p:cNvCxnSpPr/>
                    <p:nvPr/>
                  </p:nvCxnSpPr>
                  <p:spPr>
                    <a:xfrm flipV="1">
                      <a:off x="7027090" y="2845504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50" name="Straight Connector 749"/>
                    <p:cNvCxnSpPr/>
                    <p:nvPr/>
                  </p:nvCxnSpPr>
                  <p:spPr>
                    <a:xfrm flipV="1">
                      <a:off x="6582367" y="2934796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712" name="Group 730"/>
                  <p:cNvGrpSpPr>
                    <a:grpSpLocks/>
                  </p:cNvGrpSpPr>
                  <p:nvPr/>
                </p:nvGrpSpPr>
                <p:grpSpPr bwMode="auto">
                  <a:xfrm>
                    <a:off x="6398398" y="340087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747" name="Straight Connector 746"/>
                    <p:cNvCxnSpPr/>
                    <p:nvPr/>
                  </p:nvCxnSpPr>
                  <p:spPr>
                    <a:xfrm flipV="1">
                      <a:off x="7027569" y="2845435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48" name="Straight Connector 747"/>
                    <p:cNvCxnSpPr/>
                    <p:nvPr/>
                  </p:nvCxnSpPr>
                  <p:spPr>
                    <a:xfrm flipV="1">
                      <a:off x="6582847" y="2934726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713" name="Group 731"/>
                  <p:cNvGrpSpPr>
                    <a:grpSpLocks/>
                  </p:cNvGrpSpPr>
                  <p:nvPr/>
                </p:nvGrpSpPr>
                <p:grpSpPr bwMode="auto">
                  <a:xfrm>
                    <a:off x="6397918" y="346674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745" name="Straight Connector 744"/>
                    <p:cNvCxnSpPr/>
                    <p:nvPr/>
                  </p:nvCxnSpPr>
                  <p:spPr>
                    <a:xfrm flipV="1">
                      <a:off x="7028051" y="2845365"/>
                      <a:ext cx="113419" cy="939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46" name="Straight Connector 745"/>
                    <p:cNvCxnSpPr/>
                    <p:nvPr/>
                  </p:nvCxnSpPr>
                  <p:spPr>
                    <a:xfrm flipV="1">
                      <a:off x="6583328" y="2939356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714" name="Group 732"/>
                  <p:cNvGrpSpPr>
                    <a:grpSpLocks/>
                  </p:cNvGrpSpPr>
                  <p:nvPr/>
                </p:nvGrpSpPr>
                <p:grpSpPr bwMode="auto">
                  <a:xfrm>
                    <a:off x="6397438" y="353260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743" name="Straight Connector 742"/>
                    <p:cNvCxnSpPr/>
                    <p:nvPr/>
                  </p:nvCxnSpPr>
                  <p:spPr>
                    <a:xfrm flipV="1">
                      <a:off x="7028530" y="2842161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44" name="Straight Connector 743"/>
                    <p:cNvCxnSpPr/>
                    <p:nvPr/>
                  </p:nvCxnSpPr>
                  <p:spPr>
                    <a:xfrm flipV="1">
                      <a:off x="6580824" y="2939286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715" name="Group 733"/>
                  <p:cNvGrpSpPr>
                    <a:grpSpLocks/>
                  </p:cNvGrpSpPr>
                  <p:nvPr/>
                </p:nvGrpSpPr>
                <p:grpSpPr bwMode="auto">
                  <a:xfrm>
                    <a:off x="6396958" y="359846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741" name="Straight Connector 740"/>
                    <p:cNvCxnSpPr/>
                    <p:nvPr/>
                  </p:nvCxnSpPr>
                  <p:spPr>
                    <a:xfrm flipV="1">
                      <a:off x="7029010" y="2842092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42" name="Straight Connector 741"/>
                    <p:cNvCxnSpPr/>
                    <p:nvPr/>
                  </p:nvCxnSpPr>
                  <p:spPr>
                    <a:xfrm flipV="1">
                      <a:off x="6581303" y="2939217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716" name="Group 734"/>
                  <p:cNvGrpSpPr>
                    <a:grpSpLocks/>
                  </p:cNvGrpSpPr>
                  <p:nvPr/>
                </p:nvGrpSpPr>
                <p:grpSpPr bwMode="auto">
                  <a:xfrm>
                    <a:off x="6396478" y="366433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739" name="Straight Connector 738"/>
                    <p:cNvCxnSpPr/>
                    <p:nvPr/>
                  </p:nvCxnSpPr>
                  <p:spPr>
                    <a:xfrm flipV="1">
                      <a:off x="7026505" y="2846721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40" name="Straight Connector 739"/>
                    <p:cNvCxnSpPr/>
                    <p:nvPr/>
                  </p:nvCxnSpPr>
                  <p:spPr>
                    <a:xfrm flipV="1">
                      <a:off x="6581785" y="2939147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717" name="Group 735"/>
                  <p:cNvGrpSpPr>
                    <a:grpSpLocks/>
                  </p:cNvGrpSpPr>
                  <p:nvPr/>
                </p:nvGrpSpPr>
                <p:grpSpPr bwMode="auto">
                  <a:xfrm>
                    <a:off x="6395998" y="373019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737" name="Straight Connector 736"/>
                    <p:cNvCxnSpPr/>
                    <p:nvPr/>
                  </p:nvCxnSpPr>
                  <p:spPr>
                    <a:xfrm flipV="1">
                      <a:off x="7026985" y="2846652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8" name="Straight Connector 737"/>
                    <p:cNvCxnSpPr/>
                    <p:nvPr/>
                  </p:nvCxnSpPr>
                  <p:spPr>
                    <a:xfrm flipV="1">
                      <a:off x="6582264" y="2939078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06681" name="Group 699"/>
                <p:cNvGrpSpPr>
                  <a:grpSpLocks/>
                </p:cNvGrpSpPr>
                <p:nvPr/>
              </p:nvGrpSpPr>
              <p:grpSpPr bwMode="auto">
                <a:xfrm>
                  <a:off x="6280049" y="2055335"/>
                  <a:ext cx="731610" cy="920732"/>
                  <a:chOff x="6280049" y="2055335"/>
                  <a:chExt cx="731610" cy="920732"/>
                </a:xfrm>
              </p:grpSpPr>
              <p:grpSp>
                <p:nvGrpSpPr>
                  <p:cNvPr id="206682" name="Group 700"/>
                  <p:cNvGrpSpPr>
                    <a:grpSpLocks/>
                  </p:cNvGrpSpPr>
                  <p:nvPr/>
                </p:nvGrpSpPr>
                <p:grpSpPr bwMode="auto">
                  <a:xfrm>
                    <a:off x="6280049" y="2055335"/>
                    <a:ext cx="680752" cy="139401"/>
                    <a:chOff x="5414286" y="2921098"/>
                    <a:chExt cx="680752" cy="139401"/>
                  </a:xfrm>
                </p:grpSpPr>
                <p:sp>
                  <p:nvSpPr>
                    <p:cNvPr id="715" name="Rectangle 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15463" y="2995812"/>
                      <a:ext cx="549974" cy="64228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16" name="AutoShape 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15463" y="2920618"/>
                      <a:ext cx="675472" cy="78327"/>
                    </a:xfrm>
                    <a:prstGeom prst="parallelogram">
                      <a:avLst>
                        <a:gd name="adj" fmla="val 122778"/>
                      </a:avLst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17" name="Freeform 190"/>
                    <p:cNvSpPr>
                      <a:spLocks/>
                    </p:cNvSpPr>
                    <p:nvPr/>
                  </p:nvSpPr>
                  <p:spPr bwMode="auto">
                    <a:xfrm>
                      <a:off x="5969127" y="2922185"/>
                      <a:ext cx="125497" cy="137855"/>
                    </a:xfrm>
                    <a:custGeom>
                      <a:avLst/>
                      <a:gdLst>
                        <a:gd name="T0" fmla="*/ 0 w 169"/>
                        <a:gd name="T1" fmla="*/ 138 h 224"/>
                        <a:gd name="T2" fmla="*/ 0 w 169"/>
                        <a:gd name="T3" fmla="*/ 224 h 224"/>
                        <a:gd name="T4" fmla="*/ 169 w 169"/>
                        <a:gd name="T5" fmla="*/ 77 h 224"/>
                        <a:gd name="T6" fmla="*/ 169 w 169"/>
                        <a:gd name="T7" fmla="*/ 0 h 224"/>
                        <a:gd name="T8" fmla="*/ 0 w 169"/>
                        <a:gd name="T9" fmla="*/ 138 h 22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69"/>
                        <a:gd name="T16" fmla="*/ 0 h 224"/>
                        <a:gd name="T17" fmla="*/ 169 w 169"/>
                        <a:gd name="T18" fmla="*/ 224 h 22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69" h="224">
                          <a:moveTo>
                            <a:pt x="0" y="138"/>
                          </a:moveTo>
                          <a:lnTo>
                            <a:pt x="0" y="224"/>
                          </a:lnTo>
                          <a:lnTo>
                            <a:pt x="169" y="77"/>
                          </a:lnTo>
                          <a:lnTo>
                            <a:pt x="169" y="0"/>
                          </a:lnTo>
                          <a:lnTo>
                            <a:pt x="0" y="138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635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18" name="Freeform 191"/>
                    <p:cNvSpPr>
                      <a:spLocks/>
                    </p:cNvSpPr>
                    <p:nvPr/>
                  </p:nvSpPr>
                  <p:spPr bwMode="auto">
                    <a:xfrm>
                      <a:off x="5500359" y="2936284"/>
                      <a:ext cx="524136" cy="45430"/>
                    </a:xfrm>
                    <a:custGeom>
                      <a:avLst/>
                      <a:gdLst>
                        <a:gd name="T0" fmla="*/ 0 w 280"/>
                        <a:gd name="T1" fmla="*/ 63 h 63"/>
                        <a:gd name="T2" fmla="*/ 37 w 280"/>
                        <a:gd name="T3" fmla="*/ 62 h 63"/>
                        <a:gd name="T4" fmla="*/ 219 w 280"/>
                        <a:gd name="T5" fmla="*/ 0 h 63"/>
                        <a:gd name="T6" fmla="*/ 280 w 280"/>
                        <a:gd name="T7" fmla="*/ 0 h 6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80"/>
                        <a:gd name="T13" fmla="*/ 0 h 63"/>
                        <a:gd name="T14" fmla="*/ 280 w 280"/>
                        <a:gd name="T15" fmla="*/ 63 h 6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80" h="63">
                          <a:moveTo>
                            <a:pt x="0" y="63"/>
                          </a:moveTo>
                          <a:lnTo>
                            <a:pt x="37" y="62"/>
                          </a:lnTo>
                          <a:lnTo>
                            <a:pt x="219" y="0"/>
                          </a:lnTo>
                          <a:lnTo>
                            <a:pt x="280" y="0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19" name="Freeform 192"/>
                    <p:cNvSpPr>
                      <a:spLocks/>
                    </p:cNvSpPr>
                    <p:nvPr/>
                  </p:nvSpPr>
                  <p:spPr bwMode="auto">
                    <a:xfrm>
                      <a:off x="5622164" y="2933151"/>
                      <a:ext cx="302670" cy="53262"/>
                    </a:xfrm>
                    <a:custGeom>
                      <a:avLst/>
                      <a:gdLst>
                        <a:gd name="T0" fmla="*/ 0 w 293"/>
                        <a:gd name="T1" fmla="*/ 0 h 93"/>
                        <a:gd name="T2" fmla="*/ 67 w 293"/>
                        <a:gd name="T3" fmla="*/ 1 h 93"/>
                        <a:gd name="T4" fmla="*/ 195 w 293"/>
                        <a:gd name="T5" fmla="*/ 93 h 93"/>
                        <a:gd name="T6" fmla="*/ 293 w 293"/>
                        <a:gd name="T7" fmla="*/ 93 h 9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93"/>
                        <a:gd name="T13" fmla="*/ 0 h 93"/>
                        <a:gd name="T14" fmla="*/ 293 w 293"/>
                        <a:gd name="T15" fmla="*/ 93 h 9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93" h="93">
                          <a:moveTo>
                            <a:pt x="0" y="0"/>
                          </a:moveTo>
                          <a:lnTo>
                            <a:pt x="67" y="1"/>
                          </a:lnTo>
                          <a:lnTo>
                            <a:pt x="195" y="93"/>
                          </a:lnTo>
                          <a:lnTo>
                            <a:pt x="293" y="93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</p:grpSp>
              <p:cxnSp>
                <p:nvCxnSpPr>
                  <p:cNvPr id="702" name="Straight Connector 701"/>
                  <p:cNvCxnSpPr/>
                  <p:nvPr/>
                </p:nvCxnSpPr>
                <p:spPr>
                  <a:xfrm flipH="1">
                    <a:off x="6997299" y="2125350"/>
                    <a:ext cx="11074" cy="84436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3" name="Straight Connector 702"/>
                  <p:cNvCxnSpPr/>
                  <p:nvPr/>
                </p:nvCxnSpPr>
                <p:spPr>
                  <a:xfrm>
                    <a:off x="6875494" y="2303934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4" name="Straight Connector 703"/>
                  <p:cNvCxnSpPr/>
                  <p:nvPr/>
                </p:nvCxnSpPr>
                <p:spPr>
                  <a:xfrm>
                    <a:off x="6871802" y="2368162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5" name="Straight Connector 704"/>
                  <p:cNvCxnSpPr/>
                  <p:nvPr/>
                </p:nvCxnSpPr>
                <p:spPr>
                  <a:xfrm>
                    <a:off x="6871802" y="2444922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6" name="Straight Connector 705"/>
                  <p:cNvCxnSpPr/>
                  <p:nvPr/>
                </p:nvCxnSpPr>
                <p:spPr>
                  <a:xfrm>
                    <a:off x="6868112" y="2509150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7" name="Straight Connector 706"/>
                  <p:cNvCxnSpPr/>
                  <p:nvPr/>
                </p:nvCxnSpPr>
                <p:spPr>
                  <a:xfrm>
                    <a:off x="6864420" y="2570245"/>
                    <a:ext cx="14026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8" name="Straight Connector 707"/>
                  <p:cNvCxnSpPr/>
                  <p:nvPr/>
                </p:nvCxnSpPr>
                <p:spPr>
                  <a:xfrm>
                    <a:off x="6864420" y="2637605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9" name="Straight Connector 708"/>
                  <p:cNvCxnSpPr/>
                  <p:nvPr/>
                </p:nvCxnSpPr>
                <p:spPr>
                  <a:xfrm>
                    <a:off x="6860730" y="2706533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0" name="Straight Connector 709"/>
                  <p:cNvCxnSpPr/>
                  <p:nvPr/>
                </p:nvCxnSpPr>
                <p:spPr>
                  <a:xfrm>
                    <a:off x="6868112" y="2775460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1" name="Straight Connector 710"/>
                  <p:cNvCxnSpPr/>
                  <p:nvPr/>
                </p:nvCxnSpPr>
                <p:spPr>
                  <a:xfrm>
                    <a:off x="6871802" y="2842821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2" name="Straight Connector 711"/>
                  <p:cNvCxnSpPr/>
                  <p:nvPr/>
                </p:nvCxnSpPr>
                <p:spPr>
                  <a:xfrm>
                    <a:off x="6871802" y="2911749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3" name="Straight Connector 712"/>
                  <p:cNvCxnSpPr/>
                  <p:nvPr/>
                </p:nvCxnSpPr>
                <p:spPr>
                  <a:xfrm>
                    <a:off x="6875494" y="2975976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4" name="Straight Connector 713"/>
                  <p:cNvCxnSpPr/>
                  <p:nvPr/>
                </p:nvCxnSpPr>
                <p:spPr>
                  <a:xfrm flipH="1">
                    <a:off x="6875494" y="2131616"/>
                    <a:ext cx="136570" cy="0"/>
                  </a:xfrm>
                  <a:prstGeom prst="line">
                    <a:avLst/>
                  </a:prstGeom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06621" name="Group 756"/>
              <p:cNvGrpSpPr>
                <a:grpSpLocks/>
              </p:cNvGrpSpPr>
              <p:nvPr/>
            </p:nvGrpSpPr>
            <p:grpSpPr bwMode="auto">
              <a:xfrm>
                <a:off x="2054687" y="4876798"/>
                <a:ext cx="331695" cy="1030941"/>
                <a:chOff x="6240352" y="2055335"/>
                <a:chExt cx="771307" cy="1017716"/>
              </a:xfrm>
            </p:grpSpPr>
            <p:grpSp>
              <p:nvGrpSpPr>
                <p:cNvPr id="206622" name="Group 757"/>
                <p:cNvGrpSpPr>
                  <a:grpSpLocks/>
                </p:cNvGrpSpPr>
                <p:nvPr/>
              </p:nvGrpSpPr>
              <p:grpSpPr bwMode="auto">
                <a:xfrm>
                  <a:off x="6240352" y="2235573"/>
                  <a:ext cx="697981" cy="837478"/>
                  <a:chOff x="6395998" y="3062424"/>
                  <a:chExt cx="564403" cy="837478"/>
                </a:xfrm>
              </p:grpSpPr>
              <p:sp>
                <p:nvSpPr>
                  <p:cNvPr id="779" name="Rectangle 778"/>
                  <p:cNvSpPr/>
                  <p:nvPr/>
                </p:nvSpPr>
                <p:spPr>
                  <a:xfrm>
                    <a:off x="6509037" y="3061859"/>
                    <a:ext cx="447707" cy="742536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780" name="Straight Connector 779"/>
                  <p:cNvCxnSpPr/>
                  <p:nvPr/>
                </p:nvCxnSpPr>
                <p:spPr>
                  <a:xfrm flipV="1">
                    <a:off x="6846311" y="3061859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81" name="Rectangle 780"/>
                  <p:cNvSpPr/>
                  <p:nvPr/>
                </p:nvSpPr>
                <p:spPr>
                  <a:xfrm>
                    <a:off x="6476206" y="3071258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782" name="Straight Connector 781"/>
                  <p:cNvCxnSpPr/>
                  <p:nvPr/>
                </p:nvCxnSpPr>
                <p:spPr>
                  <a:xfrm flipV="1">
                    <a:off x="6395618" y="3061859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83" name="Rectangle 782"/>
                  <p:cNvSpPr/>
                  <p:nvPr/>
                </p:nvSpPr>
                <p:spPr>
                  <a:xfrm>
                    <a:off x="6816464" y="3702569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784" name="Rectangle 783"/>
                  <p:cNvSpPr/>
                  <p:nvPr/>
                </p:nvSpPr>
                <p:spPr>
                  <a:xfrm>
                    <a:off x="6404573" y="3157416"/>
                    <a:ext cx="444721" cy="7425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785" name="Straight Connector 784"/>
                  <p:cNvCxnSpPr/>
                  <p:nvPr/>
                </p:nvCxnSpPr>
                <p:spPr>
                  <a:xfrm flipV="1">
                    <a:off x="6846311" y="3804394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6650" name="Group 785"/>
                  <p:cNvGrpSpPr>
                    <a:grpSpLocks/>
                  </p:cNvGrpSpPr>
                  <p:nvPr/>
                </p:nvGrpSpPr>
                <p:grpSpPr bwMode="auto">
                  <a:xfrm>
                    <a:off x="6400318" y="313742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814" name="Straight Connector 813"/>
                    <p:cNvCxnSpPr/>
                    <p:nvPr/>
                  </p:nvCxnSpPr>
                  <p:spPr>
                    <a:xfrm flipV="1">
                      <a:off x="7028036" y="2845713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15" name="Straight Connector 814"/>
                    <p:cNvCxnSpPr/>
                    <p:nvPr/>
                  </p:nvCxnSpPr>
                  <p:spPr>
                    <a:xfrm flipV="1">
                      <a:off x="6574360" y="2938138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651" name="Group 786"/>
                  <p:cNvGrpSpPr>
                    <a:grpSpLocks/>
                  </p:cNvGrpSpPr>
                  <p:nvPr/>
                </p:nvGrpSpPr>
                <p:grpSpPr bwMode="auto">
                  <a:xfrm>
                    <a:off x="6399838" y="320328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812" name="Straight Connector 811"/>
                    <p:cNvCxnSpPr/>
                    <p:nvPr/>
                  </p:nvCxnSpPr>
                  <p:spPr>
                    <a:xfrm flipV="1">
                      <a:off x="7028517" y="2845644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13" name="Straight Connector 812"/>
                    <p:cNvCxnSpPr/>
                    <p:nvPr/>
                  </p:nvCxnSpPr>
                  <p:spPr>
                    <a:xfrm flipV="1">
                      <a:off x="6580811" y="2934936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652" name="Group 787"/>
                  <p:cNvGrpSpPr>
                    <a:grpSpLocks/>
                  </p:cNvGrpSpPr>
                  <p:nvPr/>
                </p:nvGrpSpPr>
                <p:grpSpPr bwMode="auto">
                  <a:xfrm>
                    <a:off x="6399358" y="326914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810" name="Straight Connector 809"/>
                    <p:cNvCxnSpPr/>
                    <p:nvPr/>
                  </p:nvCxnSpPr>
                  <p:spPr>
                    <a:xfrm flipV="1">
                      <a:off x="7020041" y="2845574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11" name="Straight Connector 810"/>
                    <p:cNvCxnSpPr/>
                    <p:nvPr/>
                  </p:nvCxnSpPr>
                  <p:spPr>
                    <a:xfrm flipV="1">
                      <a:off x="6581290" y="2934866"/>
                      <a:ext cx="44472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653" name="Group 788"/>
                  <p:cNvGrpSpPr>
                    <a:grpSpLocks/>
                  </p:cNvGrpSpPr>
                  <p:nvPr/>
                </p:nvGrpSpPr>
                <p:grpSpPr bwMode="auto">
                  <a:xfrm>
                    <a:off x="6398878" y="333501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808" name="Straight Connector 807"/>
                    <p:cNvCxnSpPr/>
                    <p:nvPr/>
                  </p:nvCxnSpPr>
                  <p:spPr>
                    <a:xfrm flipV="1">
                      <a:off x="7026490" y="2845504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09" name="Straight Connector 808"/>
                    <p:cNvCxnSpPr/>
                    <p:nvPr/>
                  </p:nvCxnSpPr>
                  <p:spPr>
                    <a:xfrm flipV="1">
                      <a:off x="6581770" y="2934796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654" name="Group 789"/>
                  <p:cNvGrpSpPr>
                    <a:grpSpLocks/>
                  </p:cNvGrpSpPr>
                  <p:nvPr/>
                </p:nvGrpSpPr>
                <p:grpSpPr bwMode="auto">
                  <a:xfrm>
                    <a:off x="6398398" y="340087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806" name="Straight Connector 805"/>
                    <p:cNvCxnSpPr/>
                    <p:nvPr/>
                  </p:nvCxnSpPr>
                  <p:spPr>
                    <a:xfrm flipV="1">
                      <a:off x="7026970" y="2845435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07" name="Straight Connector 806"/>
                    <p:cNvCxnSpPr/>
                    <p:nvPr/>
                  </p:nvCxnSpPr>
                  <p:spPr>
                    <a:xfrm flipV="1">
                      <a:off x="6582249" y="2934726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655" name="Group 790"/>
                  <p:cNvGrpSpPr>
                    <a:grpSpLocks/>
                  </p:cNvGrpSpPr>
                  <p:nvPr/>
                </p:nvGrpSpPr>
                <p:grpSpPr bwMode="auto">
                  <a:xfrm>
                    <a:off x="6397918" y="346674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804" name="Straight Connector 803"/>
                    <p:cNvCxnSpPr/>
                    <p:nvPr/>
                  </p:nvCxnSpPr>
                  <p:spPr>
                    <a:xfrm flipV="1">
                      <a:off x="7027451" y="2845365"/>
                      <a:ext cx="113419" cy="939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05" name="Straight Connector 804"/>
                    <p:cNvCxnSpPr/>
                    <p:nvPr/>
                  </p:nvCxnSpPr>
                  <p:spPr>
                    <a:xfrm flipV="1">
                      <a:off x="6582730" y="2939356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656" name="Group 791"/>
                  <p:cNvGrpSpPr>
                    <a:grpSpLocks/>
                  </p:cNvGrpSpPr>
                  <p:nvPr/>
                </p:nvGrpSpPr>
                <p:grpSpPr bwMode="auto">
                  <a:xfrm>
                    <a:off x="6397438" y="353260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802" name="Straight Connector 801"/>
                    <p:cNvCxnSpPr/>
                    <p:nvPr/>
                  </p:nvCxnSpPr>
                  <p:spPr>
                    <a:xfrm flipV="1">
                      <a:off x="7027930" y="2842161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03" name="Straight Connector 802"/>
                    <p:cNvCxnSpPr/>
                    <p:nvPr/>
                  </p:nvCxnSpPr>
                  <p:spPr>
                    <a:xfrm flipV="1">
                      <a:off x="6574255" y="2939286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657" name="Group 792"/>
                  <p:cNvGrpSpPr>
                    <a:grpSpLocks/>
                  </p:cNvGrpSpPr>
                  <p:nvPr/>
                </p:nvGrpSpPr>
                <p:grpSpPr bwMode="auto">
                  <a:xfrm>
                    <a:off x="6396958" y="359846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800" name="Straight Connector 799"/>
                    <p:cNvCxnSpPr/>
                    <p:nvPr/>
                  </p:nvCxnSpPr>
                  <p:spPr>
                    <a:xfrm flipV="1">
                      <a:off x="7028410" y="2842092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01" name="Straight Connector 800"/>
                    <p:cNvCxnSpPr/>
                    <p:nvPr/>
                  </p:nvCxnSpPr>
                  <p:spPr>
                    <a:xfrm flipV="1">
                      <a:off x="6580703" y="2939217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658" name="Group 793"/>
                  <p:cNvGrpSpPr>
                    <a:grpSpLocks/>
                  </p:cNvGrpSpPr>
                  <p:nvPr/>
                </p:nvGrpSpPr>
                <p:grpSpPr bwMode="auto">
                  <a:xfrm>
                    <a:off x="6396478" y="366433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798" name="Straight Connector 797"/>
                    <p:cNvCxnSpPr/>
                    <p:nvPr/>
                  </p:nvCxnSpPr>
                  <p:spPr>
                    <a:xfrm flipV="1">
                      <a:off x="7019938" y="2846721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9" name="Straight Connector 798"/>
                    <p:cNvCxnSpPr/>
                    <p:nvPr/>
                  </p:nvCxnSpPr>
                  <p:spPr>
                    <a:xfrm flipV="1">
                      <a:off x="6581185" y="2939147"/>
                      <a:ext cx="444723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659" name="Group 794"/>
                  <p:cNvGrpSpPr>
                    <a:grpSpLocks/>
                  </p:cNvGrpSpPr>
                  <p:nvPr/>
                </p:nvGrpSpPr>
                <p:grpSpPr bwMode="auto">
                  <a:xfrm>
                    <a:off x="6395998" y="373019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796" name="Straight Connector 795"/>
                    <p:cNvCxnSpPr/>
                    <p:nvPr/>
                  </p:nvCxnSpPr>
                  <p:spPr>
                    <a:xfrm flipV="1">
                      <a:off x="7026387" y="2846652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97" name="Straight Connector 796"/>
                    <p:cNvCxnSpPr/>
                    <p:nvPr/>
                  </p:nvCxnSpPr>
                  <p:spPr>
                    <a:xfrm flipV="1">
                      <a:off x="6581664" y="2939078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06623" name="Group 758"/>
                <p:cNvGrpSpPr>
                  <a:grpSpLocks/>
                </p:cNvGrpSpPr>
                <p:nvPr/>
              </p:nvGrpSpPr>
              <p:grpSpPr bwMode="auto">
                <a:xfrm>
                  <a:off x="6280049" y="2055335"/>
                  <a:ext cx="731610" cy="920732"/>
                  <a:chOff x="6280049" y="2055335"/>
                  <a:chExt cx="731610" cy="920732"/>
                </a:xfrm>
              </p:grpSpPr>
              <p:grpSp>
                <p:nvGrpSpPr>
                  <p:cNvPr id="206624" name="Group 759"/>
                  <p:cNvGrpSpPr>
                    <a:grpSpLocks/>
                  </p:cNvGrpSpPr>
                  <p:nvPr/>
                </p:nvGrpSpPr>
                <p:grpSpPr bwMode="auto">
                  <a:xfrm>
                    <a:off x="6280049" y="2055335"/>
                    <a:ext cx="680752" cy="139401"/>
                    <a:chOff x="5414286" y="2921098"/>
                    <a:chExt cx="680752" cy="139401"/>
                  </a:xfrm>
                </p:grpSpPr>
                <p:sp>
                  <p:nvSpPr>
                    <p:cNvPr id="774" name="Rectangle 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14723" y="2995812"/>
                      <a:ext cx="549972" cy="64228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75" name="AutoShape 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14723" y="2920618"/>
                      <a:ext cx="675469" cy="78327"/>
                    </a:xfrm>
                    <a:prstGeom prst="parallelogram">
                      <a:avLst>
                        <a:gd name="adj" fmla="val 122778"/>
                      </a:avLst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76" name="Freeform 190"/>
                    <p:cNvSpPr>
                      <a:spLocks/>
                    </p:cNvSpPr>
                    <p:nvPr/>
                  </p:nvSpPr>
                  <p:spPr bwMode="auto">
                    <a:xfrm>
                      <a:off x="5968387" y="2922185"/>
                      <a:ext cx="125497" cy="137855"/>
                    </a:xfrm>
                    <a:custGeom>
                      <a:avLst/>
                      <a:gdLst>
                        <a:gd name="T0" fmla="*/ 0 w 169"/>
                        <a:gd name="T1" fmla="*/ 138 h 224"/>
                        <a:gd name="T2" fmla="*/ 0 w 169"/>
                        <a:gd name="T3" fmla="*/ 224 h 224"/>
                        <a:gd name="T4" fmla="*/ 169 w 169"/>
                        <a:gd name="T5" fmla="*/ 77 h 224"/>
                        <a:gd name="T6" fmla="*/ 169 w 169"/>
                        <a:gd name="T7" fmla="*/ 0 h 224"/>
                        <a:gd name="T8" fmla="*/ 0 w 169"/>
                        <a:gd name="T9" fmla="*/ 138 h 22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69"/>
                        <a:gd name="T16" fmla="*/ 0 h 224"/>
                        <a:gd name="T17" fmla="*/ 169 w 169"/>
                        <a:gd name="T18" fmla="*/ 224 h 22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69" h="224">
                          <a:moveTo>
                            <a:pt x="0" y="138"/>
                          </a:moveTo>
                          <a:lnTo>
                            <a:pt x="0" y="224"/>
                          </a:lnTo>
                          <a:lnTo>
                            <a:pt x="169" y="77"/>
                          </a:lnTo>
                          <a:lnTo>
                            <a:pt x="169" y="0"/>
                          </a:lnTo>
                          <a:lnTo>
                            <a:pt x="0" y="138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635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77" name="Freeform 191"/>
                    <p:cNvSpPr>
                      <a:spLocks/>
                    </p:cNvSpPr>
                    <p:nvPr/>
                  </p:nvSpPr>
                  <p:spPr bwMode="auto">
                    <a:xfrm>
                      <a:off x="5499617" y="2936284"/>
                      <a:ext cx="524136" cy="45430"/>
                    </a:xfrm>
                    <a:custGeom>
                      <a:avLst/>
                      <a:gdLst>
                        <a:gd name="T0" fmla="*/ 0 w 280"/>
                        <a:gd name="T1" fmla="*/ 63 h 63"/>
                        <a:gd name="T2" fmla="*/ 37 w 280"/>
                        <a:gd name="T3" fmla="*/ 62 h 63"/>
                        <a:gd name="T4" fmla="*/ 219 w 280"/>
                        <a:gd name="T5" fmla="*/ 0 h 63"/>
                        <a:gd name="T6" fmla="*/ 280 w 280"/>
                        <a:gd name="T7" fmla="*/ 0 h 6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80"/>
                        <a:gd name="T13" fmla="*/ 0 h 63"/>
                        <a:gd name="T14" fmla="*/ 280 w 280"/>
                        <a:gd name="T15" fmla="*/ 63 h 6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80" h="63">
                          <a:moveTo>
                            <a:pt x="0" y="63"/>
                          </a:moveTo>
                          <a:lnTo>
                            <a:pt x="37" y="62"/>
                          </a:lnTo>
                          <a:lnTo>
                            <a:pt x="219" y="0"/>
                          </a:lnTo>
                          <a:lnTo>
                            <a:pt x="280" y="0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78" name="Freeform 192"/>
                    <p:cNvSpPr>
                      <a:spLocks/>
                    </p:cNvSpPr>
                    <p:nvPr/>
                  </p:nvSpPr>
                  <p:spPr bwMode="auto">
                    <a:xfrm>
                      <a:off x="5621424" y="2933151"/>
                      <a:ext cx="302670" cy="53262"/>
                    </a:xfrm>
                    <a:custGeom>
                      <a:avLst/>
                      <a:gdLst>
                        <a:gd name="T0" fmla="*/ 0 w 293"/>
                        <a:gd name="T1" fmla="*/ 0 h 93"/>
                        <a:gd name="T2" fmla="*/ 67 w 293"/>
                        <a:gd name="T3" fmla="*/ 1 h 93"/>
                        <a:gd name="T4" fmla="*/ 195 w 293"/>
                        <a:gd name="T5" fmla="*/ 93 h 93"/>
                        <a:gd name="T6" fmla="*/ 293 w 293"/>
                        <a:gd name="T7" fmla="*/ 93 h 9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93"/>
                        <a:gd name="T13" fmla="*/ 0 h 93"/>
                        <a:gd name="T14" fmla="*/ 293 w 293"/>
                        <a:gd name="T15" fmla="*/ 93 h 9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93" h="93">
                          <a:moveTo>
                            <a:pt x="0" y="0"/>
                          </a:moveTo>
                          <a:lnTo>
                            <a:pt x="67" y="1"/>
                          </a:lnTo>
                          <a:lnTo>
                            <a:pt x="195" y="93"/>
                          </a:lnTo>
                          <a:lnTo>
                            <a:pt x="293" y="93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</p:grpSp>
              <p:cxnSp>
                <p:nvCxnSpPr>
                  <p:cNvPr id="761" name="Straight Connector 760"/>
                  <p:cNvCxnSpPr/>
                  <p:nvPr/>
                </p:nvCxnSpPr>
                <p:spPr>
                  <a:xfrm flipH="1">
                    <a:off x="6996560" y="2125350"/>
                    <a:ext cx="11072" cy="84436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2" name="Straight Connector 761"/>
                  <p:cNvCxnSpPr/>
                  <p:nvPr/>
                </p:nvCxnSpPr>
                <p:spPr>
                  <a:xfrm>
                    <a:off x="6874752" y="2303934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3" name="Straight Connector 762"/>
                  <p:cNvCxnSpPr/>
                  <p:nvPr/>
                </p:nvCxnSpPr>
                <p:spPr>
                  <a:xfrm>
                    <a:off x="6871062" y="2368162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4" name="Straight Connector 763"/>
                  <p:cNvCxnSpPr/>
                  <p:nvPr/>
                </p:nvCxnSpPr>
                <p:spPr>
                  <a:xfrm>
                    <a:off x="6871062" y="2444922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5" name="Straight Connector 764"/>
                  <p:cNvCxnSpPr/>
                  <p:nvPr/>
                </p:nvCxnSpPr>
                <p:spPr>
                  <a:xfrm>
                    <a:off x="6867370" y="2509150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6" name="Straight Connector 765"/>
                  <p:cNvCxnSpPr/>
                  <p:nvPr/>
                </p:nvCxnSpPr>
                <p:spPr>
                  <a:xfrm>
                    <a:off x="6863680" y="2570245"/>
                    <a:ext cx="14026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7" name="Straight Connector 766"/>
                  <p:cNvCxnSpPr/>
                  <p:nvPr/>
                </p:nvCxnSpPr>
                <p:spPr>
                  <a:xfrm>
                    <a:off x="6863680" y="2637605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8" name="Straight Connector 767"/>
                  <p:cNvCxnSpPr/>
                  <p:nvPr/>
                </p:nvCxnSpPr>
                <p:spPr>
                  <a:xfrm>
                    <a:off x="6859988" y="2706533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9" name="Straight Connector 768"/>
                  <p:cNvCxnSpPr/>
                  <p:nvPr/>
                </p:nvCxnSpPr>
                <p:spPr>
                  <a:xfrm>
                    <a:off x="6867370" y="2775460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0" name="Straight Connector 769"/>
                  <p:cNvCxnSpPr/>
                  <p:nvPr/>
                </p:nvCxnSpPr>
                <p:spPr>
                  <a:xfrm>
                    <a:off x="6871062" y="2842821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1" name="Straight Connector 770"/>
                  <p:cNvCxnSpPr/>
                  <p:nvPr/>
                </p:nvCxnSpPr>
                <p:spPr>
                  <a:xfrm>
                    <a:off x="6871062" y="2911749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2" name="Straight Connector 771"/>
                  <p:cNvCxnSpPr/>
                  <p:nvPr/>
                </p:nvCxnSpPr>
                <p:spPr>
                  <a:xfrm>
                    <a:off x="6874752" y="2975976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3" name="Straight Connector 772"/>
                  <p:cNvCxnSpPr/>
                  <p:nvPr/>
                </p:nvCxnSpPr>
                <p:spPr>
                  <a:xfrm flipH="1">
                    <a:off x="6874752" y="2131616"/>
                    <a:ext cx="136572" cy="0"/>
                  </a:xfrm>
                  <a:prstGeom prst="line">
                    <a:avLst/>
                  </a:prstGeom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205836" name="Group 815"/>
            <p:cNvGrpSpPr>
              <a:grpSpLocks/>
            </p:cNvGrpSpPr>
            <p:nvPr/>
          </p:nvGrpSpPr>
          <p:grpSpPr bwMode="auto">
            <a:xfrm>
              <a:off x="2267009" y="2732231"/>
              <a:ext cx="1470209" cy="1869141"/>
              <a:chOff x="916173" y="4038600"/>
              <a:chExt cx="1470209" cy="1869141"/>
            </a:xfrm>
          </p:grpSpPr>
          <p:grpSp>
            <p:nvGrpSpPr>
              <p:cNvPr id="206367" name="Group 187"/>
              <p:cNvGrpSpPr>
                <a:grpSpLocks/>
              </p:cNvGrpSpPr>
              <p:nvPr/>
            </p:nvGrpSpPr>
            <p:grpSpPr bwMode="auto">
              <a:xfrm>
                <a:off x="1295400" y="4038600"/>
                <a:ext cx="1052512" cy="355600"/>
                <a:chOff x="4410" y="1365"/>
                <a:chExt cx="663" cy="224"/>
              </a:xfrm>
            </p:grpSpPr>
            <p:sp>
              <p:nvSpPr>
                <p:cNvPr id="1058" name="Rectangle 188"/>
                <p:cNvSpPr>
                  <a:spLocks noChangeArrowheads="1"/>
                </p:cNvSpPr>
                <p:nvPr/>
              </p:nvSpPr>
              <p:spPr bwMode="auto">
                <a:xfrm>
                  <a:off x="4410" y="1500"/>
                  <a:ext cx="498" cy="87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59" name="AutoShape 189"/>
                <p:cNvSpPr>
                  <a:spLocks noChangeArrowheads="1"/>
                </p:cNvSpPr>
                <p:nvPr/>
              </p:nvSpPr>
              <p:spPr bwMode="auto">
                <a:xfrm>
                  <a:off x="4410" y="1368"/>
                  <a:ext cx="666" cy="135"/>
                </a:xfrm>
                <a:prstGeom prst="parallelogram">
                  <a:avLst>
                    <a:gd name="adj" fmla="val 122778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60" name="Freeform 190"/>
                <p:cNvSpPr>
                  <a:spLocks/>
                </p:cNvSpPr>
                <p:nvPr/>
              </p:nvSpPr>
              <p:spPr bwMode="auto">
                <a:xfrm>
                  <a:off x="4907" y="1365"/>
                  <a:ext cx="169" cy="224"/>
                </a:xfrm>
                <a:custGeom>
                  <a:avLst/>
                  <a:gdLst>
                    <a:gd name="T0" fmla="*/ 0 w 169"/>
                    <a:gd name="T1" fmla="*/ 138 h 224"/>
                    <a:gd name="T2" fmla="*/ 0 w 169"/>
                    <a:gd name="T3" fmla="*/ 224 h 224"/>
                    <a:gd name="T4" fmla="*/ 169 w 169"/>
                    <a:gd name="T5" fmla="*/ 77 h 224"/>
                    <a:gd name="T6" fmla="*/ 169 w 169"/>
                    <a:gd name="T7" fmla="*/ 0 h 224"/>
                    <a:gd name="T8" fmla="*/ 0 w 169"/>
                    <a:gd name="T9" fmla="*/ 138 h 2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9"/>
                    <a:gd name="T16" fmla="*/ 0 h 224"/>
                    <a:gd name="T17" fmla="*/ 169 w 169"/>
                    <a:gd name="T18" fmla="*/ 224 h 2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9" h="224">
                      <a:moveTo>
                        <a:pt x="0" y="138"/>
                      </a:moveTo>
                      <a:lnTo>
                        <a:pt x="0" y="224"/>
                      </a:lnTo>
                      <a:lnTo>
                        <a:pt x="169" y="77"/>
                      </a:lnTo>
                      <a:lnTo>
                        <a:pt x="169" y="0"/>
                      </a:ln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3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61" name="Freeform 191"/>
                <p:cNvSpPr>
                  <a:spLocks/>
                </p:cNvSpPr>
                <p:nvPr/>
              </p:nvSpPr>
              <p:spPr bwMode="auto">
                <a:xfrm>
                  <a:off x="4475" y="1395"/>
                  <a:ext cx="509" cy="80"/>
                </a:xfrm>
                <a:custGeom>
                  <a:avLst/>
                  <a:gdLst>
                    <a:gd name="T0" fmla="*/ 0 w 280"/>
                    <a:gd name="T1" fmla="*/ 63 h 63"/>
                    <a:gd name="T2" fmla="*/ 37 w 280"/>
                    <a:gd name="T3" fmla="*/ 62 h 63"/>
                    <a:gd name="T4" fmla="*/ 219 w 280"/>
                    <a:gd name="T5" fmla="*/ 0 h 63"/>
                    <a:gd name="T6" fmla="*/ 280 w 280"/>
                    <a:gd name="T7" fmla="*/ 0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0"/>
                    <a:gd name="T13" fmla="*/ 0 h 63"/>
                    <a:gd name="T14" fmla="*/ 280 w 280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0" h="63">
                      <a:moveTo>
                        <a:pt x="0" y="63"/>
                      </a:moveTo>
                      <a:lnTo>
                        <a:pt x="37" y="62"/>
                      </a:lnTo>
                      <a:lnTo>
                        <a:pt x="219" y="0"/>
                      </a:lnTo>
                      <a:lnTo>
                        <a:pt x="280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62" name="Freeform 192"/>
                <p:cNvSpPr>
                  <a:spLocks/>
                </p:cNvSpPr>
                <p:nvPr/>
              </p:nvSpPr>
              <p:spPr bwMode="auto">
                <a:xfrm>
                  <a:off x="4593" y="1391"/>
                  <a:ext cx="296" cy="93"/>
                </a:xfrm>
                <a:custGeom>
                  <a:avLst/>
                  <a:gdLst>
                    <a:gd name="T0" fmla="*/ 0 w 293"/>
                    <a:gd name="T1" fmla="*/ 0 h 93"/>
                    <a:gd name="T2" fmla="*/ 67 w 293"/>
                    <a:gd name="T3" fmla="*/ 1 h 93"/>
                    <a:gd name="T4" fmla="*/ 195 w 293"/>
                    <a:gd name="T5" fmla="*/ 93 h 93"/>
                    <a:gd name="T6" fmla="*/ 293 w 293"/>
                    <a:gd name="T7" fmla="*/ 93 h 9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93"/>
                    <a:gd name="T13" fmla="*/ 0 h 93"/>
                    <a:gd name="T14" fmla="*/ 293 w 293"/>
                    <a:gd name="T15" fmla="*/ 93 h 9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93" h="93">
                      <a:moveTo>
                        <a:pt x="0" y="0"/>
                      </a:moveTo>
                      <a:lnTo>
                        <a:pt x="67" y="1"/>
                      </a:lnTo>
                      <a:lnTo>
                        <a:pt x="195" y="93"/>
                      </a:lnTo>
                      <a:lnTo>
                        <a:pt x="293" y="93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cxnSp>
            <p:nvCxnSpPr>
              <p:cNvPr id="818" name="Straight Connector 817"/>
              <p:cNvCxnSpPr/>
              <p:nvPr/>
            </p:nvCxnSpPr>
            <p:spPr>
              <a:xfrm flipH="1">
                <a:off x="1180779" y="4381699"/>
                <a:ext cx="357149" cy="49511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9" name="Straight Connector 818"/>
              <p:cNvCxnSpPr>
                <a:stCxn id="1058" idx="2"/>
              </p:cNvCxnSpPr>
              <p:nvPr/>
            </p:nvCxnSpPr>
            <p:spPr>
              <a:xfrm flipH="1">
                <a:off x="1485547" y="4391220"/>
                <a:ext cx="203178" cy="485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0" name="Straight Connector 819"/>
              <p:cNvCxnSpPr/>
              <p:nvPr/>
            </p:nvCxnSpPr>
            <p:spPr>
              <a:xfrm>
                <a:off x="1804600" y="4395981"/>
                <a:ext cx="57144" cy="4919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1" name="Straight Connector 820"/>
              <p:cNvCxnSpPr>
                <a:endCxn id="843" idx="0"/>
              </p:cNvCxnSpPr>
              <p:nvPr/>
            </p:nvCxnSpPr>
            <p:spPr>
              <a:xfrm>
                <a:off x="1944285" y="4419784"/>
                <a:ext cx="274609" cy="45702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6372" name="Group 821"/>
              <p:cNvGrpSpPr>
                <a:grpSpLocks/>
              </p:cNvGrpSpPr>
              <p:nvPr/>
            </p:nvGrpSpPr>
            <p:grpSpPr bwMode="auto">
              <a:xfrm>
                <a:off x="916173" y="4876800"/>
                <a:ext cx="331695" cy="1030941"/>
                <a:chOff x="6240352" y="2055335"/>
                <a:chExt cx="771307" cy="1017716"/>
              </a:xfrm>
            </p:grpSpPr>
            <p:grpSp>
              <p:nvGrpSpPr>
                <p:cNvPr id="206550" name="Group 999"/>
                <p:cNvGrpSpPr>
                  <a:grpSpLocks/>
                </p:cNvGrpSpPr>
                <p:nvPr/>
              </p:nvGrpSpPr>
              <p:grpSpPr bwMode="auto">
                <a:xfrm>
                  <a:off x="6240352" y="2235573"/>
                  <a:ext cx="697981" cy="837478"/>
                  <a:chOff x="6395998" y="3062424"/>
                  <a:chExt cx="564403" cy="837478"/>
                </a:xfrm>
              </p:grpSpPr>
              <p:sp>
                <p:nvSpPr>
                  <p:cNvPr id="1021" name="Rectangle 1020"/>
                  <p:cNvSpPr/>
                  <p:nvPr/>
                </p:nvSpPr>
                <p:spPr>
                  <a:xfrm>
                    <a:off x="6508516" y="3062346"/>
                    <a:ext cx="447707" cy="742536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022" name="Straight Connector 1021"/>
                  <p:cNvCxnSpPr/>
                  <p:nvPr/>
                </p:nvCxnSpPr>
                <p:spPr>
                  <a:xfrm flipV="1">
                    <a:off x="6845790" y="3062346"/>
                    <a:ext cx="113419" cy="924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23" name="Rectangle 1022"/>
                  <p:cNvSpPr/>
                  <p:nvPr/>
                </p:nvSpPr>
                <p:spPr>
                  <a:xfrm>
                    <a:off x="6475686" y="3071745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024" name="Straight Connector 1023"/>
                  <p:cNvCxnSpPr/>
                  <p:nvPr/>
                </p:nvCxnSpPr>
                <p:spPr>
                  <a:xfrm flipV="1">
                    <a:off x="6395097" y="3062346"/>
                    <a:ext cx="113419" cy="924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25" name="Rectangle 1024"/>
                  <p:cNvSpPr/>
                  <p:nvPr/>
                </p:nvSpPr>
                <p:spPr>
                  <a:xfrm>
                    <a:off x="6815943" y="3703058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1026" name="Rectangle 1025"/>
                  <p:cNvSpPr/>
                  <p:nvPr/>
                </p:nvSpPr>
                <p:spPr>
                  <a:xfrm>
                    <a:off x="6404052" y="3157905"/>
                    <a:ext cx="444721" cy="7425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027" name="Straight Connector 1026"/>
                  <p:cNvCxnSpPr/>
                  <p:nvPr/>
                </p:nvCxnSpPr>
                <p:spPr>
                  <a:xfrm flipV="1">
                    <a:off x="6845790" y="3804882"/>
                    <a:ext cx="113419" cy="924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6578" name="Group 1027"/>
                  <p:cNvGrpSpPr>
                    <a:grpSpLocks/>
                  </p:cNvGrpSpPr>
                  <p:nvPr/>
                </p:nvGrpSpPr>
                <p:grpSpPr bwMode="auto">
                  <a:xfrm>
                    <a:off x="6400318" y="313742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056" name="Straight Connector 1055"/>
                    <p:cNvCxnSpPr/>
                    <p:nvPr/>
                  </p:nvCxnSpPr>
                  <p:spPr>
                    <a:xfrm flipV="1">
                      <a:off x="7027515" y="2846200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57" name="Straight Connector 1056"/>
                    <p:cNvCxnSpPr/>
                    <p:nvPr/>
                  </p:nvCxnSpPr>
                  <p:spPr>
                    <a:xfrm flipV="1">
                      <a:off x="6573839" y="2938626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579" name="Group 1028"/>
                  <p:cNvGrpSpPr>
                    <a:grpSpLocks/>
                  </p:cNvGrpSpPr>
                  <p:nvPr/>
                </p:nvGrpSpPr>
                <p:grpSpPr bwMode="auto">
                  <a:xfrm>
                    <a:off x="6399838" y="320328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054" name="Straight Connector 1053"/>
                    <p:cNvCxnSpPr/>
                    <p:nvPr/>
                  </p:nvCxnSpPr>
                  <p:spPr>
                    <a:xfrm flipV="1">
                      <a:off x="7027996" y="2846131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55" name="Straight Connector 1054"/>
                    <p:cNvCxnSpPr/>
                    <p:nvPr/>
                  </p:nvCxnSpPr>
                  <p:spPr>
                    <a:xfrm flipV="1">
                      <a:off x="6574320" y="2938557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580" name="Group 1029"/>
                  <p:cNvGrpSpPr>
                    <a:grpSpLocks/>
                  </p:cNvGrpSpPr>
                  <p:nvPr/>
                </p:nvGrpSpPr>
                <p:grpSpPr bwMode="auto">
                  <a:xfrm>
                    <a:off x="6399358" y="326914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052" name="Straight Connector 1051"/>
                    <p:cNvCxnSpPr/>
                    <p:nvPr/>
                  </p:nvCxnSpPr>
                  <p:spPr>
                    <a:xfrm flipV="1">
                      <a:off x="7019520" y="2846061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53" name="Straight Connector 1052"/>
                    <p:cNvCxnSpPr/>
                    <p:nvPr/>
                  </p:nvCxnSpPr>
                  <p:spPr>
                    <a:xfrm flipV="1">
                      <a:off x="6580769" y="2938487"/>
                      <a:ext cx="44472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581" name="Group 1030"/>
                  <p:cNvGrpSpPr>
                    <a:grpSpLocks/>
                  </p:cNvGrpSpPr>
                  <p:nvPr/>
                </p:nvGrpSpPr>
                <p:grpSpPr bwMode="auto">
                  <a:xfrm>
                    <a:off x="6398878" y="333501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050" name="Straight Connector 1049"/>
                    <p:cNvCxnSpPr/>
                    <p:nvPr/>
                  </p:nvCxnSpPr>
                  <p:spPr>
                    <a:xfrm flipV="1">
                      <a:off x="7020000" y="2845991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51" name="Straight Connector 1050"/>
                    <p:cNvCxnSpPr/>
                    <p:nvPr/>
                  </p:nvCxnSpPr>
                  <p:spPr>
                    <a:xfrm flipV="1">
                      <a:off x="6581249" y="2938417"/>
                      <a:ext cx="44472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582" name="Group 1031"/>
                  <p:cNvGrpSpPr>
                    <a:grpSpLocks/>
                  </p:cNvGrpSpPr>
                  <p:nvPr/>
                </p:nvGrpSpPr>
                <p:grpSpPr bwMode="auto">
                  <a:xfrm>
                    <a:off x="6398398" y="340087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048" name="Straight Connector 1047"/>
                    <p:cNvCxnSpPr/>
                    <p:nvPr/>
                  </p:nvCxnSpPr>
                  <p:spPr>
                    <a:xfrm flipV="1">
                      <a:off x="7026449" y="2845922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49" name="Straight Connector 1048"/>
                    <p:cNvCxnSpPr/>
                    <p:nvPr/>
                  </p:nvCxnSpPr>
                  <p:spPr>
                    <a:xfrm flipV="1">
                      <a:off x="6581728" y="2938348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583" name="Group 1032"/>
                  <p:cNvGrpSpPr>
                    <a:grpSpLocks/>
                  </p:cNvGrpSpPr>
                  <p:nvPr/>
                </p:nvGrpSpPr>
                <p:grpSpPr bwMode="auto">
                  <a:xfrm>
                    <a:off x="6397918" y="346674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046" name="Straight Connector 1045"/>
                    <p:cNvCxnSpPr/>
                    <p:nvPr/>
                  </p:nvCxnSpPr>
                  <p:spPr>
                    <a:xfrm flipV="1">
                      <a:off x="7026930" y="2845852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47" name="Straight Connector 1046"/>
                    <p:cNvCxnSpPr/>
                    <p:nvPr/>
                  </p:nvCxnSpPr>
                  <p:spPr>
                    <a:xfrm flipV="1">
                      <a:off x="6582209" y="2942977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584" name="Group 1033"/>
                  <p:cNvGrpSpPr>
                    <a:grpSpLocks/>
                  </p:cNvGrpSpPr>
                  <p:nvPr/>
                </p:nvGrpSpPr>
                <p:grpSpPr bwMode="auto">
                  <a:xfrm>
                    <a:off x="6397438" y="353260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044" name="Straight Connector 1043"/>
                    <p:cNvCxnSpPr/>
                    <p:nvPr/>
                  </p:nvCxnSpPr>
                  <p:spPr>
                    <a:xfrm flipV="1">
                      <a:off x="7027410" y="2845782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45" name="Straight Connector 1044"/>
                    <p:cNvCxnSpPr/>
                    <p:nvPr/>
                  </p:nvCxnSpPr>
                  <p:spPr>
                    <a:xfrm flipV="1">
                      <a:off x="6573734" y="2942907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585" name="Group 1034"/>
                  <p:cNvGrpSpPr>
                    <a:grpSpLocks/>
                  </p:cNvGrpSpPr>
                  <p:nvPr/>
                </p:nvGrpSpPr>
                <p:grpSpPr bwMode="auto">
                  <a:xfrm>
                    <a:off x="6396958" y="359846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042" name="Straight Connector 1041"/>
                    <p:cNvCxnSpPr/>
                    <p:nvPr/>
                  </p:nvCxnSpPr>
                  <p:spPr>
                    <a:xfrm flipV="1">
                      <a:off x="7027889" y="2845713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43" name="Straight Connector 1042"/>
                    <p:cNvCxnSpPr/>
                    <p:nvPr/>
                  </p:nvCxnSpPr>
                  <p:spPr>
                    <a:xfrm flipV="1">
                      <a:off x="6574213" y="2942838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586" name="Group 1035"/>
                  <p:cNvGrpSpPr>
                    <a:grpSpLocks/>
                  </p:cNvGrpSpPr>
                  <p:nvPr/>
                </p:nvGrpSpPr>
                <p:grpSpPr bwMode="auto">
                  <a:xfrm>
                    <a:off x="6396478" y="366433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040" name="Straight Connector 1039"/>
                    <p:cNvCxnSpPr/>
                    <p:nvPr/>
                  </p:nvCxnSpPr>
                  <p:spPr>
                    <a:xfrm flipV="1">
                      <a:off x="7019417" y="2850343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41" name="Straight Connector 1040"/>
                    <p:cNvCxnSpPr/>
                    <p:nvPr/>
                  </p:nvCxnSpPr>
                  <p:spPr>
                    <a:xfrm flipV="1">
                      <a:off x="6580664" y="2939635"/>
                      <a:ext cx="444723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587" name="Group 1036"/>
                  <p:cNvGrpSpPr>
                    <a:grpSpLocks/>
                  </p:cNvGrpSpPr>
                  <p:nvPr/>
                </p:nvGrpSpPr>
                <p:grpSpPr bwMode="auto">
                  <a:xfrm>
                    <a:off x="6395998" y="373019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038" name="Straight Connector 1037"/>
                    <p:cNvCxnSpPr/>
                    <p:nvPr/>
                  </p:nvCxnSpPr>
                  <p:spPr>
                    <a:xfrm flipV="1">
                      <a:off x="7019897" y="2850274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39" name="Straight Connector 1038"/>
                    <p:cNvCxnSpPr/>
                    <p:nvPr/>
                  </p:nvCxnSpPr>
                  <p:spPr>
                    <a:xfrm flipV="1">
                      <a:off x="6581143" y="2939566"/>
                      <a:ext cx="444723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06551" name="Group 1000"/>
                <p:cNvGrpSpPr>
                  <a:grpSpLocks/>
                </p:cNvGrpSpPr>
                <p:nvPr/>
              </p:nvGrpSpPr>
              <p:grpSpPr bwMode="auto">
                <a:xfrm>
                  <a:off x="6280049" y="2055335"/>
                  <a:ext cx="731610" cy="920732"/>
                  <a:chOff x="6280049" y="2055335"/>
                  <a:chExt cx="731610" cy="920732"/>
                </a:xfrm>
              </p:grpSpPr>
              <p:grpSp>
                <p:nvGrpSpPr>
                  <p:cNvPr id="206552" name="Group 1001"/>
                  <p:cNvGrpSpPr>
                    <a:grpSpLocks/>
                  </p:cNvGrpSpPr>
                  <p:nvPr/>
                </p:nvGrpSpPr>
                <p:grpSpPr bwMode="auto">
                  <a:xfrm>
                    <a:off x="6280049" y="2055335"/>
                    <a:ext cx="680752" cy="139401"/>
                    <a:chOff x="5414286" y="2921098"/>
                    <a:chExt cx="680752" cy="139401"/>
                  </a:xfrm>
                </p:grpSpPr>
                <p:sp>
                  <p:nvSpPr>
                    <p:cNvPr id="1016" name="Rectangle 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14079" y="2996300"/>
                      <a:ext cx="549972" cy="64227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17" name="AutoShape 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14079" y="2921107"/>
                      <a:ext cx="675469" cy="78327"/>
                    </a:xfrm>
                    <a:prstGeom prst="parallelogram">
                      <a:avLst>
                        <a:gd name="adj" fmla="val 122778"/>
                      </a:avLst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18" name="Freeform 190"/>
                    <p:cNvSpPr>
                      <a:spLocks/>
                    </p:cNvSpPr>
                    <p:nvPr/>
                  </p:nvSpPr>
                  <p:spPr bwMode="auto">
                    <a:xfrm>
                      <a:off x="5967743" y="2922673"/>
                      <a:ext cx="125497" cy="137855"/>
                    </a:xfrm>
                    <a:custGeom>
                      <a:avLst/>
                      <a:gdLst>
                        <a:gd name="T0" fmla="*/ 0 w 169"/>
                        <a:gd name="T1" fmla="*/ 138 h 224"/>
                        <a:gd name="T2" fmla="*/ 0 w 169"/>
                        <a:gd name="T3" fmla="*/ 224 h 224"/>
                        <a:gd name="T4" fmla="*/ 169 w 169"/>
                        <a:gd name="T5" fmla="*/ 77 h 224"/>
                        <a:gd name="T6" fmla="*/ 169 w 169"/>
                        <a:gd name="T7" fmla="*/ 0 h 224"/>
                        <a:gd name="T8" fmla="*/ 0 w 169"/>
                        <a:gd name="T9" fmla="*/ 138 h 22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69"/>
                        <a:gd name="T16" fmla="*/ 0 h 224"/>
                        <a:gd name="T17" fmla="*/ 169 w 169"/>
                        <a:gd name="T18" fmla="*/ 224 h 22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69" h="224">
                          <a:moveTo>
                            <a:pt x="0" y="138"/>
                          </a:moveTo>
                          <a:lnTo>
                            <a:pt x="0" y="224"/>
                          </a:lnTo>
                          <a:lnTo>
                            <a:pt x="169" y="77"/>
                          </a:lnTo>
                          <a:lnTo>
                            <a:pt x="169" y="0"/>
                          </a:lnTo>
                          <a:lnTo>
                            <a:pt x="0" y="138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635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19" name="Freeform 191"/>
                    <p:cNvSpPr>
                      <a:spLocks/>
                    </p:cNvSpPr>
                    <p:nvPr/>
                  </p:nvSpPr>
                  <p:spPr bwMode="auto">
                    <a:xfrm>
                      <a:off x="5498973" y="2936772"/>
                      <a:ext cx="524136" cy="45429"/>
                    </a:xfrm>
                    <a:custGeom>
                      <a:avLst/>
                      <a:gdLst>
                        <a:gd name="T0" fmla="*/ 0 w 280"/>
                        <a:gd name="T1" fmla="*/ 63 h 63"/>
                        <a:gd name="T2" fmla="*/ 37 w 280"/>
                        <a:gd name="T3" fmla="*/ 62 h 63"/>
                        <a:gd name="T4" fmla="*/ 219 w 280"/>
                        <a:gd name="T5" fmla="*/ 0 h 63"/>
                        <a:gd name="T6" fmla="*/ 280 w 280"/>
                        <a:gd name="T7" fmla="*/ 0 h 6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80"/>
                        <a:gd name="T13" fmla="*/ 0 h 63"/>
                        <a:gd name="T14" fmla="*/ 280 w 280"/>
                        <a:gd name="T15" fmla="*/ 63 h 6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80" h="63">
                          <a:moveTo>
                            <a:pt x="0" y="63"/>
                          </a:moveTo>
                          <a:lnTo>
                            <a:pt x="37" y="62"/>
                          </a:lnTo>
                          <a:lnTo>
                            <a:pt x="219" y="0"/>
                          </a:lnTo>
                          <a:lnTo>
                            <a:pt x="280" y="0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20" name="Freeform 192"/>
                    <p:cNvSpPr>
                      <a:spLocks/>
                    </p:cNvSpPr>
                    <p:nvPr/>
                  </p:nvSpPr>
                  <p:spPr bwMode="auto">
                    <a:xfrm>
                      <a:off x="5620780" y="2933639"/>
                      <a:ext cx="302670" cy="53262"/>
                    </a:xfrm>
                    <a:custGeom>
                      <a:avLst/>
                      <a:gdLst>
                        <a:gd name="T0" fmla="*/ 0 w 293"/>
                        <a:gd name="T1" fmla="*/ 0 h 93"/>
                        <a:gd name="T2" fmla="*/ 67 w 293"/>
                        <a:gd name="T3" fmla="*/ 1 h 93"/>
                        <a:gd name="T4" fmla="*/ 195 w 293"/>
                        <a:gd name="T5" fmla="*/ 93 h 93"/>
                        <a:gd name="T6" fmla="*/ 293 w 293"/>
                        <a:gd name="T7" fmla="*/ 93 h 9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93"/>
                        <a:gd name="T13" fmla="*/ 0 h 93"/>
                        <a:gd name="T14" fmla="*/ 293 w 293"/>
                        <a:gd name="T15" fmla="*/ 93 h 9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93" h="93">
                          <a:moveTo>
                            <a:pt x="0" y="0"/>
                          </a:moveTo>
                          <a:lnTo>
                            <a:pt x="67" y="1"/>
                          </a:lnTo>
                          <a:lnTo>
                            <a:pt x="195" y="93"/>
                          </a:lnTo>
                          <a:lnTo>
                            <a:pt x="293" y="93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</p:grpSp>
              <p:cxnSp>
                <p:nvCxnSpPr>
                  <p:cNvPr id="1003" name="Straight Connector 1002"/>
                  <p:cNvCxnSpPr/>
                  <p:nvPr/>
                </p:nvCxnSpPr>
                <p:spPr>
                  <a:xfrm flipH="1">
                    <a:off x="6995916" y="2125837"/>
                    <a:ext cx="11072" cy="844361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04" name="Straight Connector 1003"/>
                  <p:cNvCxnSpPr/>
                  <p:nvPr/>
                </p:nvCxnSpPr>
                <p:spPr>
                  <a:xfrm>
                    <a:off x="6874108" y="2304422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05" name="Straight Connector 1004"/>
                  <p:cNvCxnSpPr/>
                  <p:nvPr/>
                </p:nvCxnSpPr>
                <p:spPr>
                  <a:xfrm>
                    <a:off x="6870418" y="2368650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06" name="Straight Connector 1005"/>
                  <p:cNvCxnSpPr/>
                  <p:nvPr/>
                </p:nvCxnSpPr>
                <p:spPr>
                  <a:xfrm>
                    <a:off x="6870418" y="2445410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07" name="Straight Connector 1006"/>
                  <p:cNvCxnSpPr/>
                  <p:nvPr/>
                </p:nvCxnSpPr>
                <p:spPr>
                  <a:xfrm>
                    <a:off x="6866726" y="2509638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08" name="Straight Connector 1007"/>
                  <p:cNvCxnSpPr/>
                  <p:nvPr/>
                </p:nvCxnSpPr>
                <p:spPr>
                  <a:xfrm>
                    <a:off x="6863036" y="2570732"/>
                    <a:ext cx="14026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09" name="Straight Connector 1008"/>
                  <p:cNvCxnSpPr/>
                  <p:nvPr/>
                </p:nvCxnSpPr>
                <p:spPr>
                  <a:xfrm>
                    <a:off x="6863036" y="2638094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0" name="Straight Connector 1009"/>
                  <p:cNvCxnSpPr/>
                  <p:nvPr/>
                </p:nvCxnSpPr>
                <p:spPr>
                  <a:xfrm>
                    <a:off x="6859344" y="2707021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1" name="Straight Connector 1010"/>
                  <p:cNvCxnSpPr/>
                  <p:nvPr/>
                </p:nvCxnSpPr>
                <p:spPr>
                  <a:xfrm>
                    <a:off x="6866726" y="2775949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2" name="Straight Connector 1011"/>
                  <p:cNvCxnSpPr/>
                  <p:nvPr/>
                </p:nvCxnSpPr>
                <p:spPr>
                  <a:xfrm>
                    <a:off x="6870418" y="2843309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3" name="Straight Connector 1012"/>
                  <p:cNvCxnSpPr/>
                  <p:nvPr/>
                </p:nvCxnSpPr>
                <p:spPr>
                  <a:xfrm>
                    <a:off x="6870418" y="2912236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4" name="Straight Connector 1013"/>
                  <p:cNvCxnSpPr/>
                  <p:nvPr/>
                </p:nvCxnSpPr>
                <p:spPr>
                  <a:xfrm>
                    <a:off x="6874108" y="2976465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5" name="Straight Connector 1014"/>
                  <p:cNvCxnSpPr/>
                  <p:nvPr/>
                </p:nvCxnSpPr>
                <p:spPr>
                  <a:xfrm flipH="1">
                    <a:off x="6874108" y="2132103"/>
                    <a:ext cx="136572" cy="0"/>
                  </a:xfrm>
                  <a:prstGeom prst="line">
                    <a:avLst/>
                  </a:prstGeom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06373" name="Group 822"/>
              <p:cNvGrpSpPr>
                <a:grpSpLocks/>
              </p:cNvGrpSpPr>
              <p:nvPr/>
            </p:nvGrpSpPr>
            <p:grpSpPr bwMode="auto">
              <a:xfrm>
                <a:off x="1301655" y="4876798"/>
                <a:ext cx="331695" cy="1030941"/>
                <a:chOff x="6240352" y="2055335"/>
                <a:chExt cx="771307" cy="1017716"/>
              </a:xfrm>
            </p:grpSpPr>
            <p:grpSp>
              <p:nvGrpSpPr>
                <p:cNvPr id="206492" name="Group 941"/>
                <p:cNvGrpSpPr>
                  <a:grpSpLocks/>
                </p:cNvGrpSpPr>
                <p:nvPr/>
              </p:nvGrpSpPr>
              <p:grpSpPr bwMode="auto">
                <a:xfrm>
                  <a:off x="6240352" y="2235573"/>
                  <a:ext cx="697981" cy="837478"/>
                  <a:chOff x="6395998" y="3062424"/>
                  <a:chExt cx="564403" cy="837478"/>
                </a:xfrm>
              </p:grpSpPr>
              <p:sp>
                <p:nvSpPr>
                  <p:cNvPr id="963" name="Rectangle 962"/>
                  <p:cNvSpPr/>
                  <p:nvPr/>
                </p:nvSpPr>
                <p:spPr>
                  <a:xfrm>
                    <a:off x="6508968" y="3062348"/>
                    <a:ext cx="447707" cy="742536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964" name="Straight Connector 963"/>
                  <p:cNvCxnSpPr/>
                  <p:nvPr/>
                </p:nvCxnSpPr>
                <p:spPr>
                  <a:xfrm flipV="1">
                    <a:off x="6846239" y="3062348"/>
                    <a:ext cx="113419" cy="924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65" name="Rectangle 964"/>
                  <p:cNvSpPr/>
                  <p:nvPr/>
                </p:nvSpPr>
                <p:spPr>
                  <a:xfrm>
                    <a:off x="6476135" y="3071747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966" name="Straight Connector 965"/>
                  <p:cNvCxnSpPr/>
                  <p:nvPr/>
                </p:nvCxnSpPr>
                <p:spPr>
                  <a:xfrm flipV="1">
                    <a:off x="6395549" y="3062348"/>
                    <a:ext cx="113419" cy="924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67" name="Rectangle 966"/>
                  <p:cNvSpPr/>
                  <p:nvPr/>
                </p:nvSpPr>
                <p:spPr>
                  <a:xfrm>
                    <a:off x="6816392" y="3703060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968" name="Rectangle 967"/>
                  <p:cNvSpPr/>
                  <p:nvPr/>
                </p:nvSpPr>
                <p:spPr>
                  <a:xfrm>
                    <a:off x="6404502" y="3157907"/>
                    <a:ext cx="444723" cy="7425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969" name="Straight Connector 968"/>
                  <p:cNvCxnSpPr/>
                  <p:nvPr/>
                </p:nvCxnSpPr>
                <p:spPr>
                  <a:xfrm flipV="1">
                    <a:off x="6846239" y="3804884"/>
                    <a:ext cx="113419" cy="924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6520" name="Group 969"/>
                  <p:cNvGrpSpPr>
                    <a:grpSpLocks/>
                  </p:cNvGrpSpPr>
                  <p:nvPr/>
                </p:nvGrpSpPr>
                <p:grpSpPr bwMode="auto">
                  <a:xfrm>
                    <a:off x="6400318" y="313742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998" name="Straight Connector 997"/>
                    <p:cNvCxnSpPr/>
                    <p:nvPr/>
                  </p:nvCxnSpPr>
                  <p:spPr>
                    <a:xfrm flipV="1">
                      <a:off x="7027964" y="2846202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9" name="Straight Connector 998"/>
                    <p:cNvCxnSpPr/>
                    <p:nvPr/>
                  </p:nvCxnSpPr>
                  <p:spPr>
                    <a:xfrm flipV="1">
                      <a:off x="6574288" y="2938628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521" name="Group 970"/>
                  <p:cNvGrpSpPr>
                    <a:grpSpLocks/>
                  </p:cNvGrpSpPr>
                  <p:nvPr/>
                </p:nvGrpSpPr>
                <p:grpSpPr bwMode="auto">
                  <a:xfrm>
                    <a:off x="6399838" y="320328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996" name="Straight Connector 995"/>
                    <p:cNvCxnSpPr/>
                    <p:nvPr/>
                  </p:nvCxnSpPr>
                  <p:spPr>
                    <a:xfrm flipV="1">
                      <a:off x="7028445" y="2846133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7" name="Straight Connector 996"/>
                    <p:cNvCxnSpPr/>
                    <p:nvPr/>
                  </p:nvCxnSpPr>
                  <p:spPr>
                    <a:xfrm flipV="1">
                      <a:off x="6580739" y="2938559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522" name="Group 971"/>
                  <p:cNvGrpSpPr>
                    <a:grpSpLocks/>
                  </p:cNvGrpSpPr>
                  <p:nvPr/>
                </p:nvGrpSpPr>
                <p:grpSpPr bwMode="auto">
                  <a:xfrm>
                    <a:off x="6399358" y="326914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994" name="Straight Connector 993"/>
                    <p:cNvCxnSpPr/>
                    <p:nvPr/>
                  </p:nvCxnSpPr>
                  <p:spPr>
                    <a:xfrm flipV="1">
                      <a:off x="7019972" y="2846063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5" name="Straight Connector 994"/>
                    <p:cNvCxnSpPr/>
                    <p:nvPr/>
                  </p:nvCxnSpPr>
                  <p:spPr>
                    <a:xfrm flipV="1">
                      <a:off x="6581219" y="2938489"/>
                      <a:ext cx="444723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523" name="Group 972"/>
                  <p:cNvGrpSpPr>
                    <a:grpSpLocks/>
                  </p:cNvGrpSpPr>
                  <p:nvPr/>
                </p:nvGrpSpPr>
                <p:grpSpPr bwMode="auto">
                  <a:xfrm>
                    <a:off x="6398878" y="333501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992" name="Straight Connector 991"/>
                    <p:cNvCxnSpPr/>
                    <p:nvPr/>
                  </p:nvCxnSpPr>
                  <p:spPr>
                    <a:xfrm flipV="1">
                      <a:off x="7026421" y="2845993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3" name="Straight Connector 992"/>
                    <p:cNvCxnSpPr/>
                    <p:nvPr/>
                  </p:nvCxnSpPr>
                  <p:spPr>
                    <a:xfrm flipV="1">
                      <a:off x="6581698" y="2938419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524" name="Group 973"/>
                  <p:cNvGrpSpPr>
                    <a:grpSpLocks/>
                  </p:cNvGrpSpPr>
                  <p:nvPr/>
                </p:nvGrpSpPr>
                <p:grpSpPr bwMode="auto">
                  <a:xfrm>
                    <a:off x="6398398" y="340087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990" name="Straight Connector 989"/>
                    <p:cNvCxnSpPr/>
                    <p:nvPr/>
                  </p:nvCxnSpPr>
                  <p:spPr>
                    <a:xfrm flipV="1">
                      <a:off x="7026900" y="2845924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1" name="Straight Connector 990"/>
                    <p:cNvCxnSpPr/>
                    <p:nvPr/>
                  </p:nvCxnSpPr>
                  <p:spPr>
                    <a:xfrm flipV="1">
                      <a:off x="6582177" y="2938350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525" name="Group 974"/>
                  <p:cNvGrpSpPr>
                    <a:grpSpLocks/>
                  </p:cNvGrpSpPr>
                  <p:nvPr/>
                </p:nvGrpSpPr>
                <p:grpSpPr bwMode="auto">
                  <a:xfrm>
                    <a:off x="6397918" y="346674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988" name="Straight Connector 987"/>
                    <p:cNvCxnSpPr/>
                    <p:nvPr/>
                  </p:nvCxnSpPr>
                  <p:spPr>
                    <a:xfrm flipV="1">
                      <a:off x="7027381" y="2845854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89" name="Straight Connector 988"/>
                    <p:cNvCxnSpPr/>
                    <p:nvPr/>
                  </p:nvCxnSpPr>
                  <p:spPr>
                    <a:xfrm flipV="1">
                      <a:off x="6582659" y="2942979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526" name="Group 975"/>
                  <p:cNvGrpSpPr>
                    <a:grpSpLocks/>
                  </p:cNvGrpSpPr>
                  <p:nvPr/>
                </p:nvGrpSpPr>
                <p:grpSpPr bwMode="auto">
                  <a:xfrm>
                    <a:off x="6397438" y="353260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986" name="Straight Connector 985"/>
                    <p:cNvCxnSpPr/>
                    <p:nvPr/>
                  </p:nvCxnSpPr>
                  <p:spPr>
                    <a:xfrm flipV="1">
                      <a:off x="7027861" y="2845784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87" name="Straight Connector 986"/>
                    <p:cNvCxnSpPr/>
                    <p:nvPr/>
                  </p:nvCxnSpPr>
                  <p:spPr>
                    <a:xfrm flipV="1">
                      <a:off x="6574185" y="2942909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527" name="Group 976"/>
                  <p:cNvGrpSpPr>
                    <a:grpSpLocks/>
                  </p:cNvGrpSpPr>
                  <p:nvPr/>
                </p:nvGrpSpPr>
                <p:grpSpPr bwMode="auto">
                  <a:xfrm>
                    <a:off x="6396958" y="359846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984" name="Straight Connector 983"/>
                    <p:cNvCxnSpPr/>
                    <p:nvPr/>
                  </p:nvCxnSpPr>
                  <p:spPr>
                    <a:xfrm flipV="1">
                      <a:off x="7028340" y="2845715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85" name="Straight Connector 984"/>
                    <p:cNvCxnSpPr/>
                    <p:nvPr/>
                  </p:nvCxnSpPr>
                  <p:spPr>
                    <a:xfrm flipV="1">
                      <a:off x="6580634" y="2942840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528" name="Group 977"/>
                  <p:cNvGrpSpPr>
                    <a:grpSpLocks/>
                  </p:cNvGrpSpPr>
                  <p:nvPr/>
                </p:nvGrpSpPr>
                <p:grpSpPr bwMode="auto">
                  <a:xfrm>
                    <a:off x="6396478" y="366433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982" name="Straight Connector 981"/>
                    <p:cNvCxnSpPr/>
                    <p:nvPr/>
                  </p:nvCxnSpPr>
                  <p:spPr>
                    <a:xfrm flipV="1">
                      <a:off x="7019866" y="2850345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83" name="Straight Connector 982"/>
                    <p:cNvCxnSpPr/>
                    <p:nvPr/>
                  </p:nvCxnSpPr>
                  <p:spPr>
                    <a:xfrm flipV="1">
                      <a:off x="6581115" y="2939637"/>
                      <a:ext cx="44472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529" name="Group 978"/>
                  <p:cNvGrpSpPr>
                    <a:grpSpLocks/>
                  </p:cNvGrpSpPr>
                  <p:nvPr/>
                </p:nvGrpSpPr>
                <p:grpSpPr bwMode="auto">
                  <a:xfrm>
                    <a:off x="6395998" y="373019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980" name="Straight Connector 979"/>
                    <p:cNvCxnSpPr/>
                    <p:nvPr/>
                  </p:nvCxnSpPr>
                  <p:spPr>
                    <a:xfrm flipV="1">
                      <a:off x="7026315" y="2850276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81" name="Straight Connector 980"/>
                    <p:cNvCxnSpPr/>
                    <p:nvPr/>
                  </p:nvCxnSpPr>
                  <p:spPr>
                    <a:xfrm flipV="1">
                      <a:off x="6581595" y="2939568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06493" name="Group 942"/>
                <p:cNvGrpSpPr>
                  <a:grpSpLocks/>
                </p:cNvGrpSpPr>
                <p:nvPr/>
              </p:nvGrpSpPr>
              <p:grpSpPr bwMode="auto">
                <a:xfrm>
                  <a:off x="6280049" y="2055335"/>
                  <a:ext cx="731610" cy="920732"/>
                  <a:chOff x="6280049" y="2055335"/>
                  <a:chExt cx="731610" cy="920732"/>
                </a:xfrm>
              </p:grpSpPr>
              <p:grpSp>
                <p:nvGrpSpPr>
                  <p:cNvPr id="206494" name="Group 943"/>
                  <p:cNvGrpSpPr>
                    <a:grpSpLocks/>
                  </p:cNvGrpSpPr>
                  <p:nvPr/>
                </p:nvGrpSpPr>
                <p:grpSpPr bwMode="auto">
                  <a:xfrm>
                    <a:off x="6280049" y="2055335"/>
                    <a:ext cx="680752" cy="139401"/>
                    <a:chOff x="5414286" y="2921098"/>
                    <a:chExt cx="680752" cy="139401"/>
                  </a:xfrm>
                </p:grpSpPr>
                <p:sp>
                  <p:nvSpPr>
                    <p:cNvPr id="958" name="Rectangle 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14635" y="2996302"/>
                      <a:ext cx="549974" cy="64227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59" name="AutoShape 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14635" y="2921109"/>
                      <a:ext cx="675472" cy="78327"/>
                    </a:xfrm>
                    <a:prstGeom prst="parallelogram">
                      <a:avLst>
                        <a:gd name="adj" fmla="val 122778"/>
                      </a:avLst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60" name="Freeform 190"/>
                    <p:cNvSpPr>
                      <a:spLocks/>
                    </p:cNvSpPr>
                    <p:nvPr/>
                  </p:nvSpPr>
                  <p:spPr bwMode="auto">
                    <a:xfrm>
                      <a:off x="5968299" y="2922675"/>
                      <a:ext cx="125497" cy="137855"/>
                    </a:xfrm>
                    <a:custGeom>
                      <a:avLst/>
                      <a:gdLst>
                        <a:gd name="T0" fmla="*/ 0 w 169"/>
                        <a:gd name="T1" fmla="*/ 138 h 224"/>
                        <a:gd name="T2" fmla="*/ 0 w 169"/>
                        <a:gd name="T3" fmla="*/ 224 h 224"/>
                        <a:gd name="T4" fmla="*/ 169 w 169"/>
                        <a:gd name="T5" fmla="*/ 77 h 224"/>
                        <a:gd name="T6" fmla="*/ 169 w 169"/>
                        <a:gd name="T7" fmla="*/ 0 h 224"/>
                        <a:gd name="T8" fmla="*/ 0 w 169"/>
                        <a:gd name="T9" fmla="*/ 138 h 22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69"/>
                        <a:gd name="T16" fmla="*/ 0 h 224"/>
                        <a:gd name="T17" fmla="*/ 169 w 169"/>
                        <a:gd name="T18" fmla="*/ 224 h 22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69" h="224">
                          <a:moveTo>
                            <a:pt x="0" y="138"/>
                          </a:moveTo>
                          <a:lnTo>
                            <a:pt x="0" y="224"/>
                          </a:lnTo>
                          <a:lnTo>
                            <a:pt x="169" y="77"/>
                          </a:lnTo>
                          <a:lnTo>
                            <a:pt x="169" y="0"/>
                          </a:lnTo>
                          <a:lnTo>
                            <a:pt x="0" y="138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635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61" name="Freeform 191"/>
                    <p:cNvSpPr>
                      <a:spLocks/>
                    </p:cNvSpPr>
                    <p:nvPr/>
                  </p:nvSpPr>
                  <p:spPr bwMode="auto">
                    <a:xfrm>
                      <a:off x="5499531" y="2936774"/>
                      <a:ext cx="524136" cy="45429"/>
                    </a:xfrm>
                    <a:custGeom>
                      <a:avLst/>
                      <a:gdLst>
                        <a:gd name="T0" fmla="*/ 0 w 280"/>
                        <a:gd name="T1" fmla="*/ 63 h 63"/>
                        <a:gd name="T2" fmla="*/ 37 w 280"/>
                        <a:gd name="T3" fmla="*/ 62 h 63"/>
                        <a:gd name="T4" fmla="*/ 219 w 280"/>
                        <a:gd name="T5" fmla="*/ 0 h 63"/>
                        <a:gd name="T6" fmla="*/ 280 w 280"/>
                        <a:gd name="T7" fmla="*/ 0 h 6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80"/>
                        <a:gd name="T13" fmla="*/ 0 h 63"/>
                        <a:gd name="T14" fmla="*/ 280 w 280"/>
                        <a:gd name="T15" fmla="*/ 63 h 6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80" h="63">
                          <a:moveTo>
                            <a:pt x="0" y="63"/>
                          </a:moveTo>
                          <a:lnTo>
                            <a:pt x="37" y="62"/>
                          </a:lnTo>
                          <a:lnTo>
                            <a:pt x="219" y="0"/>
                          </a:lnTo>
                          <a:lnTo>
                            <a:pt x="280" y="0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62" name="Freeform 192"/>
                    <p:cNvSpPr>
                      <a:spLocks/>
                    </p:cNvSpPr>
                    <p:nvPr/>
                  </p:nvSpPr>
                  <p:spPr bwMode="auto">
                    <a:xfrm>
                      <a:off x="5621336" y="2933641"/>
                      <a:ext cx="302670" cy="53262"/>
                    </a:xfrm>
                    <a:custGeom>
                      <a:avLst/>
                      <a:gdLst>
                        <a:gd name="T0" fmla="*/ 0 w 293"/>
                        <a:gd name="T1" fmla="*/ 0 h 93"/>
                        <a:gd name="T2" fmla="*/ 67 w 293"/>
                        <a:gd name="T3" fmla="*/ 1 h 93"/>
                        <a:gd name="T4" fmla="*/ 195 w 293"/>
                        <a:gd name="T5" fmla="*/ 93 h 93"/>
                        <a:gd name="T6" fmla="*/ 293 w 293"/>
                        <a:gd name="T7" fmla="*/ 93 h 9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93"/>
                        <a:gd name="T13" fmla="*/ 0 h 93"/>
                        <a:gd name="T14" fmla="*/ 293 w 293"/>
                        <a:gd name="T15" fmla="*/ 93 h 9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93" h="93">
                          <a:moveTo>
                            <a:pt x="0" y="0"/>
                          </a:moveTo>
                          <a:lnTo>
                            <a:pt x="67" y="1"/>
                          </a:lnTo>
                          <a:lnTo>
                            <a:pt x="195" y="93"/>
                          </a:lnTo>
                          <a:lnTo>
                            <a:pt x="293" y="93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</p:grpSp>
              <p:cxnSp>
                <p:nvCxnSpPr>
                  <p:cNvPr id="945" name="Straight Connector 944"/>
                  <p:cNvCxnSpPr/>
                  <p:nvPr/>
                </p:nvCxnSpPr>
                <p:spPr>
                  <a:xfrm flipH="1">
                    <a:off x="6996471" y="2125839"/>
                    <a:ext cx="11074" cy="844361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46" name="Straight Connector 945"/>
                  <p:cNvCxnSpPr/>
                  <p:nvPr/>
                </p:nvCxnSpPr>
                <p:spPr>
                  <a:xfrm>
                    <a:off x="6874666" y="2304424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47" name="Straight Connector 946"/>
                  <p:cNvCxnSpPr/>
                  <p:nvPr/>
                </p:nvCxnSpPr>
                <p:spPr>
                  <a:xfrm>
                    <a:off x="6870974" y="2368652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48" name="Straight Connector 947"/>
                  <p:cNvCxnSpPr/>
                  <p:nvPr/>
                </p:nvCxnSpPr>
                <p:spPr>
                  <a:xfrm>
                    <a:off x="6870974" y="2445412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49" name="Straight Connector 948"/>
                  <p:cNvCxnSpPr/>
                  <p:nvPr/>
                </p:nvCxnSpPr>
                <p:spPr>
                  <a:xfrm>
                    <a:off x="6867284" y="2509640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0" name="Straight Connector 949"/>
                  <p:cNvCxnSpPr/>
                  <p:nvPr/>
                </p:nvCxnSpPr>
                <p:spPr>
                  <a:xfrm>
                    <a:off x="6863592" y="2570734"/>
                    <a:ext cx="14026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1" name="Straight Connector 950"/>
                  <p:cNvCxnSpPr/>
                  <p:nvPr/>
                </p:nvCxnSpPr>
                <p:spPr>
                  <a:xfrm>
                    <a:off x="6863592" y="2638096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2" name="Straight Connector 951"/>
                  <p:cNvCxnSpPr/>
                  <p:nvPr/>
                </p:nvCxnSpPr>
                <p:spPr>
                  <a:xfrm>
                    <a:off x="6859902" y="2707023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3" name="Straight Connector 952"/>
                  <p:cNvCxnSpPr/>
                  <p:nvPr/>
                </p:nvCxnSpPr>
                <p:spPr>
                  <a:xfrm>
                    <a:off x="6867284" y="2775951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4" name="Straight Connector 953"/>
                  <p:cNvCxnSpPr/>
                  <p:nvPr/>
                </p:nvCxnSpPr>
                <p:spPr>
                  <a:xfrm>
                    <a:off x="6870974" y="2843311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5" name="Straight Connector 954"/>
                  <p:cNvCxnSpPr/>
                  <p:nvPr/>
                </p:nvCxnSpPr>
                <p:spPr>
                  <a:xfrm>
                    <a:off x="6870974" y="2912238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6" name="Straight Connector 955"/>
                  <p:cNvCxnSpPr/>
                  <p:nvPr/>
                </p:nvCxnSpPr>
                <p:spPr>
                  <a:xfrm>
                    <a:off x="6874666" y="2976467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7" name="Straight Connector 956"/>
                  <p:cNvCxnSpPr/>
                  <p:nvPr/>
                </p:nvCxnSpPr>
                <p:spPr>
                  <a:xfrm flipH="1">
                    <a:off x="6874666" y="2132105"/>
                    <a:ext cx="136570" cy="0"/>
                  </a:xfrm>
                  <a:prstGeom prst="line">
                    <a:avLst/>
                  </a:prstGeom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06374" name="Group 823"/>
              <p:cNvGrpSpPr>
                <a:grpSpLocks/>
              </p:cNvGrpSpPr>
              <p:nvPr/>
            </p:nvGrpSpPr>
            <p:grpSpPr bwMode="auto">
              <a:xfrm>
                <a:off x="1678171" y="4876798"/>
                <a:ext cx="331695" cy="1030941"/>
                <a:chOff x="6240352" y="2055335"/>
                <a:chExt cx="771307" cy="1017716"/>
              </a:xfrm>
            </p:grpSpPr>
            <p:grpSp>
              <p:nvGrpSpPr>
                <p:cNvPr id="206434" name="Group 883"/>
                <p:cNvGrpSpPr>
                  <a:grpSpLocks/>
                </p:cNvGrpSpPr>
                <p:nvPr/>
              </p:nvGrpSpPr>
              <p:grpSpPr bwMode="auto">
                <a:xfrm>
                  <a:off x="6240352" y="2235573"/>
                  <a:ext cx="697981" cy="837478"/>
                  <a:chOff x="6395998" y="3062424"/>
                  <a:chExt cx="564403" cy="837478"/>
                </a:xfrm>
              </p:grpSpPr>
              <p:sp>
                <p:nvSpPr>
                  <p:cNvPr id="905" name="Rectangle 904"/>
                  <p:cNvSpPr/>
                  <p:nvPr/>
                </p:nvSpPr>
                <p:spPr>
                  <a:xfrm>
                    <a:off x="6508368" y="3062348"/>
                    <a:ext cx="456662" cy="742536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906" name="Straight Connector 905"/>
                  <p:cNvCxnSpPr/>
                  <p:nvPr/>
                </p:nvCxnSpPr>
                <p:spPr>
                  <a:xfrm flipV="1">
                    <a:off x="6848625" y="3062348"/>
                    <a:ext cx="119388" cy="924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07" name="Rectangle 906"/>
                  <p:cNvSpPr/>
                  <p:nvPr/>
                </p:nvSpPr>
                <p:spPr>
                  <a:xfrm>
                    <a:off x="6475537" y="3071747"/>
                    <a:ext cx="134311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908" name="Straight Connector 907"/>
                  <p:cNvCxnSpPr/>
                  <p:nvPr/>
                </p:nvCxnSpPr>
                <p:spPr>
                  <a:xfrm flipV="1">
                    <a:off x="6394949" y="3062348"/>
                    <a:ext cx="113419" cy="924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09" name="Rectangle 908"/>
                  <p:cNvSpPr/>
                  <p:nvPr/>
                </p:nvSpPr>
                <p:spPr>
                  <a:xfrm>
                    <a:off x="6815794" y="3703060"/>
                    <a:ext cx="140281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910" name="Rectangle 909"/>
                  <p:cNvSpPr/>
                  <p:nvPr/>
                </p:nvSpPr>
                <p:spPr>
                  <a:xfrm>
                    <a:off x="6403904" y="3157907"/>
                    <a:ext cx="447707" cy="7425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911" name="Straight Connector 910"/>
                  <p:cNvCxnSpPr/>
                  <p:nvPr/>
                </p:nvCxnSpPr>
                <p:spPr>
                  <a:xfrm flipV="1">
                    <a:off x="6848625" y="3804884"/>
                    <a:ext cx="119388" cy="924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6462" name="Group 911"/>
                  <p:cNvGrpSpPr>
                    <a:grpSpLocks/>
                  </p:cNvGrpSpPr>
                  <p:nvPr/>
                </p:nvGrpSpPr>
                <p:grpSpPr bwMode="auto">
                  <a:xfrm>
                    <a:off x="6400318" y="313742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940" name="Straight Connector 939"/>
                    <p:cNvCxnSpPr/>
                    <p:nvPr/>
                  </p:nvCxnSpPr>
                  <p:spPr>
                    <a:xfrm flipV="1">
                      <a:off x="7036319" y="2846202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41" name="Straight Connector 940"/>
                    <p:cNvCxnSpPr/>
                    <p:nvPr/>
                  </p:nvCxnSpPr>
                  <p:spPr>
                    <a:xfrm flipV="1">
                      <a:off x="6573691" y="2938628"/>
                      <a:ext cx="46859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463" name="Group 912"/>
                  <p:cNvGrpSpPr>
                    <a:grpSpLocks/>
                  </p:cNvGrpSpPr>
                  <p:nvPr/>
                </p:nvGrpSpPr>
                <p:grpSpPr bwMode="auto">
                  <a:xfrm>
                    <a:off x="6399838" y="320328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938" name="Straight Connector 937"/>
                    <p:cNvCxnSpPr/>
                    <p:nvPr/>
                  </p:nvCxnSpPr>
                  <p:spPr>
                    <a:xfrm flipV="1">
                      <a:off x="7036801" y="2846133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39" name="Straight Connector 938"/>
                    <p:cNvCxnSpPr/>
                    <p:nvPr/>
                  </p:nvCxnSpPr>
                  <p:spPr>
                    <a:xfrm flipV="1">
                      <a:off x="6574172" y="2938559"/>
                      <a:ext cx="46859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464" name="Group 913"/>
                  <p:cNvGrpSpPr>
                    <a:grpSpLocks/>
                  </p:cNvGrpSpPr>
                  <p:nvPr/>
                </p:nvGrpSpPr>
                <p:grpSpPr bwMode="auto">
                  <a:xfrm>
                    <a:off x="6399358" y="326914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936" name="Straight Connector 935"/>
                    <p:cNvCxnSpPr/>
                    <p:nvPr/>
                  </p:nvCxnSpPr>
                  <p:spPr>
                    <a:xfrm flipV="1">
                      <a:off x="7028327" y="2846063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37" name="Straight Connector 936"/>
                    <p:cNvCxnSpPr/>
                    <p:nvPr/>
                  </p:nvCxnSpPr>
                  <p:spPr>
                    <a:xfrm flipV="1">
                      <a:off x="6580621" y="2938489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465" name="Group 914"/>
                  <p:cNvGrpSpPr>
                    <a:grpSpLocks/>
                  </p:cNvGrpSpPr>
                  <p:nvPr/>
                </p:nvGrpSpPr>
                <p:grpSpPr bwMode="auto">
                  <a:xfrm>
                    <a:off x="6398878" y="333501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934" name="Straight Connector 933"/>
                    <p:cNvCxnSpPr/>
                    <p:nvPr/>
                  </p:nvCxnSpPr>
                  <p:spPr>
                    <a:xfrm flipV="1">
                      <a:off x="7028806" y="2845993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35" name="Straight Connector 934"/>
                    <p:cNvCxnSpPr/>
                    <p:nvPr/>
                  </p:nvCxnSpPr>
                  <p:spPr>
                    <a:xfrm flipV="1">
                      <a:off x="6581100" y="2938419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466" name="Group 915"/>
                  <p:cNvGrpSpPr>
                    <a:grpSpLocks/>
                  </p:cNvGrpSpPr>
                  <p:nvPr/>
                </p:nvGrpSpPr>
                <p:grpSpPr bwMode="auto">
                  <a:xfrm>
                    <a:off x="6398398" y="340087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932" name="Straight Connector 931"/>
                    <p:cNvCxnSpPr/>
                    <p:nvPr/>
                  </p:nvCxnSpPr>
                  <p:spPr>
                    <a:xfrm flipV="1">
                      <a:off x="7029286" y="2845924"/>
                      <a:ext cx="119388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33" name="Straight Connector 932"/>
                    <p:cNvCxnSpPr/>
                    <p:nvPr/>
                  </p:nvCxnSpPr>
                  <p:spPr>
                    <a:xfrm flipV="1">
                      <a:off x="6581580" y="2938350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467" name="Group 916"/>
                  <p:cNvGrpSpPr>
                    <a:grpSpLocks/>
                  </p:cNvGrpSpPr>
                  <p:nvPr/>
                </p:nvGrpSpPr>
                <p:grpSpPr bwMode="auto">
                  <a:xfrm>
                    <a:off x="6397918" y="346674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930" name="Straight Connector 929"/>
                    <p:cNvCxnSpPr/>
                    <p:nvPr/>
                  </p:nvCxnSpPr>
                  <p:spPr>
                    <a:xfrm flipV="1">
                      <a:off x="7035737" y="2845854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31" name="Straight Connector 930"/>
                    <p:cNvCxnSpPr/>
                    <p:nvPr/>
                  </p:nvCxnSpPr>
                  <p:spPr>
                    <a:xfrm flipV="1">
                      <a:off x="6582061" y="2942979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468" name="Group 917"/>
                  <p:cNvGrpSpPr>
                    <a:grpSpLocks/>
                  </p:cNvGrpSpPr>
                  <p:nvPr/>
                </p:nvGrpSpPr>
                <p:grpSpPr bwMode="auto">
                  <a:xfrm>
                    <a:off x="6397438" y="353260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928" name="Straight Connector 927"/>
                    <p:cNvCxnSpPr/>
                    <p:nvPr/>
                  </p:nvCxnSpPr>
                  <p:spPr>
                    <a:xfrm flipV="1">
                      <a:off x="7036216" y="2845784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29" name="Straight Connector 928"/>
                    <p:cNvCxnSpPr/>
                    <p:nvPr/>
                  </p:nvCxnSpPr>
                  <p:spPr>
                    <a:xfrm flipV="1">
                      <a:off x="6573585" y="2942909"/>
                      <a:ext cx="46860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469" name="Group 918"/>
                  <p:cNvGrpSpPr>
                    <a:grpSpLocks/>
                  </p:cNvGrpSpPr>
                  <p:nvPr/>
                </p:nvGrpSpPr>
                <p:grpSpPr bwMode="auto">
                  <a:xfrm>
                    <a:off x="6396958" y="359846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926" name="Straight Connector 925"/>
                    <p:cNvCxnSpPr/>
                    <p:nvPr/>
                  </p:nvCxnSpPr>
                  <p:spPr>
                    <a:xfrm flipV="1">
                      <a:off x="7036695" y="2845715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27" name="Straight Connector 926"/>
                    <p:cNvCxnSpPr/>
                    <p:nvPr/>
                  </p:nvCxnSpPr>
                  <p:spPr>
                    <a:xfrm flipV="1">
                      <a:off x="6574065" y="2942840"/>
                      <a:ext cx="46860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470" name="Group 919"/>
                  <p:cNvGrpSpPr>
                    <a:grpSpLocks/>
                  </p:cNvGrpSpPr>
                  <p:nvPr/>
                </p:nvGrpSpPr>
                <p:grpSpPr bwMode="auto">
                  <a:xfrm>
                    <a:off x="6396478" y="366433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924" name="Straight Connector 923"/>
                    <p:cNvCxnSpPr/>
                    <p:nvPr/>
                  </p:nvCxnSpPr>
                  <p:spPr>
                    <a:xfrm flipV="1">
                      <a:off x="7028222" y="2850345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25" name="Straight Connector 924"/>
                    <p:cNvCxnSpPr/>
                    <p:nvPr/>
                  </p:nvCxnSpPr>
                  <p:spPr>
                    <a:xfrm flipV="1">
                      <a:off x="6574546" y="2939637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471" name="Group 920"/>
                  <p:cNvGrpSpPr>
                    <a:grpSpLocks/>
                  </p:cNvGrpSpPr>
                  <p:nvPr/>
                </p:nvGrpSpPr>
                <p:grpSpPr bwMode="auto">
                  <a:xfrm>
                    <a:off x="6395998" y="373019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922" name="Straight Connector 921"/>
                    <p:cNvCxnSpPr/>
                    <p:nvPr/>
                  </p:nvCxnSpPr>
                  <p:spPr>
                    <a:xfrm flipV="1">
                      <a:off x="7028701" y="2850276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23" name="Straight Connector 922"/>
                    <p:cNvCxnSpPr/>
                    <p:nvPr/>
                  </p:nvCxnSpPr>
                  <p:spPr>
                    <a:xfrm flipV="1">
                      <a:off x="6580995" y="2939568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06435" name="Group 884"/>
                <p:cNvGrpSpPr>
                  <a:grpSpLocks/>
                </p:cNvGrpSpPr>
                <p:nvPr/>
              </p:nvGrpSpPr>
              <p:grpSpPr bwMode="auto">
                <a:xfrm>
                  <a:off x="6280049" y="2055335"/>
                  <a:ext cx="731610" cy="920732"/>
                  <a:chOff x="6280049" y="2055335"/>
                  <a:chExt cx="731610" cy="920732"/>
                </a:xfrm>
              </p:grpSpPr>
              <p:grpSp>
                <p:nvGrpSpPr>
                  <p:cNvPr id="206436" name="Group 885"/>
                  <p:cNvGrpSpPr>
                    <a:grpSpLocks/>
                  </p:cNvGrpSpPr>
                  <p:nvPr/>
                </p:nvGrpSpPr>
                <p:grpSpPr bwMode="auto">
                  <a:xfrm>
                    <a:off x="6280049" y="2055335"/>
                    <a:ext cx="680752" cy="139401"/>
                    <a:chOff x="5414286" y="2921098"/>
                    <a:chExt cx="680752" cy="139401"/>
                  </a:xfrm>
                </p:grpSpPr>
                <p:sp>
                  <p:nvSpPr>
                    <p:cNvPr id="900" name="Rectangle 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13895" y="2996302"/>
                      <a:ext cx="553664" cy="64227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01" name="AutoShape 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13895" y="2921109"/>
                      <a:ext cx="679162" cy="78327"/>
                    </a:xfrm>
                    <a:prstGeom prst="parallelogram">
                      <a:avLst>
                        <a:gd name="adj" fmla="val 122778"/>
                      </a:avLst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02" name="Freeform 190"/>
                    <p:cNvSpPr>
                      <a:spLocks/>
                    </p:cNvSpPr>
                    <p:nvPr/>
                  </p:nvSpPr>
                  <p:spPr bwMode="auto">
                    <a:xfrm>
                      <a:off x="5971250" y="2922675"/>
                      <a:ext cx="125497" cy="137855"/>
                    </a:xfrm>
                    <a:custGeom>
                      <a:avLst/>
                      <a:gdLst>
                        <a:gd name="T0" fmla="*/ 0 w 169"/>
                        <a:gd name="T1" fmla="*/ 138 h 224"/>
                        <a:gd name="T2" fmla="*/ 0 w 169"/>
                        <a:gd name="T3" fmla="*/ 224 h 224"/>
                        <a:gd name="T4" fmla="*/ 169 w 169"/>
                        <a:gd name="T5" fmla="*/ 77 h 224"/>
                        <a:gd name="T6" fmla="*/ 169 w 169"/>
                        <a:gd name="T7" fmla="*/ 0 h 224"/>
                        <a:gd name="T8" fmla="*/ 0 w 169"/>
                        <a:gd name="T9" fmla="*/ 138 h 22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69"/>
                        <a:gd name="T16" fmla="*/ 0 h 224"/>
                        <a:gd name="T17" fmla="*/ 169 w 169"/>
                        <a:gd name="T18" fmla="*/ 224 h 22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69" h="224">
                          <a:moveTo>
                            <a:pt x="0" y="138"/>
                          </a:moveTo>
                          <a:lnTo>
                            <a:pt x="0" y="224"/>
                          </a:lnTo>
                          <a:lnTo>
                            <a:pt x="169" y="77"/>
                          </a:lnTo>
                          <a:lnTo>
                            <a:pt x="169" y="0"/>
                          </a:lnTo>
                          <a:lnTo>
                            <a:pt x="0" y="138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635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03" name="Freeform 191"/>
                    <p:cNvSpPr>
                      <a:spLocks/>
                    </p:cNvSpPr>
                    <p:nvPr/>
                  </p:nvSpPr>
                  <p:spPr bwMode="auto">
                    <a:xfrm>
                      <a:off x="5498789" y="2936774"/>
                      <a:ext cx="527828" cy="45429"/>
                    </a:xfrm>
                    <a:custGeom>
                      <a:avLst/>
                      <a:gdLst>
                        <a:gd name="T0" fmla="*/ 0 w 280"/>
                        <a:gd name="T1" fmla="*/ 63 h 63"/>
                        <a:gd name="T2" fmla="*/ 37 w 280"/>
                        <a:gd name="T3" fmla="*/ 62 h 63"/>
                        <a:gd name="T4" fmla="*/ 219 w 280"/>
                        <a:gd name="T5" fmla="*/ 0 h 63"/>
                        <a:gd name="T6" fmla="*/ 280 w 280"/>
                        <a:gd name="T7" fmla="*/ 0 h 6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80"/>
                        <a:gd name="T13" fmla="*/ 0 h 63"/>
                        <a:gd name="T14" fmla="*/ 280 w 280"/>
                        <a:gd name="T15" fmla="*/ 63 h 6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80" h="63">
                          <a:moveTo>
                            <a:pt x="0" y="63"/>
                          </a:moveTo>
                          <a:lnTo>
                            <a:pt x="37" y="62"/>
                          </a:lnTo>
                          <a:lnTo>
                            <a:pt x="219" y="0"/>
                          </a:lnTo>
                          <a:lnTo>
                            <a:pt x="280" y="0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04" name="Freeform 192"/>
                    <p:cNvSpPr>
                      <a:spLocks/>
                    </p:cNvSpPr>
                    <p:nvPr/>
                  </p:nvSpPr>
                  <p:spPr bwMode="auto">
                    <a:xfrm>
                      <a:off x="5624287" y="2933641"/>
                      <a:ext cx="302670" cy="53262"/>
                    </a:xfrm>
                    <a:custGeom>
                      <a:avLst/>
                      <a:gdLst>
                        <a:gd name="T0" fmla="*/ 0 w 293"/>
                        <a:gd name="T1" fmla="*/ 0 h 93"/>
                        <a:gd name="T2" fmla="*/ 67 w 293"/>
                        <a:gd name="T3" fmla="*/ 1 h 93"/>
                        <a:gd name="T4" fmla="*/ 195 w 293"/>
                        <a:gd name="T5" fmla="*/ 93 h 93"/>
                        <a:gd name="T6" fmla="*/ 293 w 293"/>
                        <a:gd name="T7" fmla="*/ 93 h 9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93"/>
                        <a:gd name="T13" fmla="*/ 0 h 93"/>
                        <a:gd name="T14" fmla="*/ 293 w 293"/>
                        <a:gd name="T15" fmla="*/ 93 h 9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93" h="93">
                          <a:moveTo>
                            <a:pt x="0" y="0"/>
                          </a:moveTo>
                          <a:lnTo>
                            <a:pt x="67" y="1"/>
                          </a:lnTo>
                          <a:lnTo>
                            <a:pt x="195" y="93"/>
                          </a:lnTo>
                          <a:lnTo>
                            <a:pt x="293" y="93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</p:grpSp>
              <p:cxnSp>
                <p:nvCxnSpPr>
                  <p:cNvPr id="887" name="Straight Connector 886"/>
                  <p:cNvCxnSpPr/>
                  <p:nvPr/>
                </p:nvCxnSpPr>
                <p:spPr>
                  <a:xfrm flipH="1">
                    <a:off x="7006804" y="2125839"/>
                    <a:ext cx="11074" cy="844361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8" name="Straight Connector 887"/>
                  <p:cNvCxnSpPr/>
                  <p:nvPr/>
                </p:nvCxnSpPr>
                <p:spPr>
                  <a:xfrm>
                    <a:off x="6884999" y="2304424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9" name="Straight Connector 888"/>
                  <p:cNvCxnSpPr/>
                  <p:nvPr/>
                </p:nvCxnSpPr>
                <p:spPr>
                  <a:xfrm>
                    <a:off x="6881307" y="2368652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0" name="Straight Connector 889"/>
                  <p:cNvCxnSpPr/>
                  <p:nvPr/>
                </p:nvCxnSpPr>
                <p:spPr>
                  <a:xfrm>
                    <a:off x="6877617" y="2445412"/>
                    <a:ext cx="14026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1" name="Straight Connector 890"/>
                  <p:cNvCxnSpPr/>
                  <p:nvPr/>
                </p:nvCxnSpPr>
                <p:spPr>
                  <a:xfrm>
                    <a:off x="6877617" y="2509640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2" name="Straight Connector 891"/>
                  <p:cNvCxnSpPr/>
                  <p:nvPr/>
                </p:nvCxnSpPr>
                <p:spPr>
                  <a:xfrm>
                    <a:off x="6873925" y="2570734"/>
                    <a:ext cx="14026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3" name="Straight Connector 892"/>
                  <p:cNvCxnSpPr/>
                  <p:nvPr/>
                </p:nvCxnSpPr>
                <p:spPr>
                  <a:xfrm>
                    <a:off x="6873925" y="2638096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4" name="Straight Connector 893"/>
                  <p:cNvCxnSpPr/>
                  <p:nvPr/>
                </p:nvCxnSpPr>
                <p:spPr>
                  <a:xfrm>
                    <a:off x="6870235" y="2707023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5" name="Straight Connector 894"/>
                  <p:cNvCxnSpPr/>
                  <p:nvPr/>
                </p:nvCxnSpPr>
                <p:spPr>
                  <a:xfrm>
                    <a:off x="6877617" y="2775951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6" name="Straight Connector 895"/>
                  <p:cNvCxnSpPr/>
                  <p:nvPr/>
                </p:nvCxnSpPr>
                <p:spPr>
                  <a:xfrm>
                    <a:off x="6881307" y="2843311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7" name="Straight Connector 896"/>
                  <p:cNvCxnSpPr/>
                  <p:nvPr/>
                </p:nvCxnSpPr>
                <p:spPr>
                  <a:xfrm>
                    <a:off x="6877617" y="2912238"/>
                    <a:ext cx="14026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8" name="Straight Connector 897"/>
                  <p:cNvCxnSpPr/>
                  <p:nvPr/>
                </p:nvCxnSpPr>
                <p:spPr>
                  <a:xfrm>
                    <a:off x="6884999" y="2976467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9" name="Straight Connector 898"/>
                  <p:cNvCxnSpPr/>
                  <p:nvPr/>
                </p:nvCxnSpPr>
                <p:spPr>
                  <a:xfrm flipH="1">
                    <a:off x="6884999" y="2132105"/>
                    <a:ext cx="136570" cy="0"/>
                  </a:xfrm>
                  <a:prstGeom prst="line">
                    <a:avLst/>
                  </a:prstGeom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06375" name="Group 824"/>
              <p:cNvGrpSpPr>
                <a:grpSpLocks/>
              </p:cNvGrpSpPr>
              <p:nvPr/>
            </p:nvGrpSpPr>
            <p:grpSpPr bwMode="auto">
              <a:xfrm>
                <a:off x="2054687" y="4876798"/>
                <a:ext cx="331695" cy="1030941"/>
                <a:chOff x="6240352" y="2055335"/>
                <a:chExt cx="771307" cy="1017716"/>
              </a:xfrm>
            </p:grpSpPr>
            <p:grpSp>
              <p:nvGrpSpPr>
                <p:cNvPr id="206376" name="Group 825"/>
                <p:cNvGrpSpPr>
                  <a:grpSpLocks/>
                </p:cNvGrpSpPr>
                <p:nvPr/>
              </p:nvGrpSpPr>
              <p:grpSpPr bwMode="auto">
                <a:xfrm>
                  <a:off x="6240352" y="2235573"/>
                  <a:ext cx="697981" cy="837478"/>
                  <a:chOff x="6395998" y="3062424"/>
                  <a:chExt cx="564403" cy="837478"/>
                </a:xfrm>
              </p:grpSpPr>
              <p:sp>
                <p:nvSpPr>
                  <p:cNvPr id="847" name="Rectangle 846"/>
                  <p:cNvSpPr/>
                  <p:nvPr/>
                </p:nvSpPr>
                <p:spPr>
                  <a:xfrm>
                    <a:off x="6510754" y="3062348"/>
                    <a:ext cx="447707" cy="742536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848" name="Straight Connector 847"/>
                  <p:cNvCxnSpPr/>
                  <p:nvPr/>
                </p:nvCxnSpPr>
                <p:spPr>
                  <a:xfrm flipV="1">
                    <a:off x="6848027" y="3062348"/>
                    <a:ext cx="113419" cy="924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49" name="Rectangle 848"/>
                  <p:cNvSpPr/>
                  <p:nvPr/>
                </p:nvSpPr>
                <p:spPr>
                  <a:xfrm>
                    <a:off x="6477923" y="3071747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850" name="Straight Connector 849"/>
                  <p:cNvCxnSpPr/>
                  <p:nvPr/>
                </p:nvCxnSpPr>
                <p:spPr>
                  <a:xfrm flipV="1">
                    <a:off x="6397335" y="3062348"/>
                    <a:ext cx="113419" cy="924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51" name="Rectangle 850"/>
                  <p:cNvSpPr/>
                  <p:nvPr/>
                </p:nvSpPr>
                <p:spPr>
                  <a:xfrm>
                    <a:off x="6818180" y="3703060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852" name="Rectangle 851"/>
                  <p:cNvSpPr/>
                  <p:nvPr/>
                </p:nvSpPr>
                <p:spPr>
                  <a:xfrm>
                    <a:off x="6406290" y="3157907"/>
                    <a:ext cx="444721" cy="7425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853" name="Straight Connector 852"/>
                  <p:cNvCxnSpPr/>
                  <p:nvPr/>
                </p:nvCxnSpPr>
                <p:spPr>
                  <a:xfrm flipV="1">
                    <a:off x="6848027" y="3804884"/>
                    <a:ext cx="113419" cy="924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6404" name="Group 853"/>
                  <p:cNvGrpSpPr>
                    <a:grpSpLocks/>
                  </p:cNvGrpSpPr>
                  <p:nvPr/>
                </p:nvGrpSpPr>
                <p:grpSpPr bwMode="auto">
                  <a:xfrm>
                    <a:off x="6400318" y="313742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882" name="Straight Connector 881"/>
                    <p:cNvCxnSpPr/>
                    <p:nvPr/>
                  </p:nvCxnSpPr>
                  <p:spPr>
                    <a:xfrm flipV="1">
                      <a:off x="7035722" y="2846202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83" name="Straight Connector 882"/>
                    <p:cNvCxnSpPr/>
                    <p:nvPr/>
                  </p:nvCxnSpPr>
                  <p:spPr>
                    <a:xfrm flipV="1">
                      <a:off x="6582046" y="2938628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405" name="Group 854"/>
                  <p:cNvGrpSpPr>
                    <a:grpSpLocks/>
                  </p:cNvGrpSpPr>
                  <p:nvPr/>
                </p:nvGrpSpPr>
                <p:grpSpPr bwMode="auto">
                  <a:xfrm>
                    <a:off x="6399838" y="320328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880" name="Straight Connector 879"/>
                    <p:cNvCxnSpPr/>
                    <p:nvPr/>
                  </p:nvCxnSpPr>
                  <p:spPr>
                    <a:xfrm flipV="1">
                      <a:off x="7036203" y="2846133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81" name="Straight Connector 880"/>
                    <p:cNvCxnSpPr/>
                    <p:nvPr/>
                  </p:nvCxnSpPr>
                  <p:spPr>
                    <a:xfrm flipV="1">
                      <a:off x="6582527" y="2938559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406" name="Group 855"/>
                  <p:cNvGrpSpPr>
                    <a:grpSpLocks/>
                  </p:cNvGrpSpPr>
                  <p:nvPr/>
                </p:nvGrpSpPr>
                <p:grpSpPr bwMode="auto">
                  <a:xfrm>
                    <a:off x="6399358" y="326914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878" name="Straight Connector 877"/>
                    <p:cNvCxnSpPr/>
                    <p:nvPr/>
                  </p:nvCxnSpPr>
                  <p:spPr>
                    <a:xfrm flipV="1">
                      <a:off x="7027727" y="2846063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79" name="Straight Connector 878"/>
                    <p:cNvCxnSpPr/>
                    <p:nvPr/>
                  </p:nvCxnSpPr>
                  <p:spPr>
                    <a:xfrm flipV="1">
                      <a:off x="6583007" y="2938489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407" name="Group 856"/>
                  <p:cNvGrpSpPr>
                    <a:grpSpLocks/>
                  </p:cNvGrpSpPr>
                  <p:nvPr/>
                </p:nvGrpSpPr>
                <p:grpSpPr bwMode="auto">
                  <a:xfrm>
                    <a:off x="6398878" y="333501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876" name="Straight Connector 875"/>
                    <p:cNvCxnSpPr/>
                    <p:nvPr/>
                  </p:nvCxnSpPr>
                  <p:spPr>
                    <a:xfrm flipV="1">
                      <a:off x="7028207" y="2845993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77" name="Straight Connector 876"/>
                    <p:cNvCxnSpPr/>
                    <p:nvPr/>
                  </p:nvCxnSpPr>
                  <p:spPr>
                    <a:xfrm flipV="1">
                      <a:off x="6583486" y="2938419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408" name="Group 857"/>
                  <p:cNvGrpSpPr>
                    <a:grpSpLocks/>
                  </p:cNvGrpSpPr>
                  <p:nvPr/>
                </p:nvGrpSpPr>
                <p:grpSpPr bwMode="auto">
                  <a:xfrm>
                    <a:off x="6398398" y="340087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874" name="Straight Connector 873"/>
                    <p:cNvCxnSpPr/>
                    <p:nvPr/>
                  </p:nvCxnSpPr>
                  <p:spPr>
                    <a:xfrm flipV="1">
                      <a:off x="7028686" y="2845924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75" name="Straight Connector 874"/>
                    <p:cNvCxnSpPr/>
                    <p:nvPr/>
                  </p:nvCxnSpPr>
                  <p:spPr>
                    <a:xfrm flipV="1">
                      <a:off x="6589935" y="2938350"/>
                      <a:ext cx="44472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409" name="Group 858"/>
                  <p:cNvGrpSpPr>
                    <a:grpSpLocks/>
                  </p:cNvGrpSpPr>
                  <p:nvPr/>
                </p:nvGrpSpPr>
                <p:grpSpPr bwMode="auto">
                  <a:xfrm>
                    <a:off x="6397918" y="346674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872" name="Straight Connector 871"/>
                    <p:cNvCxnSpPr/>
                    <p:nvPr/>
                  </p:nvCxnSpPr>
                  <p:spPr>
                    <a:xfrm flipV="1">
                      <a:off x="7035137" y="2845854"/>
                      <a:ext cx="107450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73" name="Straight Connector 872"/>
                    <p:cNvCxnSpPr/>
                    <p:nvPr/>
                  </p:nvCxnSpPr>
                  <p:spPr>
                    <a:xfrm flipV="1">
                      <a:off x="6590416" y="2942979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410" name="Group 859"/>
                  <p:cNvGrpSpPr>
                    <a:grpSpLocks/>
                  </p:cNvGrpSpPr>
                  <p:nvPr/>
                </p:nvGrpSpPr>
                <p:grpSpPr bwMode="auto">
                  <a:xfrm>
                    <a:off x="6397438" y="353260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870" name="Straight Connector 869"/>
                    <p:cNvCxnSpPr/>
                    <p:nvPr/>
                  </p:nvCxnSpPr>
                  <p:spPr>
                    <a:xfrm flipV="1">
                      <a:off x="7035616" y="2845784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71" name="Straight Connector 870"/>
                    <p:cNvCxnSpPr/>
                    <p:nvPr/>
                  </p:nvCxnSpPr>
                  <p:spPr>
                    <a:xfrm flipV="1">
                      <a:off x="6581941" y="2942909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411" name="Group 860"/>
                  <p:cNvGrpSpPr>
                    <a:grpSpLocks/>
                  </p:cNvGrpSpPr>
                  <p:nvPr/>
                </p:nvGrpSpPr>
                <p:grpSpPr bwMode="auto">
                  <a:xfrm>
                    <a:off x="6396958" y="359846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868" name="Straight Connector 867"/>
                    <p:cNvCxnSpPr/>
                    <p:nvPr/>
                  </p:nvCxnSpPr>
                  <p:spPr>
                    <a:xfrm flipV="1">
                      <a:off x="7036096" y="2845715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9" name="Straight Connector 868"/>
                    <p:cNvCxnSpPr/>
                    <p:nvPr/>
                  </p:nvCxnSpPr>
                  <p:spPr>
                    <a:xfrm flipV="1">
                      <a:off x="6582420" y="2942840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412" name="Group 861"/>
                  <p:cNvGrpSpPr>
                    <a:grpSpLocks/>
                  </p:cNvGrpSpPr>
                  <p:nvPr/>
                </p:nvGrpSpPr>
                <p:grpSpPr bwMode="auto">
                  <a:xfrm>
                    <a:off x="6396478" y="366433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866" name="Straight Connector 865"/>
                    <p:cNvCxnSpPr/>
                    <p:nvPr/>
                  </p:nvCxnSpPr>
                  <p:spPr>
                    <a:xfrm flipV="1">
                      <a:off x="7027624" y="2850345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7" name="Straight Connector 866"/>
                    <p:cNvCxnSpPr/>
                    <p:nvPr/>
                  </p:nvCxnSpPr>
                  <p:spPr>
                    <a:xfrm flipV="1">
                      <a:off x="6582901" y="2939637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413" name="Group 862"/>
                  <p:cNvGrpSpPr>
                    <a:grpSpLocks/>
                  </p:cNvGrpSpPr>
                  <p:nvPr/>
                </p:nvGrpSpPr>
                <p:grpSpPr bwMode="auto">
                  <a:xfrm>
                    <a:off x="6395998" y="373019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864" name="Straight Connector 863"/>
                    <p:cNvCxnSpPr/>
                    <p:nvPr/>
                  </p:nvCxnSpPr>
                  <p:spPr>
                    <a:xfrm flipV="1">
                      <a:off x="7028103" y="2850276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5" name="Straight Connector 864"/>
                    <p:cNvCxnSpPr/>
                    <p:nvPr/>
                  </p:nvCxnSpPr>
                  <p:spPr>
                    <a:xfrm flipV="1">
                      <a:off x="6583381" y="2939568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06377" name="Group 826"/>
                <p:cNvGrpSpPr>
                  <a:grpSpLocks/>
                </p:cNvGrpSpPr>
                <p:nvPr/>
              </p:nvGrpSpPr>
              <p:grpSpPr bwMode="auto">
                <a:xfrm>
                  <a:off x="6280049" y="2055335"/>
                  <a:ext cx="731610" cy="920732"/>
                  <a:chOff x="6280049" y="2055335"/>
                  <a:chExt cx="731610" cy="920732"/>
                </a:xfrm>
              </p:grpSpPr>
              <p:grpSp>
                <p:nvGrpSpPr>
                  <p:cNvPr id="206378" name="Group 827"/>
                  <p:cNvGrpSpPr>
                    <a:grpSpLocks/>
                  </p:cNvGrpSpPr>
                  <p:nvPr/>
                </p:nvGrpSpPr>
                <p:grpSpPr bwMode="auto">
                  <a:xfrm>
                    <a:off x="6280049" y="2055335"/>
                    <a:ext cx="680752" cy="139401"/>
                    <a:chOff x="5414286" y="2921098"/>
                    <a:chExt cx="680752" cy="139401"/>
                  </a:xfrm>
                </p:grpSpPr>
                <p:sp>
                  <p:nvSpPr>
                    <p:cNvPr id="842" name="Rectangle 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24228" y="2996302"/>
                      <a:ext cx="542590" cy="64227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43" name="AutoShape 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24228" y="2921109"/>
                      <a:ext cx="668087" cy="78327"/>
                    </a:xfrm>
                    <a:prstGeom prst="parallelogram">
                      <a:avLst>
                        <a:gd name="adj" fmla="val 122778"/>
                      </a:avLst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44" name="Freeform 190"/>
                    <p:cNvSpPr>
                      <a:spLocks/>
                    </p:cNvSpPr>
                    <p:nvPr/>
                  </p:nvSpPr>
                  <p:spPr bwMode="auto">
                    <a:xfrm>
                      <a:off x="5970510" y="2922675"/>
                      <a:ext cx="125497" cy="137855"/>
                    </a:xfrm>
                    <a:custGeom>
                      <a:avLst/>
                      <a:gdLst>
                        <a:gd name="T0" fmla="*/ 0 w 169"/>
                        <a:gd name="T1" fmla="*/ 138 h 224"/>
                        <a:gd name="T2" fmla="*/ 0 w 169"/>
                        <a:gd name="T3" fmla="*/ 224 h 224"/>
                        <a:gd name="T4" fmla="*/ 169 w 169"/>
                        <a:gd name="T5" fmla="*/ 77 h 224"/>
                        <a:gd name="T6" fmla="*/ 169 w 169"/>
                        <a:gd name="T7" fmla="*/ 0 h 224"/>
                        <a:gd name="T8" fmla="*/ 0 w 169"/>
                        <a:gd name="T9" fmla="*/ 138 h 22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69"/>
                        <a:gd name="T16" fmla="*/ 0 h 224"/>
                        <a:gd name="T17" fmla="*/ 169 w 169"/>
                        <a:gd name="T18" fmla="*/ 224 h 22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69" h="224">
                          <a:moveTo>
                            <a:pt x="0" y="138"/>
                          </a:moveTo>
                          <a:lnTo>
                            <a:pt x="0" y="224"/>
                          </a:lnTo>
                          <a:lnTo>
                            <a:pt x="169" y="77"/>
                          </a:lnTo>
                          <a:lnTo>
                            <a:pt x="169" y="0"/>
                          </a:lnTo>
                          <a:lnTo>
                            <a:pt x="0" y="138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635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45" name="Freeform 191"/>
                    <p:cNvSpPr>
                      <a:spLocks/>
                    </p:cNvSpPr>
                    <p:nvPr/>
                  </p:nvSpPr>
                  <p:spPr bwMode="auto">
                    <a:xfrm>
                      <a:off x="5509122" y="2936774"/>
                      <a:ext cx="516753" cy="45429"/>
                    </a:xfrm>
                    <a:custGeom>
                      <a:avLst/>
                      <a:gdLst>
                        <a:gd name="T0" fmla="*/ 0 w 280"/>
                        <a:gd name="T1" fmla="*/ 63 h 63"/>
                        <a:gd name="T2" fmla="*/ 37 w 280"/>
                        <a:gd name="T3" fmla="*/ 62 h 63"/>
                        <a:gd name="T4" fmla="*/ 219 w 280"/>
                        <a:gd name="T5" fmla="*/ 0 h 63"/>
                        <a:gd name="T6" fmla="*/ 280 w 280"/>
                        <a:gd name="T7" fmla="*/ 0 h 6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80"/>
                        <a:gd name="T13" fmla="*/ 0 h 63"/>
                        <a:gd name="T14" fmla="*/ 280 w 280"/>
                        <a:gd name="T15" fmla="*/ 63 h 6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80" h="63">
                          <a:moveTo>
                            <a:pt x="0" y="63"/>
                          </a:moveTo>
                          <a:lnTo>
                            <a:pt x="37" y="62"/>
                          </a:lnTo>
                          <a:lnTo>
                            <a:pt x="219" y="0"/>
                          </a:lnTo>
                          <a:lnTo>
                            <a:pt x="280" y="0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46" name="Freeform 192"/>
                    <p:cNvSpPr>
                      <a:spLocks/>
                    </p:cNvSpPr>
                    <p:nvPr/>
                  </p:nvSpPr>
                  <p:spPr bwMode="auto">
                    <a:xfrm>
                      <a:off x="5630929" y="2933641"/>
                      <a:ext cx="295288" cy="53262"/>
                    </a:xfrm>
                    <a:custGeom>
                      <a:avLst/>
                      <a:gdLst>
                        <a:gd name="T0" fmla="*/ 0 w 293"/>
                        <a:gd name="T1" fmla="*/ 0 h 93"/>
                        <a:gd name="T2" fmla="*/ 67 w 293"/>
                        <a:gd name="T3" fmla="*/ 1 h 93"/>
                        <a:gd name="T4" fmla="*/ 195 w 293"/>
                        <a:gd name="T5" fmla="*/ 93 h 93"/>
                        <a:gd name="T6" fmla="*/ 293 w 293"/>
                        <a:gd name="T7" fmla="*/ 93 h 9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93"/>
                        <a:gd name="T13" fmla="*/ 0 h 93"/>
                        <a:gd name="T14" fmla="*/ 293 w 293"/>
                        <a:gd name="T15" fmla="*/ 93 h 9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93" h="93">
                          <a:moveTo>
                            <a:pt x="0" y="0"/>
                          </a:moveTo>
                          <a:lnTo>
                            <a:pt x="67" y="1"/>
                          </a:lnTo>
                          <a:lnTo>
                            <a:pt x="195" y="93"/>
                          </a:lnTo>
                          <a:lnTo>
                            <a:pt x="293" y="93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</p:grpSp>
              <p:cxnSp>
                <p:nvCxnSpPr>
                  <p:cNvPr id="829" name="Straight Connector 828"/>
                  <p:cNvCxnSpPr/>
                  <p:nvPr/>
                </p:nvCxnSpPr>
                <p:spPr>
                  <a:xfrm flipH="1">
                    <a:off x="6998683" y="2125839"/>
                    <a:ext cx="11072" cy="844361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0" name="Straight Connector 829"/>
                  <p:cNvCxnSpPr/>
                  <p:nvPr/>
                </p:nvCxnSpPr>
                <p:spPr>
                  <a:xfrm>
                    <a:off x="6884257" y="2304424"/>
                    <a:ext cx="12919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1" name="Straight Connector 830"/>
                  <p:cNvCxnSpPr/>
                  <p:nvPr/>
                </p:nvCxnSpPr>
                <p:spPr>
                  <a:xfrm>
                    <a:off x="6880567" y="2368652"/>
                    <a:ext cx="129187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2" name="Straight Connector 831"/>
                  <p:cNvCxnSpPr/>
                  <p:nvPr/>
                </p:nvCxnSpPr>
                <p:spPr>
                  <a:xfrm>
                    <a:off x="6880567" y="2445412"/>
                    <a:ext cx="129187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3" name="Straight Connector 832"/>
                  <p:cNvCxnSpPr/>
                  <p:nvPr/>
                </p:nvCxnSpPr>
                <p:spPr>
                  <a:xfrm>
                    <a:off x="6876875" y="2509640"/>
                    <a:ext cx="12919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4" name="Straight Connector 833"/>
                  <p:cNvCxnSpPr/>
                  <p:nvPr/>
                </p:nvCxnSpPr>
                <p:spPr>
                  <a:xfrm>
                    <a:off x="6873185" y="2570734"/>
                    <a:ext cx="13288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5" name="Straight Connector 834"/>
                  <p:cNvCxnSpPr/>
                  <p:nvPr/>
                </p:nvCxnSpPr>
                <p:spPr>
                  <a:xfrm>
                    <a:off x="6873185" y="2638096"/>
                    <a:ext cx="129187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6" name="Straight Connector 835"/>
                  <p:cNvCxnSpPr/>
                  <p:nvPr/>
                </p:nvCxnSpPr>
                <p:spPr>
                  <a:xfrm>
                    <a:off x="6869493" y="2707023"/>
                    <a:ext cx="12919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7" name="Straight Connector 836"/>
                  <p:cNvCxnSpPr/>
                  <p:nvPr/>
                </p:nvCxnSpPr>
                <p:spPr>
                  <a:xfrm>
                    <a:off x="6876875" y="2775951"/>
                    <a:ext cx="12919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8" name="Straight Connector 837"/>
                  <p:cNvCxnSpPr/>
                  <p:nvPr/>
                </p:nvCxnSpPr>
                <p:spPr>
                  <a:xfrm>
                    <a:off x="6880567" y="2843311"/>
                    <a:ext cx="129187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9" name="Straight Connector 838"/>
                  <p:cNvCxnSpPr/>
                  <p:nvPr/>
                </p:nvCxnSpPr>
                <p:spPr>
                  <a:xfrm>
                    <a:off x="6880567" y="2912238"/>
                    <a:ext cx="129187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0" name="Straight Connector 839"/>
                  <p:cNvCxnSpPr/>
                  <p:nvPr/>
                </p:nvCxnSpPr>
                <p:spPr>
                  <a:xfrm>
                    <a:off x="6884257" y="2976467"/>
                    <a:ext cx="12919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1" name="Straight Connector 840"/>
                  <p:cNvCxnSpPr/>
                  <p:nvPr/>
                </p:nvCxnSpPr>
                <p:spPr>
                  <a:xfrm flipH="1">
                    <a:off x="6884257" y="2132105"/>
                    <a:ext cx="129190" cy="0"/>
                  </a:xfrm>
                  <a:prstGeom prst="line">
                    <a:avLst/>
                  </a:prstGeom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205837" name="Group 1062"/>
            <p:cNvGrpSpPr>
              <a:grpSpLocks/>
            </p:cNvGrpSpPr>
            <p:nvPr/>
          </p:nvGrpSpPr>
          <p:grpSpPr bwMode="auto">
            <a:xfrm>
              <a:off x="3857904" y="2759971"/>
              <a:ext cx="1470209" cy="1869141"/>
              <a:chOff x="916173" y="4038600"/>
              <a:chExt cx="1470209" cy="1869141"/>
            </a:xfrm>
          </p:grpSpPr>
          <p:grpSp>
            <p:nvGrpSpPr>
              <p:cNvPr id="206121" name="Group 187"/>
              <p:cNvGrpSpPr>
                <a:grpSpLocks/>
              </p:cNvGrpSpPr>
              <p:nvPr/>
            </p:nvGrpSpPr>
            <p:grpSpPr bwMode="auto">
              <a:xfrm>
                <a:off x="1295400" y="4038600"/>
                <a:ext cx="1052512" cy="355600"/>
                <a:chOff x="4410" y="1365"/>
                <a:chExt cx="663" cy="224"/>
              </a:xfrm>
            </p:grpSpPr>
            <p:sp>
              <p:nvSpPr>
                <p:cNvPr id="1305" name="Rectangle 188"/>
                <p:cNvSpPr>
                  <a:spLocks noChangeArrowheads="1"/>
                </p:cNvSpPr>
                <p:nvPr/>
              </p:nvSpPr>
              <p:spPr bwMode="auto">
                <a:xfrm>
                  <a:off x="4413" y="1500"/>
                  <a:ext cx="495" cy="87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306" name="AutoShape 189"/>
                <p:cNvSpPr>
                  <a:spLocks noChangeArrowheads="1"/>
                </p:cNvSpPr>
                <p:nvPr/>
              </p:nvSpPr>
              <p:spPr bwMode="auto">
                <a:xfrm>
                  <a:off x="4413" y="1368"/>
                  <a:ext cx="663" cy="135"/>
                </a:xfrm>
                <a:prstGeom prst="parallelogram">
                  <a:avLst>
                    <a:gd name="adj" fmla="val 122778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307" name="Freeform 190"/>
                <p:cNvSpPr>
                  <a:spLocks/>
                </p:cNvSpPr>
                <p:nvPr/>
              </p:nvSpPr>
              <p:spPr bwMode="auto">
                <a:xfrm>
                  <a:off x="4904" y="1365"/>
                  <a:ext cx="169" cy="224"/>
                </a:xfrm>
                <a:custGeom>
                  <a:avLst/>
                  <a:gdLst>
                    <a:gd name="T0" fmla="*/ 0 w 169"/>
                    <a:gd name="T1" fmla="*/ 138 h 224"/>
                    <a:gd name="T2" fmla="*/ 0 w 169"/>
                    <a:gd name="T3" fmla="*/ 224 h 224"/>
                    <a:gd name="T4" fmla="*/ 169 w 169"/>
                    <a:gd name="T5" fmla="*/ 77 h 224"/>
                    <a:gd name="T6" fmla="*/ 169 w 169"/>
                    <a:gd name="T7" fmla="*/ 0 h 224"/>
                    <a:gd name="T8" fmla="*/ 0 w 169"/>
                    <a:gd name="T9" fmla="*/ 138 h 2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9"/>
                    <a:gd name="T16" fmla="*/ 0 h 224"/>
                    <a:gd name="T17" fmla="*/ 169 w 169"/>
                    <a:gd name="T18" fmla="*/ 224 h 2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9" h="224">
                      <a:moveTo>
                        <a:pt x="0" y="138"/>
                      </a:moveTo>
                      <a:lnTo>
                        <a:pt x="0" y="224"/>
                      </a:lnTo>
                      <a:lnTo>
                        <a:pt x="169" y="77"/>
                      </a:lnTo>
                      <a:lnTo>
                        <a:pt x="169" y="0"/>
                      </a:ln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3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308" name="Freeform 191"/>
                <p:cNvSpPr>
                  <a:spLocks/>
                </p:cNvSpPr>
                <p:nvPr/>
              </p:nvSpPr>
              <p:spPr bwMode="auto">
                <a:xfrm>
                  <a:off x="4478" y="1395"/>
                  <a:ext cx="506" cy="80"/>
                </a:xfrm>
                <a:custGeom>
                  <a:avLst/>
                  <a:gdLst>
                    <a:gd name="T0" fmla="*/ 0 w 280"/>
                    <a:gd name="T1" fmla="*/ 63 h 63"/>
                    <a:gd name="T2" fmla="*/ 37 w 280"/>
                    <a:gd name="T3" fmla="*/ 62 h 63"/>
                    <a:gd name="T4" fmla="*/ 219 w 280"/>
                    <a:gd name="T5" fmla="*/ 0 h 63"/>
                    <a:gd name="T6" fmla="*/ 280 w 280"/>
                    <a:gd name="T7" fmla="*/ 0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0"/>
                    <a:gd name="T13" fmla="*/ 0 h 63"/>
                    <a:gd name="T14" fmla="*/ 280 w 280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0" h="63">
                      <a:moveTo>
                        <a:pt x="0" y="63"/>
                      </a:moveTo>
                      <a:lnTo>
                        <a:pt x="37" y="62"/>
                      </a:lnTo>
                      <a:lnTo>
                        <a:pt x="219" y="0"/>
                      </a:lnTo>
                      <a:lnTo>
                        <a:pt x="280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309" name="Freeform 192"/>
                <p:cNvSpPr>
                  <a:spLocks/>
                </p:cNvSpPr>
                <p:nvPr/>
              </p:nvSpPr>
              <p:spPr bwMode="auto">
                <a:xfrm>
                  <a:off x="4596" y="1391"/>
                  <a:ext cx="293" cy="93"/>
                </a:xfrm>
                <a:custGeom>
                  <a:avLst/>
                  <a:gdLst>
                    <a:gd name="T0" fmla="*/ 0 w 293"/>
                    <a:gd name="T1" fmla="*/ 0 h 93"/>
                    <a:gd name="T2" fmla="*/ 67 w 293"/>
                    <a:gd name="T3" fmla="*/ 1 h 93"/>
                    <a:gd name="T4" fmla="*/ 195 w 293"/>
                    <a:gd name="T5" fmla="*/ 93 h 93"/>
                    <a:gd name="T6" fmla="*/ 293 w 293"/>
                    <a:gd name="T7" fmla="*/ 93 h 9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93"/>
                    <a:gd name="T13" fmla="*/ 0 h 93"/>
                    <a:gd name="T14" fmla="*/ 293 w 293"/>
                    <a:gd name="T15" fmla="*/ 93 h 9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93" h="93">
                      <a:moveTo>
                        <a:pt x="0" y="0"/>
                      </a:moveTo>
                      <a:lnTo>
                        <a:pt x="67" y="1"/>
                      </a:lnTo>
                      <a:lnTo>
                        <a:pt x="195" y="93"/>
                      </a:lnTo>
                      <a:lnTo>
                        <a:pt x="293" y="93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cxnSp>
            <p:nvCxnSpPr>
              <p:cNvPr id="1065" name="Straight Connector 1064"/>
              <p:cNvCxnSpPr/>
              <p:nvPr/>
            </p:nvCxnSpPr>
            <p:spPr>
              <a:xfrm flipH="1">
                <a:off x="1181977" y="4380935"/>
                <a:ext cx="355562" cy="49511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6" name="Straight Connector 1065"/>
              <p:cNvCxnSpPr>
                <a:stCxn id="1305" idx="2"/>
              </p:cNvCxnSpPr>
              <p:nvPr/>
            </p:nvCxnSpPr>
            <p:spPr>
              <a:xfrm flipH="1">
                <a:off x="1486744" y="4390457"/>
                <a:ext cx="201592" cy="485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7" name="Straight Connector 1066"/>
              <p:cNvCxnSpPr/>
              <p:nvPr/>
            </p:nvCxnSpPr>
            <p:spPr>
              <a:xfrm>
                <a:off x="1804211" y="4395218"/>
                <a:ext cx="57144" cy="4919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8" name="Straight Connector 1067"/>
              <p:cNvCxnSpPr>
                <a:endCxn id="1090" idx="0"/>
              </p:cNvCxnSpPr>
              <p:nvPr/>
            </p:nvCxnSpPr>
            <p:spPr>
              <a:xfrm>
                <a:off x="1943896" y="4419021"/>
                <a:ext cx="274609" cy="45702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6126" name="Group 1068"/>
              <p:cNvGrpSpPr>
                <a:grpSpLocks/>
              </p:cNvGrpSpPr>
              <p:nvPr/>
            </p:nvGrpSpPr>
            <p:grpSpPr bwMode="auto">
              <a:xfrm>
                <a:off x="916173" y="4876800"/>
                <a:ext cx="331695" cy="1030941"/>
                <a:chOff x="6240352" y="2055335"/>
                <a:chExt cx="771307" cy="1017716"/>
              </a:xfrm>
            </p:grpSpPr>
            <p:grpSp>
              <p:nvGrpSpPr>
                <p:cNvPr id="206304" name="Group 1246"/>
                <p:cNvGrpSpPr>
                  <a:grpSpLocks/>
                </p:cNvGrpSpPr>
                <p:nvPr/>
              </p:nvGrpSpPr>
              <p:grpSpPr bwMode="auto">
                <a:xfrm>
                  <a:off x="6240352" y="2235573"/>
                  <a:ext cx="697981" cy="837478"/>
                  <a:chOff x="6395998" y="3062424"/>
                  <a:chExt cx="564403" cy="837478"/>
                </a:xfrm>
              </p:grpSpPr>
              <p:sp>
                <p:nvSpPr>
                  <p:cNvPr id="1268" name="Rectangle 1267"/>
                  <p:cNvSpPr/>
                  <p:nvPr/>
                </p:nvSpPr>
                <p:spPr>
                  <a:xfrm>
                    <a:off x="6510771" y="3058460"/>
                    <a:ext cx="447707" cy="745669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269" name="Straight Connector 1268"/>
                  <p:cNvCxnSpPr/>
                  <p:nvPr/>
                </p:nvCxnSpPr>
                <p:spPr>
                  <a:xfrm flipV="1">
                    <a:off x="6848042" y="3058460"/>
                    <a:ext cx="113419" cy="9555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70" name="Rectangle 1269"/>
                  <p:cNvSpPr/>
                  <p:nvPr/>
                </p:nvSpPr>
                <p:spPr>
                  <a:xfrm>
                    <a:off x="6477938" y="3067859"/>
                    <a:ext cx="131327" cy="11905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271" name="Straight Connector 1270"/>
                  <p:cNvCxnSpPr/>
                  <p:nvPr/>
                </p:nvCxnSpPr>
                <p:spPr>
                  <a:xfrm flipV="1">
                    <a:off x="6397352" y="3058460"/>
                    <a:ext cx="113419" cy="9555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72" name="Rectangle 1271"/>
                  <p:cNvSpPr/>
                  <p:nvPr/>
                </p:nvSpPr>
                <p:spPr>
                  <a:xfrm>
                    <a:off x="6818195" y="3702304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1273" name="Rectangle 1272"/>
                  <p:cNvSpPr/>
                  <p:nvPr/>
                </p:nvSpPr>
                <p:spPr>
                  <a:xfrm>
                    <a:off x="6406305" y="3157151"/>
                    <a:ext cx="444723" cy="7425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274" name="Straight Connector 1273"/>
                  <p:cNvCxnSpPr/>
                  <p:nvPr/>
                </p:nvCxnSpPr>
                <p:spPr>
                  <a:xfrm flipV="1">
                    <a:off x="6848042" y="3804129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6332" name="Group 1274"/>
                  <p:cNvGrpSpPr>
                    <a:grpSpLocks/>
                  </p:cNvGrpSpPr>
                  <p:nvPr/>
                </p:nvGrpSpPr>
                <p:grpSpPr bwMode="auto">
                  <a:xfrm>
                    <a:off x="6400318" y="313742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303" name="Straight Connector 1302"/>
                    <p:cNvCxnSpPr/>
                    <p:nvPr/>
                  </p:nvCxnSpPr>
                  <p:spPr>
                    <a:xfrm flipV="1">
                      <a:off x="7035737" y="2845447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04" name="Straight Connector 1303"/>
                    <p:cNvCxnSpPr/>
                    <p:nvPr/>
                  </p:nvCxnSpPr>
                  <p:spPr>
                    <a:xfrm flipV="1">
                      <a:off x="6582061" y="2934739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333" name="Group 1275"/>
                  <p:cNvGrpSpPr>
                    <a:grpSpLocks/>
                  </p:cNvGrpSpPr>
                  <p:nvPr/>
                </p:nvGrpSpPr>
                <p:grpSpPr bwMode="auto">
                  <a:xfrm>
                    <a:off x="6399838" y="320328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301" name="Straight Connector 1300"/>
                    <p:cNvCxnSpPr/>
                    <p:nvPr/>
                  </p:nvCxnSpPr>
                  <p:spPr>
                    <a:xfrm flipV="1">
                      <a:off x="7036218" y="2845378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02" name="Straight Connector 1301"/>
                    <p:cNvCxnSpPr/>
                    <p:nvPr/>
                  </p:nvCxnSpPr>
                  <p:spPr>
                    <a:xfrm flipV="1">
                      <a:off x="6582542" y="2934670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334" name="Group 1276"/>
                  <p:cNvGrpSpPr>
                    <a:grpSpLocks/>
                  </p:cNvGrpSpPr>
                  <p:nvPr/>
                </p:nvGrpSpPr>
                <p:grpSpPr bwMode="auto">
                  <a:xfrm>
                    <a:off x="6399358" y="326914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299" name="Straight Connector 1298"/>
                    <p:cNvCxnSpPr/>
                    <p:nvPr/>
                  </p:nvCxnSpPr>
                  <p:spPr>
                    <a:xfrm flipV="1">
                      <a:off x="7027744" y="2845308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00" name="Straight Connector 1299"/>
                    <p:cNvCxnSpPr/>
                    <p:nvPr/>
                  </p:nvCxnSpPr>
                  <p:spPr>
                    <a:xfrm flipV="1">
                      <a:off x="6583022" y="2934600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335" name="Group 1277"/>
                  <p:cNvGrpSpPr>
                    <a:grpSpLocks/>
                  </p:cNvGrpSpPr>
                  <p:nvPr/>
                </p:nvGrpSpPr>
                <p:grpSpPr bwMode="auto">
                  <a:xfrm>
                    <a:off x="6398878" y="333501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297" name="Straight Connector 1296"/>
                    <p:cNvCxnSpPr/>
                    <p:nvPr/>
                  </p:nvCxnSpPr>
                  <p:spPr>
                    <a:xfrm flipV="1">
                      <a:off x="7028224" y="2842105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98" name="Straight Connector 1297"/>
                    <p:cNvCxnSpPr/>
                    <p:nvPr/>
                  </p:nvCxnSpPr>
                  <p:spPr>
                    <a:xfrm flipV="1">
                      <a:off x="6583501" y="2934530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336" name="Group 1278"/>
                  <p:cNvGrpSpPr>
                    <a:grpSpLocks/>
                  </p:cNvGrpSpPr>
                  <p:nvPr/>
                </p:nvGrpSpPr>
                <p:grpSpPr bwMode="auto">
                  <a:xfrm>
                    <a:off x="6398398" y="340087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295" name="Straight Connector 1294"/>
                    <p:cNvCxnSpPr/>
                    <p:nvPr/>
                  </p:nvCxnSpPr>
                  <p:spPr>
                    <a:xfrm flipV="1">
                      <a:off x="7028703" y="2842036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96" name="Straight Connector 1295"/>
                    <p:cNvCxnSpPr/>
                    <p:nvPr/>
                  </p:nvCxnSpPr>
                  <p:spPr>
                    <a:xfrm flipV="1">
                      <a:off x="6589950" y="2934461"/>
                      <a:ext cx="444723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337" name="Group 1279"/>
                  <p:cNvGrpSpPr>
                    <a:grpSpLocks/>
                  </p:cNvGrpSpPr>
                  <p:nvPr/>
                </p:nvGrpSpPr>
                <p:grpSpPr bwMode="auto">
                  <a:xfrm>
                    <a:off x="6397918" y="346674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293" name="Straight Connector 1292"/>
                    <p:cNvCxnSpPr/>
                    <p:nvPr/>
                  </p:nvCxnSpPr>
                  <p:spPr>
                    <a:xfrm flipV="1">
                      <a:off x="7035154" y="2841966"/>
                      <a:ext cx="107450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94" name="Straight Connector 1293"/>
                    <p:cNvCxnSpPr/>
                    <p:nvPr/>
                  </p:nvCxnSpPr>
                  <p:spPr>
                    <a:xfrm flipV="1">
                      <a:off x="6590431" y="2939091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338" name="Group 1280"/>
                  <p:cNvGrpSpPr>
                    <a:grpSpLocks/>
                  </p:cNvGrpSpPr>
                  <p:nvPr/>
                </p:nvGrpSpPr>
                <p:grpSpPr bwMode="auto">
                  <a:xfrm>
                    <a:off x="6397438" y="353260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291" name="Straight Connector 1290"/>
                    <p:cNvCxnSpPr/>
                    <p:nvPr/>
                  </p:nvCxnSpPr>
                  <p:spPr>
                    <a:xfrm flipV="1">
                      <a:off x="7035633" y="2841896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92" name="Straight Connector 1291"/>
                    <p:cNvCxnSpPr/>
                    <p:nvPr/>
                  </p:nvCxnSpPr>
                  <p:spPr>
                    <a:xfrm flipV="1">
                      <a:off x="6581958" y="2939021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339" name="Group 1281"/>
                  <p:cNvGrpSpPr>
                    <a:grpSpLocks/>
                  </p:cNvGrpSpPr>
                  <p:nvPr/>
                </p:nvGrpSpPr>
                <p:grpSpPr bwMode="auto">
                  <a:xfrm>
                    <a:off x="6396958" y="359846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289" name="Straight Connector 1288"/>
                    <p:cNvCxnSpPr/>
                    <p:nvPr/>
                  </p:nvCxnSpPr>
                  <p:spPr>
                    <a:xfrm flipV="1">
                      <a:off x="7036113" y="2841827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90" name="Straight Connector 1289"/>
                    <p:cNvCxnSpPr/>
                    <p:nvPr/>
                  </p:nvCxnSpPr>
                  <p:spPr>
                    <a:xfrm flipV="1">
                      <a:off x="6582437" y="2938952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340" name="Group 1282"/>
                  <p:cNvGrpSpPr>
                    <a:grpSpLocks/>
                  </p:cNvGrpSpPr>
                  <p:nvPr/>
                </p:nvGrpSpPr>
                <p:grpSpPr bwMode="auto">
                  <a:xfrm>
                    <a:off x="6396478" y="366433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287" name="Straight Connector 1286"/>
                    <p:cNvCxnSpPr/>
                    <p:nvPr/>
                  </p:nvCxnSpPr>
                  <p:spPr>
                    <a:xfrm flipV="1">
                      <a:off x="7027639" y="2846456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88" name="Straight Connector 1287"/>
                    <p:cNvCxnSpPr/>
                    <p:nvPr/>
                  </p:nvCxnSpPr>
                  <p:spPr>
                    <a:xfrm flipV="1">
                      <a:off x="6582918" y="2938882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341" name="Group 1283"/>
                  <p:cNvGrpSpPr>
                    <a:grpSpLocks/>
                  </p:cNvGrpSpPr>
                  <p:nvPr/>
                </p:nvGrpSpPr>
                <p:grpSpPr bwMode="auto">
                  <a:xfrm>
                    <a:off x="6395998" y="373019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285" name="Straight Connector 1284"/>
                    <p:cNvCxnSpPr/>
                    <p:nvPr/>
                  </p:nvCxnSpPr>
                  <p:spPr>
                    <a:xfrm flipV="1">
                      <a:off x="7028118" y="2846387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86" name="Straight Connector 1285"/>
                    <p:cNvCxnSpPr/>
                    <p:nvPr/>
                  </p:nvCxnSpPr>
                  <p:spPr>
                    <a:xfrm flipV="1">
                      <a:off x="6583398" y="2938813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06305" name="Group 1247"/>
                <p:cNvGrpSpPr>
                  <a:grpSpLocks/>
                </p:cNvGrpSpPr>
                <p:nvPr/>
              </p:nvGrpSpPr>
              <p:grpSpPr bwMode="auto">
                <a:xfrm>
                  <a:off x="6280049" y="2055335"/>
                  <a:ext cx="731610" cy="920732"/>
                  <a:chOff x="6280049" y="2055335"/>
                  <a:chExt cx="731610" cy="920732"/>
                </a:xfrm>
              </p:grpSpPr>
              <p:grpSp>
                <p:nvGrpSpPr>
                  <p:cNvPr id="206306" name="Group 1248"/>
                  <p:cNvGrpSpPr>
                    <a:grpSpLocks/>
                  </p:cNvGrpSpPr>
                  <p:nvPr/>
                </p:nvGrpSpPr>
                <p:grpSpPr bwMode="auto">
                  <a:xfrm>
                    <a:off x="6280049" y="2055335"/>
                    <a:ext cx="680752" cy="139401"/>
                    <a:chOff x="5414286" y="2921098"/>
                    <a:chExt cx="680752" cy="139401"/>
                  </a:xfrm>
                </p:grpSpPr>
                <p:sp>
                  <p:nvSpPr>
                    <p:cNvPr id="1263" name="Rectangle 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24247" y="2995546"/>
                      <a:ext cx="542592" cy="64228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64" name="AutoShape 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24247" y="2920353"/>
                      <a:ext cx="668090" cy="78327"/>
                    </a:xfrm>
                    <a:prstGeom prst="parallelogram">
                      <a:avLst>
                        <a:gd name="adj" fmla="val 122778"/>
                      </a:avLst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65" name="Freeform 190"/>
                    <p:cNvSpPr>
                      <a:spLocks/>
                    </p:cNvSpPr>
                    <p:nvPr/>
                  </p:nvSpPr>
                  <p:spPr bwMode="auto">
                    <a:xfrm>
                      <a:off x="5970529" y="2921920"/>
                      <a:ext cx="125497" cy="137855"/>
                    </a:xfrm>
                    <a:custGeom>
                      <a:avLst/>
                      <a:gdLst>
                        <a:gd name="T0" fmla="*/ 0 w 169"/>
                        <a:gd name="T1" fmla="*/ 138 h 224"/>
                        <a:gd name="T2" fmla="*/ 0 w 169"/>
                        <a:gd name="T3" fmla="*/ 224 h 224"/>
                        <a:gd name="T4" fmla="*/ 169 w 169"/>
                        <a:gd name="T5" fmla="*/ 77 h 224"/>
                        <a:gd name="T6" fmla="*/ 169 w 169"/>
                        <a:gd name="T7" fmla="*/ 0 h 224"/>
                        <a:gd name="T8" fmla="*/ 0 w 169"/>
                        <a:gd name="T9" fmla="*/ 138 h 22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69"/>
                        <a:gd name="T16" fmla="*/ 0 h 224"/>
                        <a:gd name="T17" fmla="*/ 169 w 169"/>
                        <a:gd name="T18" fmla="*/ 224 h 22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69" h="224">
                          <a:moveTo>
                            <a:pt x="0" y="138"/>
                          </a:moveTo>
                          <a:lnTo>
                            <a:pt x="0" y="224"/>
                          </a:lnTo>
                          <a:lnTo>
                            <a:pt x="169" y="77"/>
                          </a:lnTo>
                          <a:lnTo>
                            <a:pt x="169" y="0"/>
                          </a:lnTo>
                          <a:lnTo>
                            <a:pt x="0" y="138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635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66" name="Freeform 191"/>
                    <p:cNvSpPr>
                      <a:spLocks/>
                    </p:cNvSpPr>
                    <p:nvPr/>
                  </p:nvSpPr>
                  <p:spPr bwMode="auto">
                    <a:xfrm>
                      <a:off x="5509143" y="2936018"/>
                      <a:ext cx="516753" cy="45430"/>
                    </a:xfrm>
                    <a:custGeom>
                      <a:avLst/>
                      <a:gdLst>
                        <a:gd name="T0" fmla="*/ 0 w 280"/>
                        <a:gd name="T1" fmla="*/ 63 h 63"/>
                        <a:gd name="T2" fmla="*/ 37 w 280"/>
                        <a:gd name="T3" fmla="*/ 62 h 63"/>
                        <a:gd name="T4" fmla="*/ 219 w 280"/>
                        <a:gd name="T5" fmla="*/ 0 h 63"/>
                        <a:gd name="T6" fmla="*/ 280 w 280"/>
                        <a:gd name="T7" fmla="*/ 0 h 6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80"/>
                        <a:gd name="T13" fmla="*/ 0 h 63"/>
                        <a:gd name="T14" fmla="*/ 280 w 280"/>
                        <a:gd name="T15" fmla="*/ 63 h 6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80" h="63">
                          <a:moveTo>
                            <a:pt x="0" y="63"/>
                          </a:moveTo>
                          <a:lnTo>
                            <a:pt x="37" y="62"/>
                          </a:lnTo>
                          <a:lnTo>
                            <a:pt x="219" y="0"/>
                          </a:lnTo>
                          <a:lnTo>
                            <a:pt x="280" y="0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67" name="Freeform 192"/>
                    <p:cNvSpPr>
                      <a:spLocks/>
                    </p:cNvSpPr>
                    <p:nvPr/>
                  </p:nvSpPr>
                  <p:spPr bwMode="auto">
                    <a:xfrm>
                      <a:off x="5630948" y="2932885"/>
                      <a:ext cx="295288" cy="53262"/>
                    </a:xfrm>
                    <a:custGeom>
                      <a:avLst/>
                      <a:gdLst>
                        <a:gd name="T0" fmla="*/ 0 w 293"/>
                        <a:gd name="T1" fmla="*/ 0 h 93"/>
                        <a:gd name="T2" fmla="*/ 67 w 293"/>
                        <a:gd name="T3" fmla="*/ 1 h 93"/>
                        <a:gd name="T4" fmla="*/ 195 w 293"/>
                        <a:gd name="T5" fmla="*/ 93 h 93"/>
                        <a:gd name="T6" fmla="*/ 293 w 293"/>
                        <a:gd name="T7" fmla="*/ 93 h 9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93"/>
                        <a:gd name="T13" fmla="*/ 0 h 93"/>
                        <a:gd name="T14" fmla="*/ 293 w 293"/>
                        <a:gd name="T15" fmla="*/ 93 h 9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93" h="93">
                          <a:moveTo>
                            <a:pt x="0" y="0"/>
                          </a:moveTo>
                          <a:lnTo>
                            <a:pt x="67" y="1"/>
                          </a:lnTo>
                          <a:lnTo>
                            <a:pt x="195" y="93"/>
                          </a:lnTo>
                          <a:lnTo>
                            <a:pt x="293" y="93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</p:grpSp>
              <p:cxnSp>
                <p:nvCxnSpPr>
                  <p:cNvPr id="1250" name="Straight Connector 1249"/>
                  <p:cNvCxnSpPr/>
                  <p:nvPr/>
                </p:nvCxnSpPr>
                <p:spPr>
                  <a:xfrm flipH="1">
                    <a:off x="6998701" y="2125084"/>
                    <a:ext cx="11074" cy="84436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1" name="Straight Connector 1250"/>
                  <p:cNvCxnSpPr/>
                  <p:nvPr/>
                </p:nvCxnSpPr>
                <p:spPr>
                  <a:xfrm>
                    <a:off x="6884278" y="2303669"/>
                    <a:ext cx="129187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2" name="Straight Connector 1251"/>
                  <p:cNvCxnSpPr/>
                  <p:nvPr/>
                </p:nvCxnSpPr>
                <p:spPr>
                  <a:xfrm>
                    <a:off x="6880586" y="2367896"/>
                    <a:ext cx="12919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3" name="Straight Connector 1252"/>
                  <p:cNvCxnSpPr/>
                  <p:nvPr/>
                </p:nvCxnSpPr>
                <p:spPr>
                  <a:xfrm>
                    <a:off x="6880586" y="2444657"/>
                    <a:ext cx="12919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4" name="Straight Connector 1253"/>
                  <p:cNvCxnSpPr/>
                  <p:nvPr/>
                </p:nvCxnSpPr>
                <p:spPr>
                  <a:xfrm>
                    <a:off x="6876896" y="2508884"/>
                    <a:ext cx="129187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5" name="Straight Connector 1254"/>
                  <p:cNvCxnSpPr/>
                  <p:nvPr/>
                </p:nvCxnSpPr>
                <p:spPr>
                  <a:xfrm>
                    <a:off x="6873204" y="2569979"/>
                    <a:ext cx="13288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6" name="Straight Connector 1255"/>
                  <p:cNvCxnSpPr/>
                  <p:nvPr/>
                </p:nvCxnSpPr>
                <p:spPr>
                  <a:xfrm>
                    <a:off x="6873204" y="2637340"/>
                    <a:ext cx="12919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7" name="Straight Connector 1256"/>
                  <p:cNvCxnSpPr/>
                  <p:nvPr/>
                </p:nvCxnSpPr>
                <p:spPr>
                  <a:xfrm>
                    <a:off x="6869514" y="2706267"/>
                    <a:ext cx="129187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8" name="Straight Connector 1257"/>
                  <p:cNvCxnSpPr/>
                  <p:nvPr/>
                </p:nvCxnSpPr>
                <p:spPr>
                  <a:xfrm>
                    <a:off x="6876896" y="2775195"/>
                    <a:ext cx="129187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9" name="Straight Connector 1258"/>
                  <p:cNvCxnSpPr/>
                  <p:nvPr/>
                </p:nvCxnSpPr>
                <p:spPr>
                  <a:xfrm>
                    <a:off x="6880586" y="2842556"/>
                    <a:ext cx="12919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0" name="Straight Connector 1259"/>
                  <p:cNvCxnSpPr/>
                  <p:nvPr/>
                </p:nvCxnSpPr>
                <p:spPr>
                  <a:xfrm>
                    <a:off x="6880586" y="2911483"/>
                    <a:ext cx="12919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1" name="Straight Connector 1260"/>
                  <p:cNvCxnSpPr/>
                  <p:nvPr/>
                </p:nvCxnSpPr>
                <p:spPr>
                  <a:xfrm>
                    <a:off x="6884278" y="2975711"/>
                    <a:ext cx="129187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2" name="Straight Connector 1261"/>
                  <p:cNvCxnSpPr/>
                  <p:nvPr/>
                </p:nvCxnSpPr>
                <p:spPr>
                  <a:xfrm flipH="1">
                    <a:off x="6884278" y="2131351"/>
                    <a:ext cx="129187" cy="0"/>
                  </a:xfrm>
                  <a:prstGeom prst="line">
                    <a:avLst/>
                  </a:prstGeom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06127" name="Group 1069"/>
              <p:cNvGrpSpPr>
                <a:grpSpLocks/>
              </p:cNvGrpSpPr>
              <p:nvPr/>
            </p:nvGrpSpPr>
            <p:grpSpPr bwMode="auto">
              <a:xfrm>
                <a:off x="1301655" y="4876798"/>
                <a:ext cx="331695" cy="1030941"/>
                <a:chOff x="6240352" y="2055335"/>
                <a:chExt cx="771307" cy="1017716"/>
              </a:xfrm>
            </p:grpSpPr>
            <p:grpSp>
              <p:nvGrpSpPr>
                <p:cNvPr id="206246" name="Group 1188"/>
                <p:cNvGrpSpPr>
                  <a:grpSpLocks/>
                </p:cNvGrpSpPr>
                <p:nvPr/>
              </p:nvGrpSpPr>
              <p:grpSpPr bwMode="auto">
                <a:xfrm>
                  <a:off x="6240352" y="2235573"/>
                  <a:ext cx="697981" cy="837478"/>
                  <a:chOff x="6395998" y="3062424"/>
                  <a:chExt cx="564403" cy="837478"/>
                </a:xfrm>
              </p:grpSpPr>
              <p:sp>
                <p:nvSpPr>
                  <p:cNvPr id="1210" name="Rectangle 1209"/>
                  <p:cNvSpPr/>
                  <p:nvPr/>
                </p:nvSpPr>
                <p:spPr>
                  <a:xfrm>
                    <a:off x="6517190" y="3058462"/>
                    <a:ext cx="447707" cy="745669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211" name="Straight Connector 1210"/>
                  <p:cNvCxnSpPr/>
                  <p:nvPr/>
                </p:nvCxnSpPr>
                <p:spPr>
                  <a:xfrm flipV="1">
                    <a:off x="6854463" y="3058462"/>
                    <a:ext cx="113419" cy="9555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12" name="Rectangle 1211"/>
                  <p:cNvSpPr/>
                  <p:nvPr/>
                </p:nvSpPr>
                <p:spPr>
                  <a:xfrm>
                    <a:off x="6484359" y="3067861"/>
                    <a:ext cx="131327" cy="11905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213" name="Straight Connector 1212"/>
                  <p:cNvCxnSpPr/>
                  <p:nvPr/>
                </p:nvCxnSpPr>
                <p:spPr>
                  <a:xfrm flipV="1">
                    <a:off x="6403770" y="3058462"/>
                    <a:ext cx="113419" cy="9555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14" name="Rectangle 1213"/>
                  <p:cNvSpPr/>
                  <p:nvPr/>
                </p:nvSpPr>
                <p:spPr>
                  <a:xfrm>
                    <a:off x="6824616" y="3702306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1215" name="Rectangle 1214"/>
                  <p:cNvSpPr/>
                  <p:nvPr/>
                </p:nvSpPr>
                <p:spPr>
                  <a:xfrm>
                    <a:off x="6412726" y="3157153"/>
                    <a:ext cx="444721" cy="7425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216" name="Straight Connector 1215"/>
                  <p:cNvCxnSpPr/>
                  <p:nvPr/>
                </p:nvCxnSpPr>
                <p:spPr>
                  <a:xfrm flipV="1">
                    <a:off x="6854463" y="3804131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6274" name="Group 1216"/>
                  <p:cNvGrpSpPr>
                    <a:grpSpLocks/>
                  </p:cNvGrpSpPr>
                  <p:nvPr/>
                </p:nvGrpSpPr>
                <p:grpSpPr bwMode="auto">
                  <a:xfrm>
                    <a:off x="6400318" y="313742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245" name="Straight Connector 1244"/>
                    <p:cNvCxnSpPr/>
                    <p:nvPr/>
                  </p:nvCxnSpPr>
                  <p:spPr>
                    <a:xfrm flipV="1">
                      <a:off x="7036188" y="2845449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46" name="Straight Connector 1245"/>
                    <p:cNvCxnSpPr/>
                    <p:nvPr/>
                  </p:nvCxnSpPr>
                  <p:spPr>
                    <a:xfrm flipV="1">
                      <a:off x="6582512" y="2934741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275" name="Group 1217"/>
                  <p:cNvGrpSpPr>
                    <a:grpSpLocks/>
                  </p:cNvGrpSpPr>
                  <p:nvPr/>
                </p:nvGrpSpPr>
                <p:grpSpPr bwMode="auto">
                  <a:xfrm>
                    <a:off x="6399838" y="320328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243" name="Straight Connector 1242"/>
                    <p:cNvCxnSpPr/>
                    <p:nvPr/>
                  </p:nvCxnSpPr>
                  <p:spPr>
                    <a:xfrm flipV="1">
                      <a:off x="7036669" y="2845380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44" name="Straight Connector 1243"/>
                    <p:cNvCxnSpPr/>
                    <p:nvPr/>
                  </p:nvCxnSpPr>
                  <p:spPr>
                    <a:xfrm flipV="1">
                      <a:off x="6582993" y="2934672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276" name="Group 1218"/>
                  <p:cNvGrpSpPr>
                    <a:grpSpLocks/>
                  </p:cNvGrpSpPr>
                  <p:nvPr/>
                </p:nvGrpSpPr>
                <p:grpSpPr bwMode="auto">
                  <a:xfrm>
                    <a:off x="6399358" y="326914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241" name="Straight Connector 1240"/>
                    <p:cNvCxnSpPr/>
                    <p:nvPr/>
                  </p:nvCxnSpPr>
                  <p:spPr>
                    <a:xfrm flipV="1">
                      <a:off x="7028194" y="2845310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42" name="Straight Connector 1241"/>
                    <p:cNvCxnSpPr/>
                    <p:nvPr/>
                  </p:nvCxnSpPr>
                  <p:spPr>
                    <a:xfrm flipV="1">
                      <a:off x="6583473" y="2934602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277" name="Group 1219"/>
                  <p:cNvGrpSpPr>
                    <a:grpSpLocks/>
                  </p:cNvGrpSpPr>
                  <p:nvPr/>
                </p:nvGrpSpPr>
                <p:grpSpPr bwMode="auto">
                  <a:xfrm>
                    <a:off x="6398878" y="333501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239" name="Straight Connector 1238"/>
                    <p:cNvCxnSpPr/>
                    <p:nvPr/>
                  </p:nvCxnSpPr>
                  <p:spPr>
                    <a:xfrm flipV="1">
                      <a:off x="7028673" y="2842107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40" name="Straight Connector 1239"/>
                    <p:cNvCxnSpPr/>
                    <p:nvPr/>
                  </p:nvCxnSpPr>
                  <p:spPr>
                    <a:xfrm flipV="1">
                      <a:off x="6589922" y="2934532"/>
                      <a:ext cx="44472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278" name="Group 1220"/>
                  <p:cNvGrpSpPr>
                    <a:grpSpLocks/>
                  </p:cNvGrpSpPr>
                  <p:nvPr/>
                </p:nvGrpSpPr>
                <p:grpSpPr bwMode="auto">
                  <a:xfrm>
                    <a:off x="6398398" y="340087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237" name="Straight Connector 1236"/>
                    <p:cNvCxnSpPr/>
                    <p:nvPr/>
                  </p:nvCxnSpPr>
                  <p:spPr>
                    <a:xfrm flipV="1">
                      <a:off x="7035122" y="2842038"/>
                      <a:ext cx="107450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38" name="Straight Connector 1237"/>
                    <p:cNvCxnSpPr/>
                    <p:nvPr/>
                  </p:nvCxnSpPr>
                  <p:spPr>
                    <a:xfrm flipV="1">
                      <a:off x="6590401" y="2934463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279" name="Group 1221"/>
                  <p:cNvGrpSpPr>
                    <a:grpSpLocks/>
                  </p:cNvGrpSpPr>
                  <p:nvPr/>
                </p:nvGrpSpPr>
                <p:grpSpPr bwMode="auto">
                  <a:xfrm>
                    <a:off x="6397918" y="346674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235" name="Straight Connector 1234"/>
                    <p:cNvCxnSpPr/>
                    <p:nvPr/>
                  </p:nvCxnSpPr>
                  <p:spPr>
                    <a:xfrm flipV="1">
                      <a:off x="7035603" y="2841968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36" name="Straight Connector 1235"/>
                    <p:cNvCxnSpPr/>
                    <p:nvPr/>
                  </p:nvCxnSpPr>
                  <p:spPr>
                    <a:xfrm flipV="1">
                      <a:off x="6590882" y="2939093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280" name="Group 1222"/>
                  <p:cNvGrpSpPr>
                    <a:grpSpLocks/>
                  </p:cNvGrpSpPr>
                  <p:nvPr/>
                </p:nvGrpSpPr>
                <p:grpSpPr bwMode="auto">
                  <a:xfrm>
                    <a:off x="6397438" y="353260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233" name="Straight Connector 1232"/>
                    <p:cNvCxnSpPr/>
                    <p:nvPr/>
                  </p:nvCxnSpPr>
                  <p:spPr>
                    <a:xfrm flipV="1">
                      <a:off x="7036083" y="2841898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34" name="Straight Connector 1233"/>
                    <p:cNvCxnSpPr/>
                    <p:nvPr/>
                  </p:nvCxnSpPr>
                  <p:spPr>
                    <a:xfrm flipV="1">
                      <a:off x="6582407" y="2939023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281" name="Group 1223"/>
                  <p:cNvGrpSpPr>
                    <a:grpSpLocks/>
                  </p:cNvGrpSpPr>
                  <p:nvPr/>
                </p:nvGrpSpPr>
                <p:grpSpPr bwMode="auto">
                  <a:xfrm>
                    <a:off x="6396958" y="359846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231" name="Straight Connector 1230"/>
                    <p:cNvCxnSpPr/>
                    <p:nvPr/>
                  </p:nvCxnSpPr>
                  <p:spPr>
                    <a:xfrm flipV="1">
                      <a:off x="7036562" y="2841829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32" name="Straight Connector 1231"/>
                    <p:cNvCxnSpPr/>
                    <p:nvPr/>
                  </p:nvCxnSpPr>
                  <p:spPr>
                    <a:xfrm flipV="1">
                      <a:off x="6582886" y="2938954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282" name="Group 1224"/>
                  <p:cNvGrpSpPr>
                    <a:grpSpLocks/>
                  </p:cNvGrpSpPr>
                  <p:nvPr/>
                </p:nvGrpSpPr>
                <p:grpSpPr bwMode="auto">
                  <a:xfrm>
                    <a:off x="6396478" y="366433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229" name="Straight Connector 1228"/>
                    <p:cNvCxnSpPr/>
                    <p:nvPr/>
                  </p:nvCxnSpPr>
                  <p:spPr>
                    <a:xfrm flipV="1">
                      <a:off x="7028090" y="2846458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30" name="Straight Connector 1229"/>
                    <p:cNvCxnSpPr/>
                    <p:nvPr/>
                  </p:nvCxnSpPr>
                  <p:spPr>
                    <a:xfrm flipV="1">
                      <a:off x="6583368" y="2938884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283" name="Group 1225"/>
                  <p:cNvGrpSpPr>
                    <a:grpSpLocks/>
                  </p:cNvGrpSpPr>
                  <p:nvPr/>
                </p:nvGrpSpPr>
                <p:grpSpPr bwMode="auto">
                  <a:xfrm>
                    <a:off x="6395998" y="373019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227" name="Straight Connector 1226"/>
                    <p:cNvCxnSpPr/>
                    <p:nvPr/>
                  </p:nvCxnSpPr>
                  <p:spPr>
                    <a:xfrm flipV="1">
                      <a:off x="7028570" y="2846389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28" name="Straight Connector 1227"/>
                    <p:cNvCxnSpPr/>
                    <p:nvPr/>
                  </p:nvCxnSpPr>
                  <p:spPr>
                    <a:xfrm flipV="1">
                      <a:off x="6589816" y="2938815"/>
                      <a:ext cx="444723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06247" name="Group 1189"/>
                <p:cNvGrpSpPr>
                  <a:grpSpLocks/>
                </p:cNvGrpSpPr>
                <p:nvPr/>
              </p:nvGrpSpPr>
              <p:grpSpPr bwMode="auto">
                <a:xfrm>
                  <a:off x="6280049" y="2055335"/>
                  <a:ext cx="731610" cy="920732"/>
                  <a:chOff x="6280049" y="2055335"/>
                  <a:chExt cx="731610" cy="920732"/>
                </a:xfrm>
              </p:grpSpPr>
              <p:grpSp>
                <p:nvGrpSpPr>
                  <p:cNvPr id="206248" name="Group 1190"/>
                  <p:cNvGrpSpPr>
                    <a:grpSpLocks/>
                  </p:cNvGrpSpPr>
                  <p:nvPr/>
                </p:nvGrpSpPr>
                <p:grpSpPr bwMode="auto">
                  <a:xfrm>
                    <a:off x="6280049" y="2055335"/>
                    <a:ext cx="680752" cy="139401"/>
                    <a:chOff x="5414286" y="2921098"/>
                    <a:chExt cx="680752" cy="139401"/>
                  </a:xfrm>
                </p:grpSpPr>
                <p:sp>
                  <p:nvSpPr>
                    <p:cNvPr id="1205" name="Rectangle 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24805" y="2995548"/>
                      <a:ext cx="542590" cy="64228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06" name="AutoShape 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24805" y="2920355"/>
                      <a:ext cx="668087" cy="78327"/>
                    </a:xfrm>
                    <a:prstGeom prst="parallelogram">
                      <a:avLst>
                        <a:gd name="adj" fmla="val 122778"/>
                      </a:avLst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07" name="Freeform 190"/>
                    <p:cNvSpPr>
                      <a:spLocks/>
                    </p:cNvSpPr>
                    <p:nvPr/>
                  </p:nvSpPr>
                  <p:spPr bwMode="auto">
                    <a:xfrm>
                      <a:off x="5971087" y="2921922"/>
                      <a:ext cx="125497" cy="137855"/>
                    </a:xfrm>
                    <a:custGeom>
                      <a:avLst/>
                      <a:gdLst>
                        <a:gd name="T0" fmla="*/ 0 w 169"/>
                        <a:gd name="T1" fmla="*/ 138 h 224"/>
                        <a:gd name="T2" fmla="*/ 0 w 169"/>
                        <a:gd name="T3" fmla="*/ 224 h 224"/>
                        <a:gd name="T4" fmla="*/ 169 w 169"/>
                        <a:gd name="T5" fmla="*/ 77 h 224"/>
                        <a:gd name="T6" fmla="*/ 169 w 169"/>
                        <a:gd name="T7" fmla="*/ 0 h 224"/>
                        <a:gd name="T8" fmla="*/ 0 w 169"/>
                        <a:gd name="T9" fmla="*/ 138 h 22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69"/>
                        <a:gd name="T16" fmla="*/ 0 h 224"/>
                        <a:gd name="T17" fmla="*/ 169 w 169"/>
                        <a:gd name="T18" fmla="*/ 224 h 22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69" h="224">
                          <a:moveTo>
                            <a:pt x="0" y="138"/>
                          </a:moveTo>
                          <a:lnTo>
                            <a:pt x="0" y="224"/>
                          </a:lnTo>
                          <a:lnTo>
                            <a:pt x="169" y="77"/>
                          </a:lnTo>
                          <a:lnTo>
                            <a:pt x="169" y="0"/>
                          </a:lnTo>
                          <a:lnTo>
                            <a:pt x="0" y="138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635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08" name="Freeform 191"/>
                    <p:cNvSpPr>
                      <a:spLocks/>
                    </p:cNvSpPr>
                    <p:nvPr/>
                  </p:nvSpPr>
                  <p:spPr bwMode="auto">
                    <a:xfrm>
                      <a:off x="5509699" y="2936020"/>
                      <a:ext cx="516753" cy="45430"/>
                    </a:xfrm>
                    <a:custGeom>
                      <a:avLst/>
                      <a:gdLst>
                        <a:gd name="T0" fmla="*/ 0 w 280"/>
                        <a:gd name="T1" fmla="*/ 63 h 63"/>
                        <a:gd name="T2" fmla="*/ 37 w 280"/>
                        <a:gd name="T3" fmla="*/ 62 h 63"/>
                        <a:gd name="T4" fmla="*/ 219 w 280"/>
                        <a:gd name="T5" fmla="*/ 0 h 63"/>
                        <a:gd name="T6" fmla="*/ 280 w 280"/>
                        <a:gd name="T7" fmla="*/ 0 h 6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80"/>
                        <a:gd name="T13" fmla="*/ 0 h 63"/>
                        <a:gd name="T14" fmla="*/ 280 w 280"/>
                        <a:gd name="T15" fmla="*/ 63 h 6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80" h="63">
                          <a:moveTo>
                            <a:pt x="0" y="63"/>
                          </a:moveTo>
                          <a:lnTo>
                            <a:pt x="37" y="62"/>
                          </a:lnTo>
                          <a:lnTo>
                            <a:pt x="219" y="0"/>
                          </a:lnTo>
                          <a:lnTo>
                            <a:pt x="280" y="0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09" name="Freeform 192"/>
                    <p:cNvSpPr>
                      <a:spLocks/>
                    </p:cNvSpPr>
                    <p:nvPr/>
                  </p:nvSpPr>
                  <p:spPr bwMode="auto">
                    <a:xfrm>
                      <a:off x="5631506" y="2932887"/>
                      <a:ext cx="302670" cy="53262"/>
                    </a:xfrm>
                    <a:custGeom>
                      <a:avLst/>
                      <a:gdLst>
                        <a:gd name="T0" fmla="*/ 0 w 293"/>
                        <a:gd name="T1" fmla="*/ 0 h 93"/>
                        <a:gd name="T2" fmla="*/ 67 w 293"/>
                        <a:gd name="T3" fmla="*/ 1 h 93"/>
                        <a:gd name="T4" fmla="*/ 195 w 293"/>
                        <a:gd name="T5" fmla="*/ 93 h 93"/>
                        <a:gd name="T6" fmla="*/ 293 w 293"/>
                        <a:gd name="T7" fmla="*/ 93 h 9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93"/>
                        <a:gd name="T13" fmla="*/ 0 h 93"/>
                        <a:gd name="T14" fmla="*/ 293 w 293"/>
                        <a:gd name="T15" fmla="*/ 93 h 9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93" h="93">
                          <a:moveTo>
                            <a:pt x="0" y="0"/>
                          </a:moveTo>
                          <a:lnTo>
                            <a:pt x="67" y="1"/>
                          </a:lnTo>
                          <a:lnTo>
                            <a:pt x="195" y="93"/>
                          </a:lnTo>
                          <a:lnTo>
                            <a:pt x="293" y="93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</p:grpSp>
              <p:cxnSp>
                <p:nvCxnSpPr>
                  <p:cNvPr id="1192" name="Straight Connector 1191"/>
                  <p:cNvCxnSpPr/>
                  <p:nvPr/>
                </p:nvCxnSpPr>
                <p:spPr>
                  <a:xfrm flipH="1">
                    <a:off x="7006641" y="2125086"/>
                    <a:ext cx="11072" cy="84436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3" name="Straight Connector 1192"/>
                  <p:cNvCxnSpPr/>
                  <p:nvPr/>
                </p:nvCxnSpPr>
                <p:spPr>
                  <a:xfrm>
                    <a:off x="6884834" y="2303671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4" name="Straight Connector 1193"/>
                  <p:cNvCxnSpPr/>
                  <p:nvPr/>
                </p:nvCxnSpPr>
                <p:spPr>
                  <a:xfrm>
                    <a:off x="6881144" y="2367898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5" name="Straight Connector 1194"/>
                  <p:cNvCxnSpPr/>
                  <p:nvPr/>
                </p:nvCxnSpPr>
                <p:spPr>
                  <a:xfrm>
                    <a:off x="6881144" y="2444659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6" name="Straight Connector 1195"/>
                  <p:cNvCxnSpPr/>
                  <p:nvPr/>
                </p:nvCxnSpPr>
                <p:spPr>
                  <a:xfrm>
                    <a:off x="6877452" y="2508886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7" name="Straight Connector 1196"/>
                  <p:cNvCxnSpPr/>
                  <p:nvPr/>
                </p:nvCxnSpPr>
                <p:spPr>
                  <a:xfrm>
                    <a:off x="6873762" y="2569981"/>
                    <a:ext cx="14026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8" name="Straight Connector 1197"/>
                  <p:cNvCxnSpPr/>
                  <p:nvPr/>
                </p:nvCxnSpPr>
                <p:spPr>
                  <a:xfrm>
                    <a:off x="6873762" y="2637342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9" name="Straight Connector 1198"/>
                  <p:cNvCxnSpPr/>
                  <p:nvPr/>
                </p:nvCxnSpPr>
                <p:spPr>
                  <a:xfrm>
                    <a:off x="6870070" y="2706269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0" name="Straight Connector 1199"/>
                  <p:cNvCxnSpPr/>
                  <p:nvPr/>
                </p:nvCxnSpPr>
                <p:spPr>
                  <a:xfrm>
                    <a:off x="6877452" y="2775197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1" name="Straight Connector 1200"/>
                  <p:cNvCxnSpPr/>
                  <p:nvPr/>
                </p:nvCxnSpPr>
                <p:spPr>
                  <a:xfrm>
                    <a:off x="6881144" y="2842558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2" name="Straight Connector 1201"/>
                  <p:cNvCxnSpPr/>
                  <p:nvPr/>
                </p:nvCxnSpPr>
                <p:spPr>
                  <a:xfrm>
                    <a:off x="6881144" y="2911485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3" name="Straight Connector 1202"/>
                  <p:cNvCxnSpPr/>
                  <p:nvPr/>
                </p:nvCxnSpPr>
                <p:spPr>
                  <a:xfrm>
                    <a:off x="6884834" y="2975713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4" name="Straight Connector 1203"/>
                  <p:cNvCxnSpPr/>
                  <p:nvPr/>
                </p:nvCxnSpPr>
                <p:spPr>
                  <a:xfrm flipH="1">
                    <a:off x="6884834" y="2131353"/>
                    <a:ext cx="136572" cy="0"/>
                  </a:xfrm>
                  <a:prstGeom prst="line">
                    <a:avLst/>
                  </a:prstGeom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06128" name="Group 1070"/>
              <p:cNvGrpSpPr>
                <a:grpSpLocks/>
              </p:cNvGrpSpPr>
              <p:nvPr/>
            </p:nvGrpSpPr>
            <p:grpSpPr bwMode="auto">
              <a:xfrm>
                <a:off x="1678171" y="4876798"/>
                <a:ext cx="331695" cy="1030941"/>
                <a:chOff x="6240352" y="2055335"/>
                <a:chExt cx="771307" cy="1017716"/>
              </a:xfrm>
            </p:grpSpPr>
            <p:grpSp>
              <p:nvGrpSpPr>
                <p:cNvPr id="206188" name="Group 1130"/>
                <p:cNvGrpSpPr>
                  <a:grpSpLocks/>
                </p:cNvGrpSpPr>
                <p:nvPr/>
              </p:nvGrpSpPr>
              <p:grpSpPr bwMode="auto">
                <a:xfrm>
                  <a:off x="6240352" y="2235573"/>
                  <a:ext cx="697981" cy="837478"/>
                  <a:chOff x="6395998" y="3062424"/>
                  <a:chExt cx="564403" cy="837478"/>
                </a:xfrm>
              </p:grpSpPr>
              <p:sp>
                <p:nvSpPr>
                  <p:cNvPr id="1152" name="Rectangle 1151"/>
                  <p:cNvSpPr/>
                  <p:nvPr/>
                </p:nvSpPr>
                <p:spPr>
                  <a:xfrm>
                    <a:off x="6510622" y="3058462"/>
                    <a:ext cx="447707" cy="745669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153" name="Straight Connector 1152"/>
                  <p:cNvCxnSpPr/>
                  <p:nvPr/>
                </p:nvCxnSpPr>
                <p:spPr>
                  <a:xfrm flipV="1">
                    <a:off x="6847894" y="3058462"/>
                    <a:ext cx="113419" cy="9555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54" name="Rectangle 1153"/>
                  <p:cNvSpPr/>
                  <p:nvPr/>
                </p:nvSpPr>
                <p:spPr>
                  <a:xfrm>
                    <a:off x="6477789" y="3067861"/>
                    <a:ext cx="131327" cy="11905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155" name="Straight Connector 1154"/>
                  <p:cNvCxnSpPr/>
                  <p:nvPr/>
                </p:nvCxnSpPr>
                <p:spPr>
                  <a:xfrm flipV="1">
                    <a:off x="6397203" y="3058462"/>
                    <a:ext cx="113419" cy="9555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56" name="Rectangle 1155"/>
                  <p:cNvSpPr/>
                  <p:nvPr/>
                </p:nvSpPr>
                <p:spPr>
                  <a:xfrm>
                    <a:off x="6818047" y="3702306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1157" name="Rectangle 1156"/>
                  <p:cNvSpPr/>
                  <p:nvPr/>
                </p:nvSpPr>
                <p:spPr>
                  <a:xfrm>
                    <a:off x="6406156" y="3157153"/>
                    <a:ext cx="444723" cy="7425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158" name="Straight Connector 1157"/>
                  <p:cNvCxnSpPr/>
                  <p:nvPr/>
                </p:nvCxnSpPr>
                <p:spPr>
                  <a:xfrm flipV="1">
                    <a:off x="6847894" y="3804131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6216" name="Group 1158"/>
                  <p:cNvGrpSpPr>
                    <a:grpSpLocks/>
                  </p:cNvGrpSpPr>
                  <p:nvPr/>
                </p:nvGrpSpPr>
                <p:grpSpPr bwMode="auto">
                  <a:xfrm>
                    <a:off x="6400318" y="313742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187" name="Straight Connector 1186"/>
                    <p:cNvCxnSpPr/>
                    <p:nvPr/>
                  </p:nvCxnSpPr>
                  <p:spPr>
                    <a:xfrm flipV="1">
                      <a:off x="7029619" y="2845449"/>
                      <a:ext cx="119388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88" name="Straight Connector 1187"/>
                    <p:cNvCxnSpPr/>
                    <p:nvPr/>
                  </p:nvCxnSpPr>
                  <p:spPr>
                    <a:xfrm flipV="1">
                      <a:off x="6581912" y="2934741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217" name="Group 1159"/>
                  <p:cNvGrpSpPr>
                    <a:grpSpLocks/>
                  </p:cNvGrpSpPr>
                  <p:nvPr/>
                </p:nvGrpSpPr>
                <p:grpSpPr bwMode="auto">
                  <a:xfrm>
                    <a:off x="6399838" y="320328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185" name="Straight Connector 1184"/>
                    <p:cNvCxnSpPr/>
                    <p:nvPr/>
                  </p:nvCxnSpPr>
                  <p:spPr>
                    <a:xfrm flipV="1">
                      <a:off x="7036069" y="2845380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86" name="Straight Connector 1185"/>
                    <p:cNvCxnSpPr/>
                    <p:nvPr/>
                  </p:nvCxnSpPr>
                  <p:spPr>
                    <a:xfrm flipV="1">
                      <a:off x="6582394" y="2934672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218" name="Group 1160"/>
                  <p:cNvGrpSpPr>
                    <a:grpSpLocks/>
                  </p:cNvGrpSpPr>
                  <p:nvPr/>
                </p:nvGrpSpPr>
                <p:grpSpPr bwMode="auto">
                  <a:xfrm>
                    <a:off x="6399358" y="326914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183" name="Straight Connector 1182"/>
                    <p:cNvCxnSpPr/>
                    <p:nvPr/>
                  </p:nvCxnSpPr>
                  <p:spPr>
                    <a:xfrm flipV="1">
                      <a:off x="7027596" y="2845310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84" name="Straight Connector 1183"/>
                    <p:cNvCxnSpPr/>
                    <p:nvPr/>
                  </p:nvCxnSpPr>
                  <p:spPr>
                    <a:xfrm flipV="1">
                      <a:off x="6582873" y="2934602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219" name="Group 1161"/>
                  <p:cNvGrpSpPr>
                    <a:grpSpLocks/>
                  </p:cNvGrpSpPr>
                  <p:nvPr/>
                </p:nvGrpSpPr>
                <p:grpSpPr bwMode="auto">
                  <a:xfrm>
                    <a:off x="6398878" y="333501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181" name="Straight Connector 1180"/>
                    <p:cNvCxnSpPr/>
                    <p:nvPr/>
                  </p:nvCxnSpPr>
                  <p:spPr>
                    <a:xfrm flipV="1">
                      <a:off x="7028075" y="2842107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82" name="Straight Connector 1181"/>
                    <p:cNvCxnSpPr/>
                    <p:nvPr/>
                  </p:nvCxnSpPr>
                  <p:spPr>
                    <a:xfrm flipV="1">
                      <a:off x="6583353" y="2934532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220" name="Group 1162"/>
                  <p:cNvGrpSpPr>
                    <a:grpSpLocks/>
                  </p:cNvGrpSpPr>
                  <p:nvPr/>
                </p:nvGrpSpPr>
                <p:grpSpPr bwMode="auto">
                  <a:xfrm>
                    <a:off x="6398398" y="340087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179" name="Straight Connector 1178"/>
                    <p:cNvCxnSpPr/>
                    <p:nvPr/>
                  </p:nvCxnSpPr>
                  <p:spPr>
                    <a:xfrm flipV="1">
                      <a:off x="7028555" y="2842038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80" name="Straight Connector 1179"/>
                    <p:cNvCxnSpPr/>
                    <p:nvPr/>
                  </p:nvCxnSpPr>
                  <p:spPr>
                    <a:xfrm flipV="1">
                      <a:off x="6589801" y="2934463"/>
                      <a:ext cx="444723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221" name="Group 1163"/>
                  <p:cNvGrpSpPr>
                    <a:grpSpLocks/>
                  </p:cNvGrpSpPr>
                  <p:nvPr/>
                </p:nvGrpSpPr>
                <p:grpSpPr bwMode="auto">
                  <a:xfrm>
                    <a:off x="6397918" y="346674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177" name="Straight Connector 1176"/>
                    <p:cNvCxnSpPr/>
                    <p:nvPr/>
                  </p:nvCxnSpPr>
                  <p:spPr>
                    <a:xfrm flipV="1">
                      <a:off x="7029036" y="2841968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78" name="Straight Connector 1177"/>
                    <p:cNvCxnSpPr/>
                    <p:nvPr/>
                  </p:nvCxnSpPr>
                  <p:spPr>
                    <a:xfrm flipV="1">
                      <a:off x="6590283" y="2939093"/>
                      <a:ext cx="444723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222" name="Group 1164"/>
                  <p:cNvGrpSpPr>
                    <a:grpSpLocks/>
                  </p:cNvGrpSpPr>
                  <p:nvPr/>
                </p:nvGrpSpPr>
                <p:grpSpPr bwMode="auto">
                  <a:xfrm>
                    <a:off x="6397438" y="353260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175" name="Straight Connector 1174"/>
                    <p:cNvCxnSpPr/>
                    <p:nvPr/>
                  </p:nvCxnSpPr>
                  <p:spPr>
                    <a:xfrm flipV="1">
                      <a:off x="7029515" y="2841898"/>
                      <a:ext cx="119388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76" name="Straight Connector 1175"/>
                    <p:cNvCxnSpPr/>
                    <p:nvPr/>
                  </p:nvCxnSpPr>
                  <p:spPr>
                    <a:xfrm flipV="1">
                      <a:off x="6581809" y="2939023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223" name="Group 1165"/>
                  <p:cNvGrpSpPr>
                    <a:grpSpLocks/>
                  </p:cNvGrpSpPr>
                  <p:nvPr/>
                </p:nvGrpSpPr>
                <p:grpSpPr bwMode="auto">
                  <a:xfrm>
                    <a:off x="6396958" y="359846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173" name="Straight Connector 1172"/>
                    <p:cNvCxnSpPr/>
                    <p:nvPr/>
                  </p:nvCxnSpPr>
                  <p:spPr>
                    <a:xfrm flipV="1">
                      <a:off x="7035964" y="2841829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74" name="Straight Connector 1173"/>
                    <p:cNvCxnSpPr/>
                    <p:nvPr/>
                  </p:nvCxnSpPr>
                  <p:spPr>
                    <a:xfrm flipV="1">
                      <a:off x="6582288" y="2938954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224" name="Group 1166"/>
                  <p:cNvGrpSpPr>
                    <a:grpSpLocks/>
                  </p:cNvGrpSpPr>
                  <p:nvPr/>
                </p:nvGrpSpPr>
                <p:grpSpPr bwMode="auto">
                  <a:xfrm>
                    <a:off x="6396478" y="366433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171" name="Straight Connector 1170"/>
                    <p:cNvCxnSpPr/>
                    <p:nvPr/>
                  </p:nvCxnSpPr>
                  <p:spPr>
                    <a:xfrm flipV="1">
                      <a:off x="7027490" y="2846458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72" name="Straight Connector 1171"/>
                    <p:cNvCxnSpPr/>
                    <p:nvPr/>
                  </p:nvCxnSpPr>
                  <p:spPr>
                    <a:xfrm flipV="1">
                      <a:off x="6582770" y="2938884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225" name="Group 1167"/>
                  <p:cNvGrpSpPr>
                    <a:grpSpLocks/>
                  </p:cNvGrpSpPr>
                  <p:nvPr/>
                </p:nvGrpSpPr>
                <p:grpSpPr bwMode="auto">
                  <a:xfrm>
                    <a:off x="6395998" y="373019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169" name="Straight Connector 1168"/>
                    <p:cNvCxnSpPr/>
                    <p:nvPr/>
                  </p:nvCxnSpPr>
                  <p:spPr>
                    <a:xfrm flipV="1">
                      <a:off x="7027970" y="2846389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70" name="Straight Connector 1169"/>
                    <p:cNvCxnSpPr/>
                    <p:nvPr/>
                  </p:nvCxnSpPr>
                  <p:spPr>
                    <a:xfrm flipV="1">
                      <a:off x="6583249" y="2938815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06189" name="Group 1131"/>
                <p:cNvGrpSpPr>
                  <a:grpSpLocks/>
                </p:cNvGrpSpPr>
                <p:nvPr/>
              </p:nvGrpSpPr>
              <p:grpSpPr bwMode="auto">
                <a:xfrm>
                  <a:off x="6280049" y="2055335"/>
                  <a:ext cx="731610" cy="920732"/>
                  <a:chOff x="6280049" y="2055335"/>
                  <a:chExt cx="731610" cy="920732"/>
                </a:xfrm>
              </p:grpSpPr>
              <p:grpSp>
                <p:nvGrpSpPr>
                  <p:cNvPr id="206190" name="Group 1132"/>
                  <p:cNvGrpSpPr>
                    <a:grpSpLocks/>
                  </p:cNvGrpSpPr>
                  <p:nvPr/>
                </p:nvGrpSpPr>
                <p:grpSpPr bwMode="auto">
                  <a:xfrm>
                    <a:off x="6280049" y="2055335"/>
                    <a:ext cx="680752" cy="139401"/>
                    <a:chOff x="5414286" y="2921098"/>
                    <a:chExt cx="680752" cy="139401"/>
                  </a:xfrm>
                </p:grpSpPr>
                <p:sp>
                  <p:nvSpPr>
                    <p:cNvPr id="1147" name="Rectangle 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24063" y="2995548"/>
                      <a:ext cx="542592" cy="64228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48" name="AutoShape 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24063" y="2920355"/>
                      <a:ext cx="668090" cy="78327"/>
                    </a:xfrm>
                    <a:prstGeom prst="parallelogram">
                      <a:avLst>
                        <a:gd name="adj" fmla="val 122778"/>
                      </a:avLst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49" name="Freeform 190"/>
                    <p:cNvSpPr>
                      <a:spLocks/>
                    </p:cNvSpPr>
                    <p:nvPr/>
                  </p:nvSpPr>
                  <p:spPr bwMode="auto">
                    <a:xfrm>
                      <a:off x="5970345" y="2921922"/>
                      <a:ext cx="125497" cy="137855"/>
                    </a:xfrm>
                    <a:custGeom>
                      <a:avLst/>
                      <a:gdLst>
                        <a:gd name="T0" fmla="*/ 0 w 169"/>
                        <a:gd name="T1" fmla="*/ 138 h 224"/>
                        <a:gd name="T2" fmla="*/ 0 w 169"/>
                        <a:gd name="T3" fmla="*/ 224 h 224"/>
                        <a:gd name="T4" fmla="*/ 169 w 169"/>
                        <a:gd name="T5" fmla="*/ 77 h 224"/>
                        <a:gd name="T6" fmla="*/ 169 w 169"/>
                        <a:gd name="T7" fmla="*/ 0 h 224"/>
                        <a:gd name="T8" fmla="*/ 0 w 169"/>
                        <a:gd name="T9" fmla="*/ 138 h 22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69"/>
                        <a:gd name="T16" fmla="*/ 0 h 224"/>
                        <a:gd name="T17" fmla="*/ 169 w 169"/>
                        <a:gd name="T18" fmla="*/ 224 h 22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69" h="224">
                          <a:moveTo>
                            <a:pt x="0" y="138"/>
                          </a:moveTo>
                          <a:lnTo>
                            <a:pt x="0" y="224"/>
                          </a:lnTo>
                          <a:lnTo>
                            <a:pt x="169" y="77"/>
                          </a:lnTo>
                          <a:lnTo>
                            <a:pt x="169" y="0"/>
                          </a:lnTo>
                          <a:lnTo>
                            <a:pt x="0" y="138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635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50" name="Freeform 191"/>
                    <p:cNvSpPr>
                      <a:spLocks/>
                    </p:cNvSpPr>
                    <p:nvPr/>
                  </p:nvSpPr>
                  <p:spPr bwMode="auto">
                    <a:xfrm>
                      <a:off x="5508959" y="2936020"/>
                      <a:ext cx="516753" cy="45430"/>
                    </a:xfrm>
                    <a:custGeom>
                      <a:avLst/>
                      <a:gdLst>
                        <a:gd name="T0" fmla="*/ 0 w 280"/>
                        <a:gd name="T1" fmla="*/ 63 h 63"/>
                        <a:gd name="T2" fmla="*/ 37 w 280"/>
                        <a:gd name="T3" fmla="*/ 62 h 63"/>
                        <a:gd name="T4" fmla="*/ 219 w 280"/>
                        <a:gd name="T5" fmla="*/ 0 h 63"/>
                        <a:gd name="T6" fmla="*/ 280 w 280"/>
                        <a:gd name="T7" fmla="*/ 0 h 6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80"/>
                        <a:gd name="T13" fmla="*/ 0 h 63"/>
                        <a:gd name="T14" fmla="*/ 280 w 280"/>
                        <a:gd name="T15" fmla="*/ 63 h 6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80" h="63">
                          <a:moveTo>
                            <a:pt x="0" y="63"/>
                          </a:moveTo>
                          <a:lnTo>
                            <a:pt x="37" y="62"/>
                          </a:lnTo>
                          <a:lnTo>
                            <a:pt x="219" y="0"/>
                          </a:lnTo>
                          <a:lnTo>
                            <a:pt x="280" y="0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51" name="Freeform 192"/>
                    <p:cNvSpPr>
                      <a:spLocks/>
                    </p:cNvSpPr>
                    <p:nvPr/>
                  </p:nvSpPr>
                  <p:spPr bwMode="auto">
                    <a:xfrm>
                      <a:off x="5630764" y="2932887"/>
                      <a:ext cx="295288" cy="53262"/>
                    </a:xfrm>
                    <a:custGeom>
                      <a:avLst/>
                      <a:gdLst>
                        <a:gd name="T0" fmla="*/ 0 w 293"/>
                        <a:gd name="T1" fmla="*/ 0 h 93"/>
                        <a:gd name="T2" fmla="*/ 67 w 293"/>
                        <a:gd name="T3" fmla="*/ 1 h 93"/>
                        <a:gd name="T4" fmla="*/ 195 w 293"/>
                        <a:gd name="T5" fmla="*/ 93 h 93"/>
                        <a:gd name="T6" fmla="*/ 293 w 293"/>
                        <a:gd name="T7" fmla="*/ 93 h 9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93"/>
                        <a:gd name="T13" fmla="*/ 0 h 93"/>
                        <a:gd name="T14" fmla="*/ 293 w 293"/>
                        <a:gd name="T15" fmla="*/ 93 h 9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93" h="93">
                          <a:moveTo>
                            <a:pt x="0" y="0"/>
                          </a:moveTo>
                          <a:lnTo>
                            <a:pt x="67" y="1"/>
                          </a:lnTo>
                          <a:lnTo>
                            <a:pt x="195" y="93"/>
                          </a:lnTo>
                          <a:lnTo>
                            <a:pt x="293" y="93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</p:grpSp>
              <p:cxnSp>
                <p:nvCxnSpPr>
                  <p:cNvPr id="1134" name="Straight Connector 1133"/>
                  <p:cNvCxnSpPr/>
                  <p:nvPr/>
                </p:nvCxnSpPr>
                <p:spPr>
                  <a:xfrm flipH="1">
                    <a:off x="6998518" y="2125086"/>
                    <a:ext cx="11074" cy="84436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5" name="Straight Connector 1134"/>
                  <p:cNvCxnSpPr/>
                  <p:nvPr/>
                </p:nvCxnSpPr>
                <p:spPr>
                  <a:xfrm>
                    <a:off x="6876712" y="2303671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6" name="Straight Connector 1135"/>
                  <p:cNvCxnSpPr/>
                  <p:nvPr/>
                </p:nvCxnSpPr>
                <p:spPr>
                  <a:xfrm>
                    <a:off x="6873020" y="2367898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7" name="Straight Connector 1136"/>
                  <p:cNvCxnSpPr/>
                  <p:nvPr/>
                </p:nvCxnSpPr>
                <p:spPr>
                  <a:xfrm>
                    <a:off x="6873020" y="2444659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8" name="Straight Connector 1137"/>
                  <p:cNvCxnSpPr/>
                  <p:nvPr/>
                </p:nvCxnSpPr>
                <p:spPr>
                  <a:xfrm>
                    <a:off x="6869330" y="2508886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9" name="Straight Connector 1138"/>
                  <p:cNvCxnSpPr/>
                  <p:nvPr/>
                </p:nvCxnSpPr>
                <p:spPr>
                  <a:xfrm>
                    <a:off x="6865638" y="2569981"/>
                    <a:ext cx="14026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0" name="Straight Connector 1139"/>
                  <p:cNvCxnSpPr/>
                  <p:nvPr/>
                </p:nvCxnSpPr>
                <p:spPr>
                  <a:xfrm>
                    <a:off x="6865638" y="2637342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1" name="Straight Connector 1140"/>
                  <p:cNvCxnSpPr/>
                  <p:nvPr/>
                </p:nvCxnSpPr>
                <p:spPr>
                  <a:xfrm>
                    <a:off x="6861948" y="2706269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2" name="Straight Connector 1141"/>
                  <p:cNvCxnSpPr/>
                  <p:nvPr/>
                </p:nvCxnSpPr>
                <p:spPr>
                  <a:xfrm>
                    <a:off x="6869330" y="2775197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3" name="Straight Connector 1142"/>
                  <p:cNvCxnSpPr/>
                  <p:nvPr/>
                </p:nvCxnSpPr>
                <p:spPr>
                  <a:xfrm>
                    <a:off x="6873020" y="2842558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4" name="Straight Connector 1143"/>
                  <p:cNvCxnSpPr/>
                  <p:nvPr/>
                </p:nvCxnSpPr>
                <p:spPr>
                  <a:xfrm>
                    <a:off x="6873020" y="2911485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5" name="Straight Connector 1144"/>
                  <p:cNvCxnSpPr/>
                  <p:nvPr/>
                </p:nvCxnSpPr>
                <p:spPr>
                  <a:xfrm>
                    <a:off x="6876712" y="2975713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6" name="Straight Connector 1145"/>
                  <p:cNvCxnSpPr/>
                  <p:nvPr/>
                </p:nvCxnSpPr>
                <p:spPr>
                  <a:xfrm flipH="1">
                    <a:off x="6876712" y="2131353"/>
                    <a:ext cx="136570" cy="0"/>
                  </a:xfrm>
                  <a:prstGeom prst="line">
                    <a:avLst/>
                  </a:prstGeom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06129" name="Group 1071"/>
              <p:cNvGrpSpPr>
                <a:grpSpLocks/>
              </p:cNvGrpSpPr>
              <p:nvPr/>
            </p:nvGrpSpPr>
            <p:grpSpPr bwMode="auto">
              <a:xfrm>
                <a:off x="2054687" y="4876798"/>
                <a:ext cx="331695" cy="1030941"/>
                <a:chOff x="6240352" y="2055335"/>
                <a:chExt cx="771307" cy="1017716"/>
              </a:xfrm>
            </p:grpSpPr>
            <p:grpSp>
              <p:nvGrpSpPr>
                <p:cNvPr id="206130" name="Group 1072"/>
                <p:cNvGrpSpPr>
                  <a:grpSpLocks/>
                </p:cNvGrpSpPr>
                <p:nvPr/>
              </p:nvGrpSpPr>
              <p:grpSpPr bwMode="auto">
                <a:xfrm>
                  <a:off x="6240352" y="2235573"/>
                  <a:ext cx="697981" cy="837478"/>
                  <a:chOff x="6395998" y="3062424"/>
                  <a:chExt cx="564403" cy="837478"/>
                </a:xfrm>
              </p:grpSpPr>
              <p:sp>
                <p:nvSpPr>
                  <p:cNvPr id="1094" name="Rectangle 1093"/>
                  <p:cNvSpPr/>
                  <p:nvPr/>
                </p:nvSpPr>
                <p:spPr>
                  <a:xfrm>
                    <a:off x="6510022" y="3058462"/>
                    <a:ext cx="447707" cy="745669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095" name="Straight Connector 1094"/>
                  <p:cNvCxnSpPr/>
                  <p:nvPr/>
                </p:nvCxnSpPr>
                <p:spPr>
                  <a:xfrm flipV="1">
                    <a:off x="6847296" y="3058462"/>
                    <a:ext cx="113419" cy="9555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96" name="Rectangle 1095"/>
                  <p:cNvSpPr/>
                  <p:nvPr/>
                </p:nvSpPr>
                <p:spPr>
                  <a:xfrm>
                    <a:off x="6477192" y="3067861"/>
                    <a:ext cx="131327" cy="11905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097" name="Straight Connector 1096"/>
                  <p:cNvCxnSpPr/>
                  <p:nvPr/>
                </p:nvCxnSpPr>
                <p:spPr>
                  <a:xfrm flipV="1">
                    <a:off x="6396603" y="3058462"/>
                    <a:ext cx="113419" cy="9555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98" name="Rectangle 1097"/>
                  <p:cNvSpPr/>
                  <p:nvPr/>
                </p:nvSpPr>
                <p:spPr>
                  <a:xfrm>
                    <a:off x="6817449" y="3702306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1099" name="Rectangle 1098"/>
                  <p:cNvSpPr/>
                  <p:nvPr/>
                </p:nvSpPr>
                <p:spPr>
                  <a:xfrm>
                    <a:off x="6405558" y="3157153"/>
                    <a:ext cx="444721" cy="7425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100" name="Straight Connector 1099"/>
                  <p:cNvCxnSpPr/>
                  <p:nvPr/>
                </p:nvCxnSpPr>
                <p:spPr>
                  <a:xfrm flipV="1">
                    <a:off x="6847296" y="3804131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6158" name="Group 1100"/>
                  <p:cNvGrpSpPr>
                    <a:grpSpLocks/>
                  </p:cNvGrpSpPr>
                  <p:nvPr/>
                </p:nvGrpSpPr>
                <p:grpSpPr bwMode="auto">
                  <a:xfrm>
                    <a:off x="6400318" y="313742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129" name="Straight Connector 1128"/>
                    <p:cNvCxnSpPr/>
                    <p:nvPr/>
                  </p:nvCxnSpPr>
                  <p:spPr>
                    <a:xfrm flipV="1">
                      <a:off x="7029021" y="2845449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30" name="Straight Connector 1129"/>
                    <p:cNvCxnSpPr/>
                    <p:nvPr/>
                  </p:nvCxnSpPr>
                  <p:spPr>
                    <a:xfrm flipV="1">
                      <a:off x="6581315" y="2934741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159" name="Group 1101"/>
                  <p:cNvGrpSpPr>
                    <a:grpSpLocks/>
                  </p:cNvGrpSpPr>
                  <p:nvPr/>
                </p:nvGrpSpPr>
                <p:grpSpPr bwMode="auto">
                  <a:xfrm>
                    <a:off x="6399838" y="320328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127" name="Straight Connector 1126"/>
                    <p:cNvCxnSpPr/>
                    <p:nvPr/>
                  </p:nvCxnSpPr>
                  <p:spPr>
                    <a:xfrm flipV="1">
                      <a:off x="7029502" y="2845380"/>
                      <a:ext cx="119388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28" name="Straight Connector 1127"/>
                    <p:cNvCxnSpPr/>
                    <p:nvPr/>
                  </p:nvCxnSpPr>
                  <p:spPr>
                    <a:xfrm flipV="1">
                      <a:off x="6581796" y="2934672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160" name="Group 1102"/>
                  <p:cNvGrpSpPr>
                    <a:grpSpLocks/>
                  </p:cNvGrpSpPr>
                  <p:nvPr/>
                </p:nvGrpSpPr>
                <p:grpSpPr bwMode="auto">
                  <a:xfrm>
                    <a:off x="6399358" y="326914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125" name="Straight Connector 1124"/>
                    <p:cNvCxnSpPr/>
                    <p:nvPr/>
                  </p:nvCxnSpPr>
                  <p:spPr>
                    <a:xfrm flipV="1">
                      <a:off x="7026996" y="2845310"/>
                      <a:ext cx="113419" cy="89292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26" name="Straight Connector 1125"/>
                    <p:cNvCxnSpPr/>
                    <p:nvPr/>
                  </p:nvCxnSpPr>
                  <p:spPr>
                    <a:xfrm flipV="1">
                      <a:off x="6582275" y="2934602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161" name="Group 1103"/>
                  <p:cNvGrpSpPr>
                    <a:grpSpLocks/>
                  </p:cNvGrpSpPr>
                  <p:nvPr/>
                </p:nvGrpSpPr>
                <p:grpSpPr bwMode="auto">
                  <a:xfrm>
                    <a:off x="6398878" y="333501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123" name="Straight Connector 1122"/>
                    <p:cNvCxnSpPr/>
                    <p:nvPr/>
                  </p:nvCxnSpPr>
                  <p:spPr>
                    <a:xfrm flipV="1">
                      <a:off x="7027475" y="2842107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24" name="Straight Connector 1123"/>
                    <p:cNvCxnSpPr/>
                    <p:nvPr/>
                  </p:nvCxnSpPr>
                  <p:spPr>
                    <a:xfrm flipV="1">
                      <a:off x="6582755" y="2934532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162" name="Group 1104"/>
                  <p:cNvGrpSpPr>
                    <a:grpSpLocks/>
                  </p:cNvGrpSpPr>
                  <p:nvPr/>
                </p:nvGrpSpPr>
                <p:grpSpPr bwMode="auto">
                  <a:xfrm>
                    <a:off x="6398398" y="340087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121" name="Straight Connector 1120"/>
                    <p:cNvCxnSpPr/>
                    <p:nvPr/>
                  </p:nvCxnSpPr>
                  <p:spPr>
                    <a:xfrm flipV="1">
                      <a:off x="7027955" y="2842038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22" name="Straight Connector 1121"/>
                    <p:cNvCxnSpPr/>
                    <p:nvPr/>
                  </p:nvCxnSpPr>
                  <p:spPr>
                    <a:xfrm flipV="1">
                      <a:off x="6583234" y="2934463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163" name="Group 1105"/>
                  <p:cNvGrpSpPr>
                    <a:grpSpLocks/>
                  </p:cNvGrpSpPr>
                  <p:nvPr/>
                </p:nvGrpSpPr>
                <p:grpSpPr bwMode="auto">
                  <a:xfrm>
                    <a:off x="6397918" y="346674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119" name="Straight Connector 1118"/>
                    <p:cNvCxnSpPr/>
                    <p:nvPr/>
                  </p:nvCxnSpPr>
                  <p:spPr>
                    <a:xfrm flipV="1">
                      <a:off x="7028436" y="2841968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20" name="Straight Connector 1119"/>
                    <p:cNvCxnSpPr/>
                    <p:nvPr/>
                  </p:nvCxnSpPr>
                  <p:spPr>
                    <a:xfrm flipV="1">
                      <a:off x="6589685" y="2939093"/>
                      <a:ext cx="44472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164" name="Group 1106"/>
                  <p:cNvGrpSpPr>
                    <a:grpSpLocks/>
                  </p:cNvGrpSpPr>
                  <p:nvPr/>
                </p:nvGrpSpPr>
                <p:grpSpPr bwMode="auto">
                  <a:xfrm>
                    <a:off x="6397438" y="353260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117" name="Straight Connector 1116"/>
                    <p:cNvCxnSpPr/>
                    <p:nvPr/>
                  </p:nvCxnSpPr>
                  <p:spPr>
                    <a:xfrm flipV="1">
                      <a:off x="7028916" y="2841898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18" name="Straight Connector 1117"/>
                    <p:cNvCxnSpPr/>
                    <p:nvPr/>
                  </p:nvCxnSpPr>
                  <p:spPr>
                    <a:xfrm flipV="1">
                      <a:off x="6581209" y="2939023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165" name="Group 1107"/>
                  <p:cNvGrpSpPr>
                    <a:grpSpLocks/>
                  </p:cNvGrpSpPr>
                  <p:nvPr/>
                </p:nvGrpSpPr>
                <p:grpSpPr bwMode="auto">
                  <a:xfrm>
                    <a:off x="6396958" y="359846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115" name="Straight Connector 1114"/>
                    <p:cNvCxnSpPr/>
                    <p:nvPr/>
                  </p:nvCxnSpPr>
                  <p:spPr>
                    <a:xfrm flipV="1">
                      <a:off x="7029395" y="2841829"/>
                      <a:ext cx="119388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16" name="Straight Connector 1115"/>
                    <p:cNvCxnSpPr/>
                    <p:nvPr/>
                  </p:nvCxnSpPr>
                  <p:spPr>
                    <a:xfrm flipV="1">
                      <a:off x="6581689" y="2938954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166" name="Group 1108"/>
                  <p:cNvGrpSpPr>
                    <a:grpSpLocks/>
                  </p:cNvGrpSpPr>
                  <p:nvPr/>
                </p:nvGrpSpPr>
                <p:grpSpPr bwMode="auto">
                  <a:xfrm>
                    <a:off x="6396478" y="366433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113" name="Straight Connector 1112"/>
                    <p:cNvCxnSpPr/>
                    <p:nvPr/>
                  </p:nvCxnSpPr>
                  <p:spPr>
                    <a:xfrm flipV="1">
                      <a:off x="7026892" y="2846458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14" name="Straight Connector 1113"/>
                    <p:cNvCxnSpPr/>
                    <p:nvPr/>
                  </p:nvCxnSpPr>
                  <p:spPr>
                    <a:xfrm flipV="1">
                      <a:off x="6582170" y="2938884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167" name="Group 1109"/>
                  <p:cNvGrpSpPr>
                    <a:grpSpLocks/>
                  </p:cNvGrpSpPr>
                  <p:nvPr/>
                </p:nvGrpSpPr>
                <p:grpSpPr bwMode="auto">
                  <a:xfrm>
                    <a:off x="6395998" y="373019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111" name="Straight Connector 1110"/>
                    <p:cNvCxnSpPr/>
                    <p:nvPr/>
                  </p:nvCxnSpPr>
                  <p:spPr>
                    <a:xfrm flipV="1">
                      <a:off x="7027372" y="2846389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12" name="Straight Connector 1111"/>
                    <p:cNvCxnSpPr/>
                    <p:nvPr/>
                  </p:nvCxnSpPr>
                  <p:spPr>
                    <a:xfrm flipV="1">
                      <a:off x="6582649" y="2938815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06131" name="Group 1073"/>
                <p:cNvGrpSpPr>
                  <a:grpSpLocks/>
                </p:cNvGrpSpPr>
                <p:nvPr/>
              </p:nvGrpSpPr>
              <p:grpSpPr bwMode="auto">
                <a:xfrm>
                  <a:off x="6280049" y="2055335"/>
                  <a:ext cx="731610" cy="920732"/>
                  <a:chOff x="6280049" y="2055335"/>
                  <a:chExt cx="731610" cy="920732"/>
                </a:xfrm>
              </p:grpSpPr>
              <p:grpSp>
                <p:nvGrpSpPr>
                  <p:cNvPr id="206132" name="Group 1074"/>
                  <p:cNvGrpSpPr>
                    <a:grpSpLocks/>
                  </p:cNvGrpSpPr>
                  <p:nvPr/>
                </p:nvGrpSpPr>
                <p:grpSpPr bwMode="auto">
                  <a:xfrm>
                    <a:off x="6280049" y="2055335"/>
                    <a:ext cx="680752" cy="139401"/>
                    <a:chOff x="5414286" y="2921098"/>
                    <a:chExt cx="680752" cy="139401"/>
                  </a:xfrm>
                </p:grpSpPr>
                <p:sp>
                  <p:nvSpPr>
                    <p:cNvPr id="1089" name="Rectangle 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15941" y="2995548"/>
                      <a:ext cx="549972" cy="64228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90" name="AutoShape 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15941" y="2920355"/>
                      <a:ext cx="675469" cy="78327"/>
                    </a:xfrm>
                    <a:prstGeom prst="parallelogram">
                      <a:avLst>
                        <a:gd name="adj" fmla="val 122778"/>
                      </a:avLst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91" name="Freeform 190"/>
                    <p:cNvSpPr>
                      <a:spLocks/>
                    </p:cNvSpPr>
                    <p:nvPr/>
                  </p:nvSpPr>
                  <p:spPr bwMode="auto">
                    <a:xfrm>
                      <a:off x="5969606" y="2921922"/>
                      <a:ext cx="125497" cy="137855"/>
                    </a:xfrm>
                    <a:custGeom>
                      <a:avLst/>
                      <a:gdLst>
                        <a:gd name="T0" fmla="*/ 0 w 169"/>
                        <a:gd name="T1" fmla="*/ 138 h 224"/>
                        <a:gd name="T2" fmla="*/ 0 w 169"/>
                        <a:gd name="T3" fmla="*/ 224 h 224"/>
                        <a:gd name="T4" fmla="*/ 169 w 169"/>
                        <a:gd name="T5" fmla="*/ 77 h 224"/>
                        <a:gd name="T6" fmla="*/ 169 w 169"/>
                        <a:gd name="T7" fmla="*/ 0 h 224"/>
                        <a:gd name="T8" fmla="*/ 0 w 169"/>
                        <a:gd name="T9" fmla="*/ 138 h 22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69"/>
                        <a:gd name="T16" fmla="*/ 0 h 224"/>
                        <a:gd name="T17" fmla="*/ 169 w 169"/>
                        <a:gd name="T18" fmla="*/ 224 h 22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69" h="224">
                          <a:moveTo>
                            <a:pt x="0" y="138"/>
                          </a:moveTo>
                          <a:lnTo>
                            <a:pt x="0" y="224"/>
                          </a:lnTo>
                          <a:lnTo>
                            <a:pt x="169" y="77"/>
                          </a:lnTo>
                          <a:lnTo>
                            <a:pt x="169" y="0"/>
                          </a:lnTo>
                          <a:lnTo>
                            <a:pt x="0" y="138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635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92" name="Freeform 191"/>
                    <p:cNvSpPr>
                      <a:spLocks/>
                    </p:cNvSpPr>
                    <p:nvPr/>
                  </p:nvSpPr>
                  <p:spPr bwMode="auto">
                    <a:xfrm>
                      <a:off x="5500836" y="2936020"/>
                      <a:ext cx="524136" cy="45430"/>
                    </a:xfrm>
                    <a:custGeom>
                      <a:avLst/>
                      <a:gdLst>
                        <a:gd name="T0" fmla="*/ 0 w 280"/>
                        <a:gd name="T1" fmla="*/ 63 h 63"/>
                        <a:gd name="T2" fmla="*/ 37 w 280"/>
                        <a:gd name="T3" fmla="*/ 62 h 63"/>
                        <a:gd name="T4" fmla="*/ 219 w 280"/>
                        <a:gd name="T5" fmla="*/ 0 h 63"/>
                        <a:gd name="T6" fmla="*/ 280 w 280"/>
                        <a:gd name="T7" fmla="*/ 0 h 6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80"/>
                        <a:gd name="T13" fmla="*/ 0 h 63"/>
                        <a:gd name="T14" fmla="*/ 280 w 280"/>
                        <a:gd name="T15" fmla="*/ 63 h 6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80" h="63">
                          <a:moveTo>
                            <a:pt x="0" y="63"/>
                          </a:moveTo>
                          <a:lnTo>
                            <a:pt x="37" y="62"/>
                          </a:lnTo>
                          <a:lnTo>
                            <a:pt x="219" y="0"/>
                          </a:lnTo>
                          <a:lnTo>
                            <a:pt x="280" y="0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93" name="Freeform 192"/>
                    <p:cNvSpPr>
                      <a:spLocks/>
                    </p:cNvSpPr>
                    <p:nvPr/>
                  </p:nvSpPr>
                  <p:spPr bwMode="auto">
                    <a:xfrm>
                      <a:off x="5622643" y="2932887"/>
                      <a:ext cx="302670" cy="53262"/>
                    </a:xfrm>
                    <a:custGeom>
                      <a:avLst/>
                      <a:gdLst>
                        <a:gd name="T0" fmla="*/ 0 w 293"/>
                        <a:gd name="T1" fmla="*/ 0 h 93"/>
                        <a:gd name="T2" fmla="*/ 67 w 293"/>
                        <a:gd name="T3" fmla="*/ 1 h 93"/>
                        <a:gd name="T4" fmla="*/ 195 w 293"/>
                        <a:gd name="T5" fmla="*/ 93 h 93"/>
                        <a:gd name="T6" fmla="*/ 293 w 293"/>
                        <a:gd name="T7" fmla="*/ 93 h 9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93"/>
                        <a:gd name="T13" fmla="*/ 0 h 93"/>
                        <a:gd name="T14" fmla="*/ 293 w 293"/>
                        <a:gd name="T15" fmla="*/ 93 h 9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93" h="93">
                          <a:moveTo>
                            <a:pt x="0" y="0"/>
                          </a:moveTo>
                          <a:lnTo>
                            <a:pt x="67" y="1"/>
                          </a:lnTo>
                          <a:lnTo>
                            <a:pt x="195" y="93"/>
                          </a:lnTo>
                          <a:lnTo>
                            <a:pt x="293" y="93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</p:grpSp>
              <p:cxnSp>
                <p:nvCxnSpPr>
                  <p:cNvPr id="1076" name="Straight Connector 1075"/>
                  <p:cNvCxnSpPr/>
                  <p:nvPr/>
                </p:nvCxnSpPr>
                <p:spPr>
                  <a:xfrm flipH="1">
                    <a:off x="6997778" y="2125086"/>
                    <a:ext cx="11072" cy="84436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7" name="Straight Connector 1076"/>
                  <p:cNvCxnSpPr/>
                  <p:nvPr/>
                </p:nvCxnSpPr>
                <p:spPr>
                  <a:xfrm>
                    <a:off x="6875971" y="2303671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8" name="Straight Connector 1077"/>
                  <p:cNvCxnSpPr/>
                  <p:nvPr/>
                </p:nvCxnSpPr>
                <p:spPr>
                  <a:xfrm>
                    <a:off x="6872281" y="2367898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9" name="Straight Connector 1078"/>
                  <p:cNvCxnSpPr/>
                  <p:nvPr/>
                </p:nvCxnSpPr>
                <p:spPr>
                  <a:xfrm>
                    <a:off x="6872281" y="2444659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0" name="Straight Connector 1079"/>
                  <p:cNvCxnSpPr/>
                  <p:nvPr/>
                </p:nvCxnSpPr>
                <p:spPr>
                  <a:xfrm>
                    <a:off x="6868588" y="2508886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1" name="Straight Connector 1080"/>
                  <p:cNvCxnSpPr/>
                  <p:nvPr/>
                </p:nvCxnSpPr>
                <p:spPr>
                  <a:xfrm>
                    <a:off x="6864898" y="2569981"/>
                    <a:ext cx="14026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2" name="Straight Connector 1081"/>
                  <p:cNvCxnSpPr/>
                  <p:nvPr/>
                </p:nvCxnSpPr>
                <p:spPr>
                  <a:xfrm>
                    <a:off x="6864898" y="2637342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3" name="Straight Connector 1082"/>
                  <p:cNvCxnSpPr/>
                  <p:nvPr/>
                </p:nvCxnSpPr>
                <p:spPr>
                  <a:xfrm>
                    <a:off x="6861206" y="2706269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4" name="Straight Connector 1083"/>
                  <p:cNvCxnSpPr/>
                  <p:nvPr/>
                </p:nvCxnSpPr>
                <p:spPr>
                  <a:xfrm>
                    <a:off x="6868588" y="2775197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5" name="Straight Connector 1084"/>
                  <p:cNvCxnSpPr/>
                  <p:nvPr/>
                </p:nvCxnSpPr>
                <p:spPr>
                  <a:xfrm>
                    <a:off x="6872281" y="2842558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6" name="Straight Connector 1085"/>
                  <p:cNvCxnSpPr/>
                  <p:nvPr/>
                </p:nvCxnSpPr>
                <p:spPr>
                  <a:xfrm>
                    <a:off x="6872281" y="2911485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7" name="Straight Connector 1086"/>
                  <p:cNvCxnSpPr/>
                  <p:nvPr/>
                </p:nvCxnSpPr>
                <p:spPr>
                  <a:xfrm>
                    <a:off x="6875971" y="2975713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8" name="Straight Connector 1087"/>
                  <p:cNvCxnSpPr/>
                  <p:nvPr/>
                </p:nvCxnSpPr>
                <p:spPr>
                  <a:xfrm flipH="1">
                    <a:off x="6875971" y="2131353"/>
                    <a:ext cx="136572" cy="0"/>
                  </a:xfrm>
                  <a:prstGeom prst="line">
                    <a:avLst/>
                  </a:prstGeom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205838" name="Group 1309"/>
            <p:cNvGrpSpPr>
              <a:grpSpLocks/>
            </p:cNvGrpSpPr>
            <p:nvPr/>
          </p:nvGrpSpPr>
          <p:grpSpPr bwMode="auto">
            <a:xfrm>
              <a:off x="5422100" y="2766672"/>
              <a:ext cx="1470209" cy="1869141"/>
              <a:chOff x="916173" y="4038600"/>
              <a:chExt cx="1470209" cy="1869141"/>
            </a:xfrm>
          </p:grpSpPr>
          <p:grpSp>
            <p:nvGrpSpPr>
              <p:cNvPr id="205875" name="Group 187"/>
              <p:cNvGrpSpPr>
                <a:grpSpLocks/>
              </p:cNvGrpSpPr>
              <p:nvPr/>
            </p:nvGrpSpPr>
            <p:grpSpPr bwMode="auto">
              <a:xfrm>
                <a:off x="1295400" y="4038600"/>
                <a:ext cx="1052512" cy="355600"/>
                <a:chOff x="4410" y="1365"/>
                <a:chExt cx="663" cy="224"/>
              </a:xfrm>
            </p:grpSpPr>
            <p:sp>
              <p:nvSpPr>
                <p:cNvPr id="1552" name="Rectangle 188"/>
                <p:cNvSpPr>
                  <a:spLocks noChangeArrowheads="1"/>
                </p:cNvSpPr>
                <p:nvPr/>
              </p:nvSpPr>
              <p:spPr bwMode="auto">
                <a:xfrm>
                  <a:off x="4410" y="1497"/>
                  <a:ext cx="495" cy="87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553" name="AutoShape 189"/>
                <p:cNvSpPr>
                  <a:spLocks noChangeArrowheads="1"/>
                </p:cNvSpPr>
                <p:nvPr/>
              </p:nvSpPr>
              <p:spPr bwMode="auto">
                <a:xfrm>
                  <a:off x="4410" y="1368"/>
                  <a:ext cx="663" cy="135"/>
                </a:xfrm>
                <a:prstGeom prst="parallelogram">
                  <a:avLst>
                    <a:gd name="adj" fmla="val 122778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bg1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554" name="Freeform 190"/>
                <p:cNvSpPr>
                  <a:spLocks/>
                </p:cNvSpPr>
                <p:nvPr/>
              </p:nvSpPr>
              <p:spPr bwMode="auto">
                <a:xfrm>
                  <a:off x="4904" y="1365"/>
                  <a:ext cx="169" cy="224"/>
                </a:xfrm>
                <a:custGeom>
                  <a:avLst/>
                  <a:gdLst>
                    <a:gd name="T0" fmla="*/ 0 w 169"/>
                    <a:gd name="T1" fmla="*/ 138 h 224"/>
                    <a:gd name="T2" fmla="*/ 0 w 169"/>
                    <a:gd name="T3" fmla="*/ 224 h 224"/>
                    <a:gd name="T4" fmla="*/ 169 w 169"/>
                    <a:gd name="T5" fmla="*/ 77 h 224"/>
                    <a:gd name="T6" fmla="*/ 169 w 169"/>
                    <a:gd name="T7" fmla="*/ 0 h 224"/>
                    <a:gd name="T8" fmla="*/ 0 w 169"/>
                    <a:gd name="T9" fmla="*/ 138 h 2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9"/>
                    <a:gd name="T16" fmla="*/ 0 h 224"/>
                    <a:gd name="T17" fmla="*/ 169 w 169"/>
                    <a:gd name="T18" fmla="*/ 224 h 2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9" h="224">
                      <a:moveTo>
                        <a:pt x="0" y="138"/>
                      </a:moveTo>
                      <a:lnTo>
                        <a:pt x="0" y="224"/>
                      </a:lnTo>
                      <a:lnTo>
                        <a:pt x="169" y="77"/>
                      </a:lnTo>
                      <a:lnTo>
                        <a:pt x="169" y="0"/>
                      </a:lnTo>
                      <a:lnTo>
                        <a:pt x="0" y="138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6350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555" name="Freeform 191"/>
                <p:cNvSpPr>
                  <a:spLocks/>
                </p:cNvSpPr>
                <p:nvPr/>
              </p:nvSpPr>
              <p:spPr bwMode="auto">
                <a:xfrm>
                  <a:off x="4475" y="1392"/>
                  <a:ext cx="506" cy="80"/>
                </a:xfrm>
                <a:custGeom>
                  <a:avLst/>
                  <a:gdLst>
                    <a:gd name="T0" fmla="*/ 0 w 280"/>
                    <a:gd name="T1" fmla="*/ 63 h 63"/>
                    <a:gd name="T2" fmla="*/ 37 w 280"/>
                    <a:gd name="T3" fmla="*/ 62 h 63"/>
                    <a:gd name="T4" fmla="*/ 219 w 280"/>
                    <a:gd name="T5" fmla="*/ 0 h 63"/>
                    <a:gd name="T6" fmla="*/ 280 w 280"/>
                    <a:gd name="T7" fmla="*/ 0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0"/>
                    <a:gd name="T13" fmla="*/ 0 h 63"/>
                    <a:gd name="T14" fmla="*/ 280 w 280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0" h="63">
                      <a:moveTo>
                        <a:pt x="0" y="63"/>
                      </a:moveTo>
                      <a:lnTo>
                        <a:pt x="37" y="62"/>
                      </a:lnTo>
                      <a:lnTo>
                        <a:pt x="219" y="0"/>
                      </a:lnTo>
                      <a:lnTo>
                        <a:pt x="280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556" name="Freeform 192"/>
                <p:cNvSpPr>
                  <a:spLocks/>
                </p:cNvSpPr>
                <p:nvPr/>
              </p:nvSpPr>
              <p:spPr bwMode="auto">
                <a:xfrm>
                  <a:off x="4593" y="1388"/>
                  <a:ext cx="293" cy="93"/>
                </a:xfrm>
                <a:custGeom>
                  <a:avLst/>
                  <a:gdLst>
                    <a:gd name="T0" fmla="*/ 0 w 293"/>
                    <a:gd name="T1" fmla="*/ 0 h 93"/>
                    <a:gd name="T2" fmla="*/ 67 w 293"/>
                    <a:gd name="T3" fmla="*/ 1 h 93"/>
                    <a:gd name="T4" fmla="*/ 195 w 293"/>
                    <a:gd name="T5" fmla="*/ 93 h 93"/>
                    <a:gd name="T6" fmla="*/ 293 w 293"/>
                    <a:gd name="T7" fmla="*/ 93 h 9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93"/>
                    <a:gd name="T13" fmla="*/ 0 h 93"/>
                    <a:gd name="T14" fmla="*/ 293 w 293"/>
                    <a:gd name="T15" fmla="*/ 93 h 9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93" h="93">
                      <a:moveTo>
                        <a:pt x="0" y="0"/>
                      </a:moveTo>
                      <a:lnTo>
                        <a:pt x="67" y="1"/>
                      </a:lnTo>
                      <a:lnTo>
                        <a:pt x="195" y="93"/>
                      </a:lnTo>
                      <a:lnTo>
                        <a:pt x="293" y="93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i="0" dirty="0">
                    <a:solidFill>
                      <a:prstClr val="black"/>
                    </a:solidFill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cxnSp>
            <p:nvCxnSpPr>
              <p:cNvPr id="1312" name="Straight Connector 1311"/>
              <p:cNvCxnSpPr/>
              <p:nvPr/>
            </p:nvCxnSpPr>
            <p:spPr>
              <a:xfrm flipH="1">
                <a:off x="1181303" y="4380581"/>
                <a:ext cx="355562" cy="49511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3" name="Straight Connector 1312"/>
              <p:cNvCxnSpPr>
                <a:stCxn id="1552" idx="2"/>
              </p:cNvCxnSpPr>
              <p:nvPr/>
            </p:nvCxnSpPr>
            <p:spPr>
              <a:xfrm flipH="1">
                <a:off x="1486071" y="4390103"/>
                <a:ext cx="201591" cy="485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4" name="Straight Connector 1313"/>
              <p:cNvCxnSpPr/>
              <p:nvPr/>
            </p:nvCxnSpPr>
            <p:spPr>
              <a:xfrm>
                <a:off x="1803537" y="4394864"/>
                <a:ext cx="57144" cy="49193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5" name="Straight Connector 1314"/>
              <p:cNvCxnSpPr>
                <a:endCxn id="1337" idx="0"/>
              </p:cNvCxnSpPr>
              <p:nvPr/>
            </p:nvCxnSpPr>
            <p:spPr>
              <a:xfrm>
                <a:off x="1943222" y="4418667"/>
                <a:ext cx="274608" cy="45702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5880" name="Group 1315"/>
              <p:cNvGrpSpPr>
                <a:grpSpLocks/>
              </p:cNvGrpSpPr>
              <p:nvPr/>
            </p:nvGrpSpPr>
            <p:grpSpPr bwMode="auto">
              <a:xfrm>
                <a:off x="916173" y="4876800"/>
                <a:ext cx="331695" cy="1030941"/>
                <a:chOff x="6240352" y="2055335"/>
                <a:chExt cx="771307" cy="1017716"/>
              </a:xfrm>
            </p:grpSpPr>
            <p:grpSp>
              <p:nvGrpSpPr>
                <p:cNvPr id="206058" name="Group 1493"/>
                <p:cNvGrpSpPr>
                  <a:grpSpLocks/>
                </p:cNvGrpSpPr>
                <p:nvPr/>
              </p:nvGrpSpPr>
              <p:grpSpPr bwMode="auto">
                <a:xfrm>
                  <a:off x="6240352" y="2235573"/>
                  <a:ext cx="697981" cy="837478"/>
                  <a:chOff x="6395998" y="3062424"/>
                  <a:chExt cx="564403" cy="837478"/>
                </a:xfrm>
              </p:grpSpPr>
              <p:sp>
                <p:nvSpPr>
                  <p:cNvPr id="1515" name="Rectangle 1514"/>
                  <p:cNvSpPr/>
                  <p:nvPr/>
                </p:nvSpPr>
                <p:spPr>
                  <a:xfrm>
                    <a:off x="6509502" y="3058111"/>
                    <a:ext cx="447707" cy="745669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516" name="Straight Connector 1515"/>
                  <p:cNvCxnSpPr/>
                  <p:nvPr/>
                </p:nvCxnSpPr>
                <p:spPr>
                  <a:xfrm flipV="1">
                    <a:off x="6846775" y="3058111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17" name="Rectangle 1516"/>
                  <p:cNvSpPr/>
                  <p:nvPr/>
                </p:nvSpPr>
                <p:spPr>
                  <a:xfrm>
                    <a:off x="6476671" y="3067510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518" name="Straight Connector 1517"/>
                  <p:cNvCxnSpPr/>
                  <p:nvPr/>
                </p:nvCxnSpPr>
                <p:spPr>
                  <a:xfrm flipV="1">
                    <a:off x="6396083" y="3058111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19" name="Rectangle 1518"/>
                  <p:cNvSpPr/>
                  <p:nvPr/>
                </p:nvSpPr>
                <p:spPr>
                  <a:xfrm>
                    <a:off x="6816928" y="3701955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1520" name="Rectangle 1519"/>
                  <p:cNvSpPr/>
                  <p:nvPr/>
                </p:nvSpPr>
                <p:spPr>
                  <a:xfrm>
                    <a:off x="6405038" y="3153669"/>
                    <a:ext cx="444721" cy="74566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521" name="Straight Connector 1520"/>
                  <p:cNvCxnSpPr/>
                  <p:nvPr/>
                </p:nvCxnSpPr>
                <p:spPr>
                  <a:xfrm flipV="1">
                    <a:off x="6846775" y="3803780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6086" name="Group 1521"/>
                  <p:cNvGrpSpPr>
                    <a:grpSpLocks/>
                  </p:cNvGrpSpPr>
                  <p:nvPr/>
                </p:nvGrpSpPr>
                <p:grpSpPr bwMode="auto">
                  <a:xfrm>
                    <a:off x="6400318" y="313742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550" name="Straight Connector 1549"/>
                    <p:cNvCxnSpPr/>
                    <p:nvPr/>
                  </p:nvCxnSpPr>
                  <p:spPr>
                    <a:xfrm flipV="1">
                      <a:off x="7028500" y="2841965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51" name="Straight Connector 1550"/>
                    <p:cNvCxnSpPr/>
                    <p:nvPr/>
                  </p:nvCxnSpPr>
                  <p:spPr>
                    <a:xfrm flipV="1">
                      <a:off x="6580794" y="2934390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087" name="Group 1522"/>
                  <p:cNvGrpSpPr>
                    <a:grpSpLocks/>
                  </p:cNvGrpSpPr>
                  <p:nvPr/>
                </p:nvGrpSpPr>
                <p:grpSpPr bwMode="auto">
                  <a:xfrm>
                    <a:off x="6399838" y="320328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548" name="Straight Connector 1547"/>
                    <p:cNvCxnSpPr/>
                    <p:nvPr/>
                  </p:nvCxnSpPr>
                  <p:spPr>
                    <a:xfrm flipV="1">
                      <a:off x="7028981" y="2841896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49" name="Straight Connector 1548"/>
                    <p:cNvCxnSpPr/>
                    <p:nvPr/>
                  </p:nvCxnSpPr>
                  <p:spPr>
                    <a:xfrm flipV="1">
                      <a:off x="6581275" y="2934321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088" name="Group 1523"/>
                  <p:cNvGrpSpPr>
                    <a:grpSpLocks/>
                  </p:cNvGrpSpPr>
                  <p:nvPr/>
                </p:nvGrpSpPr>
                <p:grpSpPr bwMode="auto">
                  <a:xfrm>
                    <a:off x="6399358" y="326914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546" name="Straight Connector 1545"/>
                    <p:cNvCxnSpPr/>
                    <p:nvPr/>
                  </p:nvCxnSpPr>
                  <p:spPr>
                    <a:xfrm flipV="1">
                      <a:off x="7026475" y="2841826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47" name="Straight Connector 1546"/>
                    <p:cNvCxnSpPr/>
                    <p:nvPr/>
                  </p:nvCxnSpPr>
                  <p:spPr>
                    <a:xfrm flipV="1">
                      <a:off x="6581754" y="2934251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089" name="Group 1524"/>
                  <p:cNvGrpSpPr>
                    <a:grpSpLocks/>
                  </p:cNvGrpSpPr>
                  <p:nvPr/>
                </p:nvGrpSpPr>
                <p:grpSpPr bwMode="auto">
                  <a:xfrm>
                    <a:off x="6398878" y="333501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544" name="Straight Connector 1543"/>
                    <p:cNvCxnSpPr/>
                    <p:nvPr/>
                  </p:nvCxnSpPr>
                  <p:spPr>
                    <a:xfrm flipV="1">
                      <a:off x="7026955" y="2841756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45" name="Straight Connector 1544"/>
                    <p:cNvCxnSpPr/>
                    <p:nvPr/>
                  </p:nvCxnSpPr>
                  <p:spPr>
                    <a:xfrm flipV="1">
                      <a:off x="6582234" y="2934181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090" name="Group 1525"/>
                  <p:cNvGrpSpPr>
                    <a:grpSpLocks/>
                  </p:cNvGrpSpPr>
                  <p:nvPr/>
                </p:nvGrpSpPr>
                <p:grpSpPr bwMode="auto">
                  <a:xfrm>
                    <a:off x="6398398" y="340087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542" name="Straight Connector 1541"/>
                    <p:cNvCxnSpPr/>
                    <p:nvPr/>
                  </p:nvCxnSpPr>
                  <p:spPr>
                    <a:xfrm flipV="1">
                      <a:off x="7027434" y="2841687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43" name="Straight Connector 1542"/>
                    <p:cNvCxnSpPr/>
                    <p:nvPr/>
                  </p:nvCxnSpPr>
                  <p:spPr>
                    <a:xfrm flipV="1">
                      <a:off x="6582713" y="2934112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091" name="Group 1526"/>
                  <p:cNvGrpSpPr>
                    <a:grpSpLocks/>
                  </p:cNvGrpSpPr>
                  <p:nvPr/>
                </p:nvGrpSpPr>
                <p:grpSpPr bwMode="auto">
                  <a:xfrm>
                    <a:off x="6397918" y="346674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540" name="Straight Connector 1539"/>
                    <p:cNvCxnSpPr/>
                    <p:nvPr/>
                  </p:nvCxnSpPr>
                  <p:spPr>
                    <a:xfrm flipV="1">
                      <a:off x="7027915" y="2841617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41" name="Straight Connector 1540"/>
                    <p:cNvCxnSpPr/>
                    <p:nvPr/>
                  </p:nvCxnSpPr>
                  <p:spPr>
                    <a:xfrm flipV="1">
                      <a:off x="6583195" y="2938742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092" name="Group 1527"/>
                  <p:cNvGrpSpPr>
                    <a:grpSpLocks/>
                  </p:cNvGrpSpPr>
                  <p:nvPr/>
                </p:nvGrpSpPr>
                <p:grpSpPr bwMode="auto">
                  <a:xfrm>
                    <a:off x="6397438" y="353260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538" name="Straight Connector 1537"/>
                    <p:cNvCxnSpPr/>
                    <p:nvPr/>
                  </p:nvCxnSpPr>
                  <p:spPr>
                    <a:xfrm flipV="1">
                      <a:off x="7028395" y="2841547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39" name="Straight Connector 1538"/>
                    <p:cNvCxnSpPr/>
                    <p:nvPr/>
                  </p:nvCxnSpPr>
                  <p:spPr>
                    <a:xfrm flipV="1">
                      <a:off x="6580688" y="2938672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093" name="Group 1528"/>
                  <p:cNvGrpSpPr>
                    <a:grpSpLocks/>
                  </p:cNvGrpSpPr>
                  <p:nvPr/>
                </p:nvGrpSpPr>
                <p:grpSpPr bwMode="auto">
                  <a:xfrm>
                    <a:off x="6396958" y="359846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536" name="Straight Connector 1535"/>
                    <p:cNvCxnSpPr/>
                    <p:nvPr/>
                  </p:nvCxnSpPr>
                  <p:spPr>
                    <a:xfrm flipV="1">
                      <a:off x="7028874" y="2841478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37" name="Straight Connector 1536"/>
                    <p:cNvCxnSpPr/>
                    <p:nvPr/>
                  </p:nvCxnSpPr>
                  <p:spPr>
                    <a:xfrm flipV="1">
                      <a:off x="6581168" y="2938603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094" name="Group 1529"/>
                  <p:cNvGrpSpPr>
                    <a:grpSpLocks/>
                  </p:cNvGrpSpPr>
                  <p:nvPr/>
                </p:nvGrpSpPr>
                <p:grpSpPr bwMode="auto">
                  <a:xfrm>
                    <a:off x="6396478" y="366433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534" name="Straight Connector 1533"/>
                    <p:cNvCxnSpPr/>
                    <p:nvPr/>
                  </p:nvCxnSpPr>
                  <p:spPr>
                    <a:xfrm flipV="1">
                      <a:off x="7026372" y="2846107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35" name="Straight Connector 1534"/>
                    <p:cNvCxnSpPr/>
                    <p:nvPr/>
                  </p:nvCxnSpPr>
                  <p:spPr>
                    <a:xfrm flipV="1">
                      <a:off x="6581649" y="2938533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095" name="Group 1530"/>
                  <p:cNvGrpSpPr>
                    <a:grpSpLocks/>
                  </p:cNvGrpSpPr>
                  <p:nvPr/>
                </p:nvGrpSpPr>
                <p:grpSpPr bwMode="auto">
                  <a:xfrm>
                    <a:off x="6395998" y="373019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532" name="Straight Connector 1531"/>
                    <p:cNvCxnSpPr/>
                    <p:nvPr/>
                  </p:nvCxnSpPr>
                  <p:spPr>
                    <a:xfrm flipV="1">
                      <a:off x="7026851" y="2846038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33" name="Straight Connector 1532"/>
                    <p:cNvCxnSpPr/>
                    <p:nvPr/>
                  </p:nvCxnSpPr>
                  <p:spPr>
                    <a:xfrm flipV="1">
                      <a:off x="6582129" y="2938463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06059" name="Group 1494"/>
                <p:cNvGrpSpPr>
                  <a:grpSpLocks/>
                </p:cNvGrpSpPr>
                <p:nvPr/>
              </p:nvGrpSpPr>
              <p:grpSpPr bwMode="auto">
                <a:xfrm>
                  <a:off x="6280049" y="2055335"/>
                  <a:ext cx="731610" cy="920732"/>
                  <a:chOff x="6280049" y="2055335"/>
                  <a:chExt cx="731610" cy="920732"/>
                </a:xfrm>
              </p:grpSpPr>
              <p:grpSp>
                <p:nvGrpSpPr>
                  <p:cNvPr id="206060" name="Group 1495"/>
                  <p:cNvGrpSpPr>
                    <a:grpSpLocks/>
                  </p:cNvGrpSpPr>
                  <p:nvPr/>
                </p:nvGrpSpPr>
                <p:grpSpPr bwMode="auto">
                  <a:xfrm>
                    <a:off x="6280049" y="2055335"/>
                    <a:ext cx="680752" cy="139401"/>
                    <a:chOff x="5414286" y="2921098"/>
                    <a:chExt cx="680752" cy="139401"/>
                  </a:xfrm>
                </p:grpSpPr>
                <p:sp>
                  <p:nvSpPr>
                    <p:cNvPr id="1510" name="Rectangle 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15297" y="2992064"/>
                      <a:ext cx="549972" cy="64228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511" name="AutoShape 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15297" y="2916871"/>
                      <a:ext cx="675469" cy="78327"/>
                    </a:xfrm>
                    <a:prstGeom prst="parallelogram">
                      <a:avLst>
                        <a:gd name="adj" fmla="val 122778"/>
                      </a:avLst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512" name="Freeform 190"/>
                    <p:cNvSpPr>
                      <a:spLocks/>
                    </p:cNvSpPr>
                    <p:nvPr/>
                  </p:nvSpPr>
                  <p:spPr bwMode="auto">
                    <a:xfrm>
                      <a:off x="5968962" y="2918438"/>
                      <a:ext cx="125497" cy="137855"/>
                    </a:xfrm>
                    <a:custGeom>
                      <a:avLst/>
                      <a:gdLst>
                        <a:gd name="T0" fmla="*/ 0 w 169"/>
                        <a:gd name="T1" fmla="*/ 138 h 224"/>
                        <a:gd name="T2" fmla="*/ 0 w 169"/>
                        <a:gd name="T3" fmla="*/ 224 h 224"/>
                        <a:gd name="T4" fmla="*/ 169 w 169"/>
                        <a:gd name="T5" fmla="*/ 77 h 224"/>
                        <a:gd name="T6" fmla="*/ 169 w 169"/>
                        <a:gd name="T7" fmla="*/ 0 h 224"/>
                        <a:gd name="T8" fmla="*/ 0 w 169"/>
                        <a:gd name="T9" fmla="*/ 138 h 22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69"/>
                        <a:gd name="T16" fmla="*/ 0 h 224"/>
                        <a:gd name="T17" fmla="*/ 169 w 169"/>
                        <a:gd name="T18" fmla="*/ 224 h 22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69" h="224">
                          <a:moveTo>
                            <a:pt x="0" y="138"/>
                          </a:moveTo>
                          <a:lnTo>
                            <a:pt x="0" y="224"/>
                          </a:lnTo>
                          <a:lnTo>
                            <a:pt x="169" y="77"/>
                          </a:lnTo>
                          <a:lnTo>
                            <a:pt x="169" y="0"/>
                          </a:lnTo>
                          <a:lnTo>
                            <a:pt x="0" y="138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635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513" name="Freeform 191"/>
                    <p:cNvSpPr>
                      <a:spLocks/>
                    </p:cNvSpPr>
                    <p:nvPr/>
                  </p:nvSpPr>
                  <p:spPr bwMode="auto">
                    <a:xfrm>
                      <a:off x="5500191" y="2932536"/>
                      <a:ext cx="524136" cy="45430"/>
                    </a:xfrm>
                    <a:custGeom>
                      <a:avLst/>
                      <a:gdLst>
                        <a:gd name="T0" fmla="*/ 0 w 280"/>
                        <a:gd name="T1" fmla="*/ 63 h 63"/>
                        <a:gd name="T2" fmla="*/ 37 w 280"/>
                        <a:gd name="T3" fmla="*/ 62 h 63"/>
                        <a:gd name="T4" fmla="*/ 219 w 280"/>
                        <a:gd name="T5" fmla="*/ 0 h 63"/>
                        <a:gd name="T6" fmla="*/ 280 w 280"/>
                        <a:gd name="T7" fmla="*/ 0 h 6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80"/>
                        <a:gd name="T13" fmla="*/ 0 h 63"/>
                        <a:gd name="T14" fmla="*/ 280 w 280"/>
                        <a:gd name="T15" fmla="*/ 63 h 6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80" h="63">
                          <a:moveTo>
                            <a:pt x="0" y="63"/>
                          </a:moveTo>
                          <a:lnTo>
                            <a:pt x="37" y="62"/>
                          </a:lnTo>
                          <a:lnTo>
                            <a:pt x="219" y="0"/>
                          </a:lnTo>
                          <a:lnTo>
                            <a:pt x="280" y="0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514" name="Freeform 192"/>
                    <p:cNvSpPr>
                      <a:spLocks/>
                    </p:cNvSpPr>
                    <p:nvPr/>
                  </p:nvSpPr>
                  <p:spPr bwMode="auto">
                    <a:xfrm>
                      <a:off x="5621999" y="2929403"/>
                      <a:ext cx="302670" cy="53262"/>
                    </a:xfrm>
                    <a:custGeom>
                      <a:avLst/>
                      <a:gdLst>
                        <a:gd name="T0" fmla="*/ 0 w 293"/>
                        <a:gd name="T1" fmla="*/ 0 h 93"/>
                        <a:gd name="T2" fmla="*/ 67 w 293"/>
                        <a:gd name="T3" fmla="*/ 1 h 93"/>
                        <a:gd name="T4" fmla="*/ 195 w 293"/>
                        <a:gd name="T5" fmla="*/ 93 h 93"/>
                        <a:gd name="T6" fmla="*/ 293 w 293"/>
                        <a:gd name="T7" fmla="*/ 93 h 9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93"/>
                        <a:gd name="T13" fmla="*/ 0 h 93"/>
                        <a:gd name="T14" fmla="*/ 293 w 293"/>
                        <a:gd name="T15" fmla="*/ 93 h 9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93" h="93">
                          <a:moveTo>
                            <a:pt x="0" y="0"/>
                          </a:moveTo>
                          <a:lnTo>
                            <a:pt x="67" y="1"/>
                          </a:lnTo>
                          <a:lnTo>
                            <a:pt x="195" y="93"/>
                          </a:lnTo>
                          <a:lnTo>
                            <a:pt x="293" y="93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</p:grpSp>
              <p:cxnSp>
                <p:nvCxnSpPr>
                  <p:cNvPr id="1497" name="Straight Connector 1496"/>
                  <p:cNvCxnSpPr/>
                  <p:nvPr/>
                </p:nvCxnSpPr>
                <p:spPr>
                  <a:xfrm flipH="1">
                    <a:off x="6997134" y="2121602"/>
                    <a:ext cx="11072" cy="847493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8" name="Straight Connector 1497"/>
                  <p:cNvCxnSpPr/>
                  <p:nvPr/>
                </p:nvCxnSpPr>
                <p:spPr>
                  <a:xfrm>
                    <a:off x="6875327" y="2300187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9" name="Straight Connector 1498"/>
                  <p:cNvCxnSpPr/>
                  <p:nvPr/>
                </p:nvCxnSpPr>
                <p:spPr>
                  <a:xfrm>
                    <a:off x="6871637" y="2364414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0" name="Straight Connector 1499"/>
                  <p:cNvCxnSpPr/>
                  <p:nvPr/>
                </p:nvCxnSpPr>
                <p:spPr>
                  <a:xfrm>
                    <a:off x="6871637" y="2441175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1" name="Straight Connector 1500"/>
                  <p:cNvCxnSpPr/>
                  <p:nvPr/>
                </p:nvCxnSpPr>
                <p:spPr>
                  <a:xfrm>
                    <a:off x="6867944" y="2505402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2" name="Straight Connector 1501"/>
                  <p:cNvCxnSpPr/>
                  <p:nvPr/>
                </p:nvCxnSpPr>
                <p:spPr>
                  <a:xfrm>
                    <a:off x="6864254" y="2566497"/>
                    <a:ext cx="14026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3" name="Straight Connector 1502"/>
                  <p:cNvCxnSpPr/>
                  <p:nvPr/>
                </p:nvCxnSpPr>
                <p:spPr>
                  <a:xfrm>
                    <a:off x="6864254" y="2633857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4" name="Straight Connector 1503"/>
                  <p:cNvCxnSpPr/>
                  <p:nvPr/>
                </p:nvCxnSpPr>
                <p:spPr>
                  <a:xfrm>
                    <a:off x="6860562" y="2702785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5" name="Straight Connector 1504"/>
                  <p:cNvCxnSpPr/>
                  <p:nvPr/>
                </p:nvCxnSpPr>
                <p:spPr>
                  <a:xfrm>
                    <a:off x="6867944" y="2771712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6" name="Straight Connector 1505"/>
                  <p:cNvCxnSpPr/>
                  <p:nvPr/>
                </p:nvCxnSpPr>
                <p:spPr>
                  <a:xfrm>
                    <a:off x="6871637" y="2842207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7" name="Straight Connector 1506"/>
                  <p:cNvCxnSpPr/>
                  <p:nvPr/>
                </p:nvCxnSpPr>
                <p:spPr>
                  <a:xfrm>
                    <a:off x="6871637" y="2911134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8" name="Straight Connector 1507"/>
                  <p:cNvCxnSpPr/>
                  <p:nvPr/>
                </p:nvCxnSpPr>
                <p:spPr>
                  <a:xfrm>
                    <a:off x="6875327" y="2975361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9" name="Straight Connector 1508"/>
                  <p:cNvCxnSpPr/>
                  <p:nvPr/>
                </p:nvCxnSpPr>
                <p:spPr>
                  <a:xfrm flipH="1">
                    <a:off x="6875327" y="2127868"/>
                    <a:ext cx="136572" cy="0"/>
                  </a:xfrm>
                  <a:prstGeom prst="line">
                    <a:avLst/>
                  </a:prstGeom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05881" name="Group 1316"/>
              <p:cNvGrpSpPr>
                <a:grpSpLocks/>
              </p:cNvGrpSpPr>
              <p:nvPr/>
            </p:nvGrpSpPr>
            <p:grpSpPr bwMode="auto">
              <a:xfrm>
                <a:off x="1301655" y="4876798"/>
                <a:ext cx="331695" cy="1030941"/>
                <a:chOff x="6240352" y="2055335"/>
                <a:chExt cx="771307" cy="1017716"/>
              </a:xfrm>
            </p:grpSpPr>
            <p:grpSp>
              <p:nvGrpSpPr>
                <p:cNvPr id="206000" name="Group 1435"/>
                <p:cNvGrpSpPr>
                  <a:grpSpLocks/>
                </p:cNvGrpSpPr>
                <p:nvPr/>
              </p:nvGrpSpPr>
              <p:grpSpPr bwMode="auto">
                <a:xfrm>
                  <a:off x="6240352" y="2235573"/>
                  <a:ext cx="697981" cy="837478"/>
                  <a:chOff x="6395998" y="3062424"/>
                  <a:chExt cx="564403" cy="837478"/>
                </a:xfrm>
              </p:grpSpPr>
              <p:sp>
                <p:nvSpPr>
                  <p:cNvPr id="1457" name="Rectangle 1456"/>
                  <p:cNvSpPr/>
                  <p:nvPr/>
                </p:nvSpPr>
                <p:spPr>
                  <a:xfrm>
                    <a:off x="6509953" y="3058113"/>
                    <a:ext cx="447707" cy="745669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458" name="Straight Connector 1457"/>
                  <p:cNvCxnSpPr/>
                  <p:nvPr/>
                </p:nvCxnSpPr>
                <p:spPr>
                  <a:xfrm flipV="1">
                    <a:off x="6847224" y="3058113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59" name="Rectangle 1458"/>
                  <p:cNvSpPr/>
                  <p:nvPr/>
                </p:nvSpPr>
                <p:spPr>
                  <a:xfrm>
                    <a:off x="6477120" y="3067512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460" name="Straight Connector 1459"/>
                  <p:cNvCxnSpPr/>
                  <p:nvPr/>
                </p:nvCxnSpPr>
                <p:spPr>
                  <a:xfrm flipV="1">
                    <a:off x="6396534" y="3058113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61" name="Rectangle 1460"/>
                  <p:cNvSpPr/>
                  <p:nvPr/>
                </p:nvSpPr>
                <p:spPr>
                  <a:xfrm>
                    <a:off x="6817377" y="3701957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1462" name="Rectangle 1461"/>
                  <p:cNvSpPr/>
                  <p:nvPr/>
                </p:nvSpPr>
                <p:spPr>
                  <a:xfrm>
                    <a:off x="6405487" y="3153671"/>
                    <a:ext cx="444723" cy="74566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463" name="Straight Connector 1462"/>
                  <p:cNvCxnSpPr/>
                  <p:nvPr/>
                </p:nvCxnSpPr>
                <p:spPr>
                  <a:xfrm flipV="1">
                    <a:off x="6847224" y="3803782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6028" name="Group 1463"/>
                  <p:cNvGrpSpPr>
                    <a:grpSpLocks/>
                  </p:cNvGrpSpPr>
                  <p:nvPr/>
                </p:nvGrpSpPr>
                <p:grpSpPr bwMode="auto">
                  <a:xfrm>
                    <a:off x="6400318" y="313742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492" name="Straight Connector 1491"/>
                    <p:cNvCxnSpPr/>
                    <p:nvPr/>
                  </p:nvCxnSpPr>
                  <p:spPr>
                    <a:xfrm flipV="1">
                      <a:off x="7028949" y="2841967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93" name="Straight Connector 1492"/>
                    <p:cNvCxnSpPr/>
                    <p:nvPr/>
                  </p:nvCxnSpPr>
                  <p:spPr>
                    <a:xfrm flipV="1">
                      <a:off x="6581243" y="2934392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029" name="Group 1464"/>
                  <p:cNvGrpSpPr>
                    <a:grpSpLocks/>
                  </p:cNvGrpSpPr>
                  <p:nvPr/>
                </p:nvGrpSpPr>
                <p:grpSpPr bwMode="auto">
                  <a:xfrm>
                    <a:off x="6399838" y="320328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490" name="Straight Connector 1489"/>
                    <p:cNvCxnSpPr/>
                    <p:nvPr/>
                  </p:nvCxnSpPr>
                  <p:spPr>
                    <a:xfrm flipV="1">
                      <a:off x="7029431" y="2841898"/>
                      <a:ext cx="119388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91" name="Straight Connector 1490"/>
                    <p:cNvCxnSpPr/>
                    <p:nvPr/>
                  </p:nvCxnSpPr>
                  <p:spPr>
                    <a:xfrm flipV="1">
                      <a:off x="6581724" y="2934323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030" name="Group 1465"/>
                  <p:cNvGrpSpPr>
                    <a:grpSpLocks/>
                  </p:cNvGrpSpPr>
                  <p:nvPr/>
                </p:nvGrpSpPr>
                <p:grpSpPr bwMode="auto">
                  <a:xfrm>
                    <a:off x="6399358" y="326914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488" name="Straight Connector 1487"/>
                    <p:cNvCxnSpPr/>
                    <p:nvPr/>
                  </p:nvCxnSpPr>
                  <p:spPr>
                    <a:xfrm flipV="1">
                      <a:off x="7026926" y="2841828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89" name="Straight Connector 1488"/>
                    <p:cNvCxnSpPr/>
                    <p:nvPr/>
                  </p:nvCxnSpPr>
                  <p:spPr>
                    <a:xfrm flipV="1">
                      <a:off x="6582204" y="2934253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031" name="Group 1466"/>
                  <p:cNvGrpSpPr>
                    <a:grpSpLocks/>
                  </p:cNvGrpSpPr>
                  <p:nvPr/>
                </p:nvGrpSpPr>
                <p:grpSpPr bwMode="auto">
                  <a:xfrm>
                    <a:off x="6398878" y="333501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486" name="Straight Connector 1485"/>
                    <p:cNvCxnSpPr/>
                    <p:nvPr/>
                  </p:nvCxnSpPr>
                  <p:spPr>
                    <a:xfrm flipV="1">
                      <a:off x="7027406" y="2841758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87" name="Straight Connector 1486"/>
                    <p:cNvCxnSpPr/>
                    <p:nvPr/>
                  </p:nvCxnSpPr>
                  <p:spPr>
                    <a:xfrm flipV="1">
                      <a:off x="6582683" y="2934183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032" name="Group 1467"/>
                  <p:cNvGrpSpPr>
                    <a:grpSpLocks/>
                  </p:cNvGrpSpPr>
                  <p:nvPr/>
                </p:nvGrpSpPr>
                <p:grpSpPr bwMode="auto">
                  <a:xfrm>
                    <a:off x="6398398" y="340087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484" name="Straight Connector 1483"/>
                    <p:cNvCxnSpPr/>
                    <p:nvPr/>
                  </p:nvCxnSpPr>
                  <p:spPr>
                    <a:xfrm flipV="1">
                      <a:off x="7027885" y="2841689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85" name="Straight Connector 1484"/>
                    <p:cNvCxnSpPr/>
                    <p:nvPr/>
                  </p:nvCxnSpPr>
                  <p:spPr>
                    <a:xfrm flipV="1">
                      <a:off x="6583163" y="2934114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033" name="Group 1468"/>
                  <p:cNvGrpSpPr>
                    <a:grpSpLocks/>
                  </p:cNvGrpSpPr>
                  <p:nvPr/>
                </p:nvGrpSpPr>
                <p:grpSpPr bwMode="auto">
                  <a:xfrm>
                    <a:off x="6397918" y="346674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482" name="Straight Connector 1481"/>
                    <p:cNvCxnSpPr/>
                    <p:nvPr/>
                  </p:nvCxnSpPr>
                  <p:spPr>
                    <a:xfrm flipV="1">
                      <a:off x="7028367" y="2841619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83" name="Straight Connector 1482"/>
                    <p:cNvCxnSpPr/>
                    <p:nvPr/>
                  </p:nvCxnSpPr>
                  <p:spPr>
                    <a:xfrm flipV="1">
                      <a:off x="6589613" y="2938744"/>
                      <a:ext cx="444723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034" name="Group 1469"/>
                  <p:cNvGrpSpPr>
                    <a:grpSpLocks/>
                  </p:cNvGrpSpPr>
                  <p:nvPr/>
                </p:nvGrpSpPr>
                <p:grpSpPr bwMode="auto">
                  <a:xfrm>
                    <a:off x="6397438" y="353260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480" name="Straight Connector 1479"/>
                    <p:cNvCxnSpPr/>
                    <p:nvPr/>
                  </p:nvCxnSpPr>
                  <p:spPr>
                    <a:xfrm flipV="1">
                      <a:off x="7028846" y="2841549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81" name="Straight Connector 1480"/>
                    <p:cNvCxnSpPr/>
                    <p:nvPr/>
                  </p:nvCxnSpPr>
                  <p:spPr>
                    <a:xfrm flipV="1">
                      <a:off x="6581140" y="2938674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035" name="Group 1470"/>
                  <p:cNvGrpSpPr>
                    <a:grpSpLocks/>
                  </p:cNvGrpSpPr>
                  <p:nvPr/>
                </p:nvGrpSpPr>
                <p:grpSpPr bwMode="auto">
                  <a:xfrm>
                    <a:off x="6396958" y="359846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478" name="Straight Connector 1477"/>
                    <p:cNvCxnSpPr/>
                    <p:nvPr/>
                  </p:nvCxnSpPr>
                  <p:spPr>
                    <a:xfrm flipV="1">
                      <a:off x="7029325" y="2841480"/>
                      <a:ext cx="119388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79" name="Straight Connector 1478"/>
                    <p:cNvCxnSpPr/>
                    <p:nvPr/>
                  </p:nvCxnSpPr>
                  <p:spPr>
                    <a:xfrm flipV="1">
                      <a:off x="6581619" y="2938605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036" name="Group 1471"/>
                  <p:cNvGrpSpPr>
                    <a:grpSpLocks/>
                  </p:cNvGrpSpPr>
                  <p:nvPr/>
                </p:nvGrpSpPr>
                <p:grpSpPr bwMode="auto">
                  <a:xfrm>
                    <a:off x="6396478" y="366433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476" name="Straight Connector 1475"/>
                    <p:cNvCxnSpPr/>
                    <p:nvPr/>
                  </p:nvCxnSpPr>
                  <p:spPr>
                    <a:xfrm flipV="1">
                      <a:off x="7026821" y="2846109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77" name="Straight Connector 1476"/>
                    <p:cNvCxnSpPr/>
                    <p:nvPr/>
                  </p:nvCxnSpPr>
                  <p:spPr>
                    <a:xfrm flipV="1">
                      <a:off x="6582100" y="2938534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6037" name="Group 1472"/>
                  <p:cNvGrpSpPr>
                    <a:grpSpLocks/>
                  </p:cNvGrpSpPr>
                  <p:nvPr/>
                </p:nvGrpSpPr>
                <p:grpSpPr bwMode="auto">
                  <a:xfrm>
                    <a:off x="6395998" y="373019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474" name="Straight Connector 1473"/>
                    <p:cNvCxnSpPr/>
                    <p:nvPr/>
                  </p:nvCxnSpPr>
                  <p:spPr>
                    <a:xfrm flipV="1">
                      <a:off x="7027300" y="2846040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75" name="Straight Connector 1474"/>
                    <p:cNvCxnSpPr/>
                    <p:nvPr/>
                  </p:nvCxnSpPr>
                  <p:spPr>
                    <a:xfrm flipV="1">
                      <a:off x="6582580" y="2938465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06001" name="Group 1436"/>
                <p:cNvGrpSpPr>
                  <a:grpSpLocks/>
                </p:cNvGrpSpPr>
                <p:nvPr/>
              </p:nvGrpSpPr>
              <p:grpSpPr bwMode="auto">
                <a:xfrm>
                  <a:off x="6280049" y="2055335"/>
                  <a:ext cx="731610" cy="920732"/>
                  <a:chOff x="6280049" y="2055335"/>
                  <a:chExt cx="731610" cy="920732"/>
                </a:xfrm>
              </p:grpSpPr>
              <p:grpSp>
                <p:nvGrpSpPr>
                  <p:cNvPr id="206002" name="Group 1437"/>
                  <p:cNvGrpSpPr>
                    <a:grpSpLocks/>
                  </p:cNvGrpSpPr>
                  <p:nvPr/>
                </p:nvGrpSpPr>
                <p:grpSpPr bwMode="auto">
                  <a:xfrm>
                    <a:off x="6280049" y="2055335"/>
                    <a:ext cx="680752" cy="139401"/>
                    <a:chOff x="5414286" y="2921098"/>
                    <a:chExt cx="680752" cy="139401"/>
                  </a:xfrm>
                </p:grpSpPr>
                <p:sp>
                  <p:nvSpPr>
                    <p:cNvPr id="1452" name="Rectangle 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15853" y="2992066"/>
                      <a:ext cx="549974" cy="64228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453" name="AutoShape 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15853" y="2916873"/>
                      <a:ext cx="675472" cy="78327"/>
                    </a:xfrm>
                    <a:prstGeom prst="parallelogram">
                      <a:avLst>
                        <a:gd name="adj" fmla="val 122778"/>
                      </a:avLst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454" name="Freeform 190"/>
                    <p:cNvSpPr>
                      <a:spLocks/>
                    </p:cNvSpPr>
                    <p:nvPr/>
                  </p:nvSpPr>
                  <p:spPr bwMode="auto">
                    <a:xfrm>
                      <a:off x="5969517" y="2918440"/>
                      <a:ext cx="125497" cy="137855"/>
                    </a:xfrm>
                    <a:custGeom>
                      <a:avLst/>
                      <a:gdLst>
                        <a:gd name="T0" fmla="*/ 0 w 169"/>
                        <a:gd name="T1" fmla="*/ 138 h 224"/>
                        <a:gd name="T2" fmla="*/ 0 w 169"/>
                        <a:gd name="T3" fmla="*/ 224 h 224"/>
                        <a:gd name="T4" fmla="*/ 169 w 169"/>
                        <a:gd name="T5" fmla="*/ 77 h 224"/>
                        <a:gd name="T6" fmla="*/ 169 w 169"/>
                        <a:gd name="T7" fmla="*/ 0 h 224"/>
                        <a:gd name="T8" fmla="*/ 0 w 169"/>
                        <a:gd name="T9" fmla="*/ 138 h 22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69"/>
                        <a:gd name="T16" fmla="*/ 0 h 224"/>
                        <a:gd name="T17" fmla="*/ 169 w 169"/>
                        <a:gd name="T18" fmla="*/ 224 h 22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69" h="224">
                          <a:moveTo>
                            <a:pt x="0" y="138"/>
                          </a:moveTo>
                          <a:lnTo>
                            <a:pt x="0" y="224"/>
                          </a:lnTo>
                          <a:lnTo>
                            <a:pt x="169" y="77"/>
                          </a:lnTo>
                          <a:lnTo>
                            <a:pt x="169" y="0"/>
                          </a:lnTo>
                          <a:lnTo>
                            <a:pt x="0" y="138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635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455" name="Freeform 191"/>
                    <p:cNvSpPr>
                      <a:spLocks/>
                    </p:cNvSpPr>
                    <p:nvPr/>
                  </p:nvSpPr>
                  <p:spPr bwMode="auto">
                    <a:xfrm>
                      <a:off x="5500749" y="2932538"/>
                      <a:ext cx="524136" cy="45430"/>
                    </a:xfrm>
                    <a:custGeom>
                      <a:avLst/>
                      <a:gdLst>
                        <a:gd name="T0" fmla="*/ 0 w 280"/>
                        <a:gd name="T1" fmla="*/ 63 h 63"/>
                        <a:gd name="T2" fmla="*/ 37 w 280"/>
                        <a:gd name="T3" fmla="*/ 62 h 63"/>
                        <a:gd name="T4" fmla="*/ 219 w 280"/>
                        <a:gd name="T5" fmla="*/ 0 h 63"/>
                        <a:gd name="T6" fmla="*/ 280 w 280"/>
                        <a:gd name="T7" fmla="*/ 0 h 6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80"/>
                        <a:gd name="T13" fmla="*/ 0 h 63"/>
                        <a:gd name="T14" fmla="*/ 280 w 280"/>
                        <a:gd name="T15" fmla="*/ 63 h 6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80" h="63">
                          <a:moveTo>
                            <a:pt x="0" y="63"/>
                          </a:moveTo>
                          <a:lnTo>
                            <a:pt x="37" y="62"/>
                          </a:lnTo>
                          <a:lnTo>
                            <a:pt x="219" y="0"/>
                          </a:lnTo>
                          <a:lnTo>
                            <a:pt x="280" y="0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456" name="Freeform 192"/>
                    <p:cNvSpPr>
                      <a:spLocks/>
                    </p:cNvSpPr>
                    <p:nvPr/>
                  </p:nvSpPr>
                  <p:spPr bwMode="auto">
                    <a:xfrm>
                      <a:off x="5622554" y="2929405"/>
                      <a:ext cx="302670" cy="53262"/>
                    </a:xfrm>
                    <a:custGeom>
                      <a:avLst/>
                      <a:gdLst>
                        <a:gd name="T0" fmla="*/ 0 w 293"/>
                        <a:gd name="T1" fmla="*/ 0 h 93"/>
                        <a:gd name="T2" fmla="*/ 67 w 293"/>
                        <a:gd name="T3" fmla="*/ 1 h 93"/>
                        <a:gd name="T4" fmla="*/ 195 w 293"/>
                        <a:gd name="T5" fmla="*/ 93 h 93"/>
                        <a:gd name="T6" fmla="*/ 293 w 293"/>
                        <a:gd name="T7" fmla="*/ 93 h 9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93"/>
                        <a:gd name="T13" fmla="*/ 0 h 93"/>
                        <a:gd name="T14" fmla="*/ 293 w 293"/>
                        <a:gd name="T15" fmla="*/ 93 h 9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93" h="93">
                          <a:moveTo>
                            <a:pt x="0" y="0"/>
                          </a:moveTo>
                          <a:lnTo>
                            <a:pt x="67" y="1"/>
                          </a:lnTo>
                          <a:lnTo>
                            <a:pt x="195" y="93"/>
                          </a:lnTo>
                          <a:lnTo>
                            <a:pt x="293" y="93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</p:grpSp>
              <p:cxnSp>
                <p:nvCxnSpPr>
                  <p:cNvPr id="1439" name="Straight Connector 1438"/>
                  <p:cNvCxnSpPr/>
                  <p:nvPr/>
                </p:nvCxnSpPr>
                <p:spPr>
                  <a:xfrm flipH="1">
                    <a:off x="6997690" y="2121604"/>
                    <a:ext cx="11074" cy="847493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0" name="Straight Connector 1439"/>
                  <p:cNvCxnSpPr/>
                  <p:nvPr/>
                </p:nvCxnSpPr>
                <p:spPr>
                  <a:xfrm>
                    <a:off x="6875885" y="2300189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1" name="Straight Connector 1440"/>
                  <p:cNvCxnSpPr/>
                  <p:nvPr/>
                </p:nvCxnSpPr>
                <p:spPr>
                  <a:xfrm>
                    <a:off x="6872192" y="2364416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2" name="Straight Connector 1441"/>
                  <p:cNvCxnSpPr/>
                  <p:nvPr/>
                </p:nvCxnSpPr>
                <p:spPr>
                  <a:xfrm>
                    <a:off x="6872192" y="2441177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3" name="Straight Connector 1442"/>
                  <p:cNvCxnSpPr/>
                  <p:nvPr/>
                </p:nvCxnSpPr>
                <p:spPr>
                  <a:xfrm>
                    <a:off x="6868502" y="2505404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4" name="Straight Connector 1443"/>
                  <p:cNvCxnSpPr/>
                  <p:nvPr/>
                </p:nvCxnSpPr>
                <p:spPr>
                  <a:xfrm>
                    <a:off x="6864810" y="2566499"/>
                    <a:ext cx="14026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5" name="Straight Connector 1444"/>
                  <p:cNvCxnSpPr/>
                  <p:nvPr/>
                </p:nvCxnSpPr>
                <p:spPr>
                  <a:xfrm>
                    <a:off x="6864810" y="2633859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6" name="Straight Connector 1445"/>
                  <p:cNvCxnSpPr/>
                  <p:nvPr/>
                </p:nvCxnSpPr>
                <p:spPr>
                  <a:xfrm>
                    <a:off x="6861120" y="2702787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7" name="Straight Connector 1446"/>
                  <p:cNvCxnSpPr/>
                  <p:nvPr/>
                </p:nvCxnSpPr>
                <p:spPr>
                  <a:xfrm>
                    <a:off x="6868502" y="2771714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8" name="Straight Connector 1447"/>
                  <p:cNvCxnSpPr/>
                  <p:nvPr/>
                </p:nvCxnSpPr>
                <p:spPr>
                  <a:xfrm>
                    <a:off x="6872192" y="2842209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9" name="Straight Connector 1448"/>
                  <p:cNvCxnSpPr/>
                  <p:nvPr/>
                </p:nvCxnSpPr>
                <p:spPr>
                  <a:xfrm>
                    <a:off x="6872192" y="2911136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0" name="Straight Connector 1449"/>
                  <p:cNvCxnSpPr/>
                  <p:nvPr/>
                </p:nvCxnSpPr>
                <p:spPr>
                  <a:xfrm>
                    <a:off x="6875885" y="2975363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1" name="Straight Connector 1450"/>
                  <p:cNvCxnSpPr/>
                  <p:nvPr/>
                </p:nvCxnSpPr>
                <p:spPr>
                  <a:xfrm flipH="1">
                    <a:off x="6875885" y="2127870"/>
                    <a:ext cx="136570" cy="0"/>
                  </a:xfrm>
                  <a:prstGeom prst="line">
                    <a:avLst/>
                  </a:prstGeom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05882" name="Group 1317"/>
              <p:cNvGrpSpPr>
                <a:grpSpLocks/>
              </p:cNvGrpSpPr>
              <p:nvPr/>
            </p:nvGrpSpPr>
            <p:grpSpPr bwMode="auto">
              <a:xfrm>
                <a:off x="1678171" y="4876798"/>
                <a:ext cx="331695" cy="1030941"/>
                <a:chOff x="6240352" y="2055335"/>
                <a:chExt cx="771307" cy="1017716"/>
              </a:xfrm>
            </p:grpSpPr>
            <p:grpSp>
              <p:nvGrpSpPr>
                <p:cNvPr id="205942" name="Group 1377"/>
                <p:cNvGrpSpPr>
                  <a:grpSpLocks/>
                </p:cNvGrpSpPr>
                <p:nvPr/>
              </p:nvGrpSpPr>
              <p:grpSpPr bwMode="auto">
                <a:xfrm>
                  <a:off x="6240352" y="2235573"/>
                  <a:ext cx="697981" cy="837478"/>
                  <a:chOff x="6395998" y="3062424"/>
                  <a:chExt cx="564403" cy="837478"/>
                </a:xfrm>
              </p:grpSpPr>
              <p:sp>
                <p:nvSpPr>
                  <p:cNvPr id="1399" name="Rectangle 1398"/>
                  <p:cNvSpPr/>
                  <p:nvPr/>
                </p:nvSpPr>
                <p:spPr>
                  <a:xfrm>
                    <a:off x="6509353" y="3058113"/>
                    <a:ext cx="447707" cy="745669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400" name="Straight Connector 1399"/>
                  <p:cNvCxnSpPr/>
                  <p:nvPr/>
                </p:nvCxnSpPr>
                <p:spPr>
                  <a:xfrm flipV="1">
                    <a:off x="6846627" y="3058113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01" name="Rectangle 1400"/>
                  <p:cNvSpPr/>
                  <p:nvPr/>
                </p:nvSpPr>
                <p:spPr>
                  <a:xfrm>
                    <a:off x="6476522" y="3067512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402" name="Straight Connector 1401"/>
                  <p:cNvCxnSpPr/>
                  <p:nvPr/>
                </p:nvCxnSpPr>
                <p:spPr>
                  <a:xfrm flipV="1">
                    <a:off x="6395934" y="3058113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03" name="Rectangle 1402"/>
                  <p:cNvSpPr/>
                  <p:nvPr/>
                </p:nvSpPr>
                <p:spPr>
                  <a:xfrm>
                    <a:off x="6816779" y="3701957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1404" name="Rectangle 1403"/>
                  <p:cNvSpPr/>
                  <p:nvPr/>
                </p:nvSpPr>
                <p:spPr>
                  <a:xfrm>
                    <a:off x="6404889" y="3153671"/>
                    <a:ext cx="444721" cy="74566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405" name="Straight Connector 1404"/>
                  <p:cNvCxnSpPr/>
                  <p:nvPr/>
                </p:nvCxnSpPr>
                <p:spPr>
                  <a:xfrm flipV="1">
                    <a:off x="6846627" y="3803782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5970" name="Group 1405"/>
                  <p:cNvGrpSpPr>
                    <a:grpSpLocks/>
                  </p:cNvGrpSpPr>
                  <p:nvPr/>
                </p:nvGrpSpPr>
                <p:grpSpPr bwMode="auto">
                  <a:xfrm>
                    <a:off x="6400318" y="313742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434" name="Straight Connector 1433"/>
                    <p:cNvCxnSpPr/>
                    <p:nvPr/>
                  </p:nvCxnSpPr>
                  <p:spPr>
                    <a:xfrm flipV="1">
                      <a:off x="7028351" y="2841967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35" name="Straight Connector 1434"/>
                    <p:cNvCxnSpPr/>
                    <p:nvPr/>
                  </p:nvCxnSpPr>
                  <p:spPr>
                    <a:xfrm flipV="1">
                      <a:off x="6580645" y="2934392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5971" name="Group 1406"/>
                  <p:cNvGrpSpPr>
                    <a:grpSpLocks/>
                  </p:cNvGrpSpPr>
                  <p:nvPr/>
                </p:nvGrpSpPr>
                <p:grpSpPr bwMode="auto">
                  <a:xfrm>
                    <a:off x="6399838" y="320328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432" name="Straight Connector 1431"/>
                    <p:cNvCxnSpPr/>
                    <p:nvPr/>
                  </p:nvCxnSpPr>
                  <p:spPr>
                    <a:xfrm flipV="1">
                      <a:off x="7028833" y="2841898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33" name="Straight Connector 1432"/>
                    <p:cNvCxnSpPr/>
                    <p:nvPr/>
                  </p:nvCxnSpPr>
                  <p:spPr>
                    <a:xfrm flipV="1">
                      <a:off x="6581126" y="2934323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5972" name="Group 1407"/>
                  <p:cNvGrpSpPr>
                    <a:grpSpLocks/>
                  </p:cNvGrpSpPr>
                  <p:nvPr/>
                </p:nvGrpSpPr>
                <p:grpSpPr bwMode="auto">
                  <a:xfrm>
                    <a:off x="6399358" y="326914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430" name="Straight Connector 1429"/>
                    <p:cNvCxnSpPr/>
                    <p:nvPr/>
                  </p:nvCxnSpPr>
                  <p:spPr>
                    <a:xfrm flipV="1">
                      <a:off x="7026327" y="2841828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31" name="Straight Connector 1430"/>
                    <p:cNvCxnSpPr/>
                    <p:nvPr/>
                  </p:nvCxnSpPr>
                  <p:spPr>
                    <a:xfrm flipV="1">
                      <a:off x="6581606" y="2934253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5973" name="Group 1408"/>
                  <p:cNvGrpSpPr>
                    <a:grpSpLocks/>
                  </p:cNvGrpSpPr>
                  <p:nvPr/>
                </p:nvGrpSpPr>
                <p:grpSpPr bwMode="auto">
                  <a:xfrm>
                    <a:off x="6398878" y="333501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428" name="Straight Connector 1427"/>
                    <p:cNvCxnSpPr/>
                    <p:nvPr/>
                  </p:nvCxnSpPr>
                  <p:spPr>
                    <a:xfrm flipV="1">
                      <a:off x="7026806" y="2841758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29" name="Straight Connector 1428"/>
                    <p:cNvCxnSpPr/>
                    <p:nvPr/>
                  </p:nvCxnSpPr>
                  <p:spPr>
                    <a:xfrm flipV="1">
                      <a:off x="6582085" y="2934183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5974" name="Group 1409"/>
                  <p:cNvGrpSpPr>
                    <a:grpSpLocks/>
                  </p:cNvGrpSpPr>
                  <p:nvPr/>
                </p:nvGrpSpPr>
                <p:grpSpPr bwMode="auto">
                  <a:xfrm>
                    <a:off x="6398398" y="340087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426" name="Straight Connector 1425"/>
                    <p:cNvCxnSpPr/>
                    <p:nvPr/>
                  </p:nvCxnSpPr>
                  <p:spPr>
                    <a:xfrm flipV="1">
                      <a:off x="7027285" y="2841689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27" name="Straight Connector 1426"/>
                    <p:cNvCxnSpPr/>
                    <p:nvPr/>
                  </p:nvCxnSpPr>
                  <p:spPr>
                    <a:xfrm flipV="1">
                      <a:off x="6582565" y="2934114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5975" name="Group 1410"/>
                  <p:cNvGrpSpPr>
                    <a:grpSpLocks/>
                  </p:cNvGrpSpPr>
                  <p:nvPr/>
                </p:nvGrpSpPr>
                <p:grpSpPr bwMode="auto">
                  <a:xfrm>
                    <a:off x="6397918" y="346674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424" name="Straight Connector 1423"/>
                    <p:cNvCxnSpPr/>
                    <p:nvPr/>
                  </p:nvCxnSpPr>
                  <p:spPr>
                    <a:xfrm flipV="1">
                      <a:off x="7027767" y="2841619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25" name="Straight Connector 1424"/>
                    <p:cNvCxnSpPr/>
                    <p:nvPr/>
                  </p:nvCxnSpPr>
                  <p:spPr>
                    <a:xfrm flipV="1">
                      <a:off x="6583046" y="2938744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5976" name="Group 1411"/>
                  <p:cNvGrpSpPr>
                    <a:grpSpLocks/>
                  </p:cNvGrpSpPr>
                  <p:nvPr/>
                </p:nvGrpSpPr>
                <p:grpSpPr bwMode="auto">
                  <a:xfrm>
                    <a:off x="6397438" y="353260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422" name="Straight Connector 1421"/>
                    <p:cNvCxnSpPr/>
                    <p:nvPr/>
                  </p:nvCxnSpPr>
                  <p:spPr>
                    <a:xfrm flipV="1">
                      <a:off x="7028246" y="2841549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23" name="Straight Connector 1422"/>
                    <p:cNvCxnSpPr/>
                    <p:nvPr/>
                  </p:nvCxnSpPr>
                  <p:spPr>
                    <a:xfrm flipV="1">
                      <a:off x="6574570" y="2938674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5977" name="Group 1412"/>
                  <p:cNvGrpSpPr>
                    <a:grpSpLocks/>
                  </p:cNvGrpSpPr>
                  <p:nvPr/>
                </p:nvGrpSpPr>
                <p:grpSpPr bwMode="auto">
                  <a:xfrm>
                    <a:off x="6396958" y="359846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420" name="Straight Connector 1419"/>
                    <p:cNvCxnSpPr/>
                    <p:nvPr/>
                  </p:nvCxnSpPr>
                  <p:spPr>
                    <a:xfrm flipV="1">
                      <a:off x="7028726" y="2841480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21" name="Straight Connector 1420"/>
                    <p:cNvCxnSpPr/>
                    <p:nvPr/>
                  </p:nvCxnSpPr>
                  <p:spPr>
                    <a:xfrm flipV="1">
                      <a:off x="6581019" y="2938605"/>
                      <a:ext cx="453676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5978" name="Group 1413"/>
                  <p:cNvGrpSpPr>
                    <a:grpSpLocks/>
                  </p:cNvGrpSpPr>
                  <p:nvPr/>
                </p:nvGrpSpPr>
                <p:grpSpPr bwMode="auto">
                  <a:xfrm>
                    <a:off x="6396478" y="366433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418" name="Straight Connector 1417"/>
                    <p:cNvCxnSpPr/>
                    <p:nvPr/>
                  </p:nvCxnSpPr>
                  <p:spPr>
                    <a:xfrm flipV="1">
                      <a:off x="7026223" y="2846109"/>
                      <a:ext cx="107450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19" name="Straight Connector 1418"/>
                    <p:cNvCxnSpPr/>
                    <p:nvPr/>
                  </p:nvCxnSpPr>
                  <p:spPr>
                    <a:xfrm flipV="1">
                      <a:off x="6581501" y="2938534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5979" name="Group 1414"/>
                  <p:cNvGrpSpPr>
                    <a:grpSpLocks/>
                  </p:cNvGrpSpPr>
                  <p:nvPr/>
                </p:nvGrpSpPr>
                <p:grpSpPr bwMode="auto">
                  <a:xfrm>
                    <a:off x="6395998" y="373019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416" name="Straight Connector 1415"/>
                    <p:cNvCxnSpPr/>
                    <p:nvPr/>
                  </p:nvCxnSpPr>
                  <p:spPr>
                    <a:xfrm flipV="1">
                      <a:off x="7026703" y="2846040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17" name="Straight Connector 1416"/>
                    <p:cNvCxnSpPr/>
                    <p:nvPr/>
                  </p:nvCxnSpPr>
                  <p:spPr>
                    <a:xfrm flipV="1">
                      <a:off x="6581980" y="2938465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05943" name="Group 1378"/>
                <p:cNvGrpSpPr>
                  <a:grpSpLocks/>
                </p:cNvGrpSpPr>
                <p:nvPr/>
              </p:nvGrpSpPr>
              <p:grpSpPr bwMode="auto">
                <a:xfrm>
                  <a:off x="6280049" y="2055335"/>
                  <a:ext cx="731610" cy="920732"/>
                  <a:chOff x="6280049" y="2055335"/>
                  <a:chExt cx="731610" cy="920732"/>
                </a:xfrm>
              </p:grpSpPr>
              <p:grpSp>
                <p:nvGrpSpPr>
                  <p:cNvPr id="205944" name="Group 1379"/>
                  <p:cNvGrpSpPr>
                    <a:grpSpLocks/>
                  </p:cNvGrpSpPr>
                  <p:nvPr/>
                </p:nvGrpSpPr>
                <p:grpSpPr bwMode="auto">
                  <a:xfrm>
                    <a:off x="6280049" y="2055335"/>
                    <a:ext cx="680752" cy="139401"/>
                    <a:chOff x="5414286" y="2921098"/>
                    <a:chExt cx="680752" cy="139401"/>
                  </a:xfrm>
                </p:grpSpPr>
                <p:sp>
                  <p:nvSpPr>
                    <p:cNvPr id="1394" name="Rectangle 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15114" y="2992066"/>
                      <a:ext cx="549972" cy="64228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395" name="AutoShape 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15114" y="2916873"/>
                      <a:ext cx="675469" cy="78327"/>
                    </a:xfrm>
                    <a:prstGeom prst="parallelogram">
                      <a:avLst>
                        <a:gd name="adj" fmla="val 122778"/>
                      </a:avLst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396" name="Freeform 190"/>
                    <p:cNvSpPr>
                      <a:spLocks/>
                    </p:cNvSpPr>
                    <p:nvPr/>
                  </p:nvSpPr>
                  <p:spPr bwMode="auto">
                    <a:xfrm>
                      <a:off x="5968778" y="2918440"/>
                      <a:ext cx="125497" cy="137855"/>
                    </a:xfrm>
                    <a:custGeom>
                      <a:avLst/>
                      <a:gdLst>
                        <a:gd name="T0" fmla="*/ 0 w 169"/>
                        <a:gd name="T1" fmla="*/ 138 h 224"/>
                        <a:gd name="T2" fmla="*/ 0 w 169"/>
                        <a:gd name="T3" fmla="*/ 224 h 224"/>
                        <a:gd name="T4" fmla="*/ 169 w 169"/>
                        <a:gd name="T5" fmla="*/ 77 h 224"/>
                        <a:gd name="T6" fmla="*/ 169 w 169"/>
                        <a:gd name="T7" fmla="*/ 0 h 224"/>
                        <a:gd name="T8" fmla="*/ 0 w 169"/>
                        <a:gd name="T9" fmla="*/ 138 h 22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69"/>
                        <a:gd name="T16" fmla="*/ 0 h 224"/>
                        <a:gd name="T17" fmla="*/ 169 w 169"/>
                        <a:gd name="T18" fmla="*/ 224 h 22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69" h="224">
                          <a:moveTo>
                            <a:pt x="0" y="138"/>
                          </a:moveTo>
                          <a:lnTo>
                            <a:pt x="0" y="224"/>
                          </a:lnTo>
                          <a:lnTo>
                            <a:pt x="169" y="77"/>
                          </a:lnTo>
                          <a:lnTo>
                            <a:pt x="169" y="0"/>
                          </a:lnTo>
                          <a:lnTo>
                            <a:pt x="0" y="138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635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397" name="Freeform 191"/>
                    <p:cNvSpPr>
                      <a:spLocks/>
                    </p:cNvSpPr>
                    <p:nvPr/>
                  </p:nvSpPr>
                  <p:spPr bwMode="auto">
                    <a:xfrm>
                      <a:off x="5500008" y="2932538"/>
                      <a:ext cx="524136" cy="45430"/>
                    </a:xfrm>
                    <a:custGeom>
                      <a:avLst/>
                      <a:gdLst>
                        <a:gd name="T0" fmla="*/ 0 w 280"/>
                        <a:gd name="T1" fmla="*/ 63 h 63"/>
                        <a:gd name="T2" fmla="*/ 37 w 280"/>
                        <a:gd name="T3" fmla="*/ 62 h 63"/>
                        <a:gd name="T4" fmla="*/ 219 w 280"/>
                        <a:gd name="T5" fmla="*/ 0 h 63"/>
                        <a:gd name="T6" fmla="*/ 280 w 280"/>
                        <a:gd name="T7" fmla="*/ 0 h 6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80"/>
                        <a:gd name="T13" fmla="*/ 0 h 63"/>
                        <a:gd name="T14" fmla="*/ 280 w 280"/>
                        <a:gd name="T15" fmla="*/ 63 h 6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80" h="63">
                          <a:moveTo>
                            <a:pt x="0" y="63"/>
                          </a:moveTo>
                          <a:lnTo>
                            <a:pt x="37" y="62"/>
                          </a:lnTo>
                          <a:lnTo>
                            <a:pt x="219" y="0"/>
                          </a:lnTo>
                          <a:lnTo>
                            <a:pt x="280" y="0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398" name="Freeform 192"/>
                    <p:cNvSpPr>
                      <a:spLocks/>
                    </p:cNvSpPr>
                    <p:nvPr/>
                  </p:nvSpPr>
                  <p:spPr bwMode="auto">
                    <a:xfrm>
                      <a:off x="5621815" y="2929405"/>
                      <a:ext cx="302670" cy="53262"/>
                    </a:xfrm>
                    <a:custGeom>
                      <a:avLst/>
                      <a:gdLst>
                        <a:gd name="T0" fmla="*/ 0 w 293"/>
                        <a:gd name="T1" fmla="*/ 0 h 93"/>
                        <a:gd name="T2" fmla="*/ 67 w 293"/>
                        <a:gd name="T3" fmla="*/ 1 h 93"/>
                        <a:gd name="T4" fmla="*/ 195 w 293"/>
                        <a:gd name="T5" fmla="*/ 93 h 93"/>
                        <a:gd name="T6" fmla="*/ 293 w 293"/>
                        <a:gd name="T7" fmla="*/ 93 h 9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93"/>
                        <a:gd name="T13" fmla="*/ 0 h 93"/>
                        <a:gd name="T14" fmla="*/ 293 w 293"/>
                        <a:gd name="T15" fmla="*/ 93 h 9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93" h="93">
                          <a:moveTo>
                            <a:pt x="0" y="0"/>
                          </a:moveTo>
                          <a:lnTo>
                            <a:pt x="67" y="1"/>
                          </a:lnTo>
                          <a:lnTo>
                            <a:pt x="195" y="93"/>
                          </a:lnTo>
                          <a:lnTo>
                            <a:pt x="293" y="93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</p:grpSp>
              <p:cxnSp>
                <p:nvCxnSpPr>
                  <p:cNvPr id="1381" name="Straight Connector 1380"/>
                  <p:cNvCxnSpPr/>
                  <p:nvPr/>
                </p:nvCxnSpPr>
                <p:spPr>
                  <a:xfrm flipH="1">
                    <a:off x="6996950" y="2121604"/>
                    <a:ext cx="11072" cy="847493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2" name="Straight Connector 1381"/>
                  <p:cNvCxnSpPr/>
                  <p:nvPr/>
                </p:nvCxnSpPr>
                <p:spPr>
                  <a:xfrm>
                    <a:off x="6875143" y="2300189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3" name="Straight Connector 1382"/>
                  <p:cNvCxnSpPr/>
                  <p:nvPr/>
                </p:nvCxnSpPr>
                <p:spPr>
                  <a:xfrm>
                    <a:off x="6871453" y="2364416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4" name="Straight Connector 1383"/>
                  <p:cNvCxnSpPr/>
                  <p:nvPr/>
                </p:nvCxnSpPr>
                <p:spPr>
                  <a:xfrm>
                    <a:off x="6871453" y="2441177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5" name="Straight Connector 1384"/>
                  <p:cNvCxnSpPr/>
                  <p:nvPr/>
                </p:nvCxnSpPr>
                <p:spPr>
                  <a:xfrm>
                    <a:off x="6867761" y="2505404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6" name="Straight Connector 1385"/>
                  <p:cNvCxnSpPr/>
                  <p:nvPr/>
                </p:nvCxnSpPr>
                <p:spPr>
                  <a:xfrm>
                    <a:off x="6864071" y="2566499"/>
                    <a:ext cx="14026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7" name="Straight Connector 1386"/>
                  <p:cNvCxnSpPr/>
                  <p:nvPr/>
                </p:nvCxnSpPr>
                <p:spPr>
                  <a:xfrm>
                    <a:off x="6864071" y="2633859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8" name="Straight Connector 1387"/>
                  <p:cNvCxnSpPr/>
                  <p:nvPr/>
                </p:nvCxnSpPr>
                <p:spPr>
                  <a:xfrm>
                    <a:off x="6860378" y="2702787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9" name="Straight Connector 1388"/>
                  <p:cNvCxnSpPr/>
                  <p:nvPr/>
                </p:nvCxnSpPr>
                <p:spPr>
                  <a:xfrm>
                    <a:off x="6867761" y="2771714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0" name="Straight Connector 1389"/>
                  <p:cNvCxnSpPr/>
                  <p:nvPr/>
                </p:nvCxnSpPr>
                <p:spPr>
                  <a:xfrm>
                    <a:off x="6871453" y="2842209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1" name="Straight Connector 1390"/>
                  <p:cNvCxnSpPr/>
                  <p:nvPr/>
                </p:nvCxnSpPr>
                <p:spPr>
                  <a:xfrm>
                    <a:off x="6871453" y="2911136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2" name="Straight Connector 1391"/>
                  <p:cNvCxnSpPr/>
                  <p:nvPr/>
                </p:nvCxnSpPr>
                <p:spPr>
                  <a:xfrm>
                    <a:off x="6875143" y="2975363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3" name="Straight Connector 1392"/>
                  <p:cNvCxnSpPr/>
                  <p:nvPr/>
                </p:nvCxnSpPr>
                <p:spPr>
                  <a:xfrm flipH="1">
                    <a:off x="6875143" y="2127870"/>
                    <a:ext cx="136572" cy="0"/>
                  </a:xfrm>
                  <a:prstGeom prst="line">
                    <a:avLst/>
                  </a:prstGeom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05883" name="Group 1318"/>
              <p:cNvGrpSpPr>
                <a:grpSpLocks/>
              </p:cNvGrpSpPr>
              <p:nvPr/>
            </p:nvGrpSpPr>
            <p:grpSpPr bwMode="auto">
              <a:xfrm>
                <a:off x="2054687" y="4876798"/>
                <a:ext cx="331695" cy="1030941"/>
                <a:chOff x="6240352" y="2055335"/>
                <a:chExt cx="771307" cy="1017716"/>
              </a:xfrm>
            </p:grpSpPr>
            <p:grpSp>
              <p:nvGrpSpPr>
                <p:cNvPr id="205884" name="Group 1319"/>
                <p:cNvGrpSpPr>
                  <a:grpSpLocks/>
                </p:cNvGrpSpPr>
                <p:nvPr/>
              </p:nvGrpSpPr>
              <p:grpSpPr bwMode="auto">
                <a:xfrm>
                  <a:off x="6240352" y="2235573"/>
                  <a:ext cx="697981" cy="837478"/>
                  <a:chOff x="6395998" y="3062424"/>
                  <a:chExt cx="564403" cy="837478"/>
                </a:xfrm>
              </p:grpSpPr>
              <p:sp>
                <p:nvSpPr>
                  <p:cNvPr id="1341" name="Rectangle 1340"/>
                  <p:cNvSpPr/>
                  <p:nvPr/>
                </p:nvSpPr>
                <p:spPr>
                  <a:xfrm>
                    <a:off x="6508755" y="3058113"/>
                    <a:ext cx="447707" cy="745669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342" name="Straight Connector 1341"/>
                  <p:cNvCxnSpPr/>
                  <p:nvPr/>
                </p:nvCxnSpPr>
                <p:spPr>
                  <a:xfrm flipV="1">
                    <a:off x="6846027" y="3058113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43" name="Rectangle 1342"/>
                  <p:cNvSpPr/>
                  <p:nvPr/>
                </p:nvSpPr>
                <p:spPr>
                  <a:xfrm>
                    <a:off x="6475922" y="3067512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344" name="Straight Connector 1343"/>
                  <p:cNvCxnSpPr/>
                  <p:nvPr/>
                </p:nvCxnSpPr>
                <p:spPr>
                  <a:xfrm flipV="1">
                    <a:off x="6395336" y="3058113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45" name="Rectangle 1344"/>
                  <p:cNvSpPr/>
                  <p:nvPr/>
                </p:nvSpPr>
                <p:spPr>
                  <a:xfrm>
                    <a:off x="6816180" y="3701957"/>
                    <a:ext cx="131327" cy="11592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sp>
                <p:nvSpPr>
                  <p:cNvPr id="1346" name="Rectangle 1345"/>
                  <p:cNvSpPr/>
                  <p:nvPr/>
                </p:nvSpPr>
                <p:spPr>
                  <a:xfrm>
                    <a:off x="6404289" y="3153671"/>
                    <a:ext cx="444723" cy="74566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i="0" dirty="0">
                      <a:solidFill>
                        <a:prstClr val="white"/>
                      </a:solidFill>
                      <a:latin typeface="Calibri"/>
                    </a:endParaRPr>
                  </a:p>
                </p:txBody>
              </p:sp>
              <p:cxnSp>
                <p:nvCxnSpPr>
                  <p:cNvPr id="1347" name="Straight Connector 1346"/>
                  <p:cNvCxnSpPr/>
                  <p:nvPr/>
                </p:nvCxnSpPr>
                <p:spPr>
                  <a:xfrm flipV="1">
                    <a:off x="6846027" y="3803782"/>
                    <a:ext cx="113419" cy="9242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5912" name="Group 1347"/>
                  <p:cNvGrpSpPr>
                    <a:grpSpLocks/>
                  </p:cNvGrpSpPr>
                  <p:nvPr/>
                </p:nvGrpSpPr>
                <p:grpSpPr bwMode="auto">
                  <a:xfrm>
                    <a:off x="6400318" y="313742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376" name="Straight Connector 1375"/>
                    <p:cNvCxnSpPr/>
                    <p:nvPr/>
                  </p:nvCxnSpPr>
                  <p:spPr>
                    <a:xfrm flipV="1">
                      <a:off x="7027752" y="2841967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7" name="Straight Connector 1376"/>
                    <p:cNvCxnSpPr/>
                    <p:nvPr/>
                  </p:nvCxnSpPr>
                  <p:spPr>
                    <a:xfrm flipV="1">
                      <a:off x="6574076" y="2934392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5913" name="Group 1348"/>
                  <p:cNvGrpSpPr>
                    <a:grpSpLocks/>
                  </p:cNvGrpSpPr>
                  <p:nvPr/>
                </p:nvGrpSpPr>
                <p:grpSpPr bwMode="auto">
                  <a:xfrm>
                    <a:off x="6399838" y="320328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374" name="Straight Connector 1373"/>
                    <p:cNvCxnSpPr/>
                    <p:nvPr/>
                  </p:nvCxnSpPr>
                  <p:spPr>
                    <a:xfrm flipV="1">
                      <a:off x="7028233" y="2841898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5" name="Straight Connector 1374"/>
                    <p:cNvCxnSpPr/>
                    <p:nvPr/>
                  </p:nvCxnSpPr>
                  <p:spPr>
                    <a:xfrm flipV="1">
                      <a:off x="6574557" y="2934323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5914" name="Group 1349"/>
                  <p:cNvGrpSpPr>
                    <a:grpSpLocks/>
                  </p:cNvGrpSpPr>
                  <p:nvPr/>
                </p:nvGrpSpPr>
                <p:grpSpPr bwMode="auto">
                  <a:xfrm>
                    <a:off x="6399358" y="326914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372" name="Straight Connector 1371"/>
                    <p:cNvCxnSpPr/>
                    <p:nvPr/>
                  </p:nvCxnSpPr>
                  <p:spPr>
                    <a:xfrm flipV="1">
                      <a:off x="7019759" y="2841828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3" name="Straight Connector 1372"/>
                    <p:cNvCxnSpPr/>
                    <p:nvPr/>
                  </p:nvCxnSpPr>
                  <p:spPr>
                    <a:xfrm flipV="1">
                      <a:off x="6581006" y="2934253"/>
                      <a:ext cx="444723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5915" name="Group 1350"/>
                  <p:cNvGrpSpPr>
                    <a:grpSpLocks/>
                  </p:cNvGrpSpPr>
                  <p:nvPr/>
                </p:nvGrpSpPr>
                <p:grpSpPr bwMode="auto">
                  <a:xfrm>
                    <a:off x="6398878" y="333501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370" name="Straight Connector 1369"/>
                    <p:cNvCxnSpPr/>
                    <p:nvPr/>
                  </p:nvCxnSpPr>
                  <p:spPr>
                    <a:xfrm flipV="1">
                      <a:off x="7026208" y="2841758"/>
                      <a:ext cx="107450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1" name="Straight Connector 1370"/>
                    <p:cNvCxnSpPr/>
                    <p:nvPr/>
                  </p:nvCxnSpPr>
                  <p:spPr>
                    <a:xfrm flipV="1">
                      <a:off x="6581486" y="2934183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5916" name="Group 1351"/>
                  <p:cNvGrpSpPr>
                    <a:grpSpLocks/>
                  </p:cNvGrpSpPr>
                  <p:nvPr/>
                </p:nvGrpSpPr>
                <p:grpSpPr bwMode="auto">
                  <a:xfrm>
                    <a:off x="6398398" y="340087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368" name="Straight Connector 1367"/>
                    <p:cNvCxnSpPr/>
                    <p:nvPr/>
                  </p:nvCxnSpPr>
                  <p:spPr>
                    <a:xfrm flipV="1">
                      <a:off x="7026688" y="2841689"/>
                      <a:ext cx="113419" cy="924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69" name="Straight Connector 1368"/>
                    <p:cNvCxnSpPr/>
                    <p:nvPr/>
                  </p:nvCxnSpPr>
                  <p:spPr>
                    <a:xfrm flipV="1">
                      <a:off x="6581965" y="2934114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5917" name="Group 1352"/>
                  <p:cNvGrpSpPr>
                    <a:grpSpLocks/>
                  </p:cNvGrpSpPr>
                  <p:nvPr/>
                </p:nvGrpSpPr>
                <p:grpSpPr bwMode="auto">
                  <a:xfrm>
                    <a:off x="6397918" y="3466741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366" name="Straight Connector 1365"/>
                    <p:cNvCxnSpPr/>
                    <p:nvPr/>
                  </p:nvCxnSpPr>
                  <p:spPr>
                    <a:xfrm flipV="1">
                      <a:off x="7027169" y="2841619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67" name="Straight Connector 1366"/>
                    <p:cNvCxnSpPr/>
                    <p:nvPr/>
                  </p:nvCxnSpPr>
                  <p:spPr>
                    <a:xfrm flipV="1">
                      <a:off x="6582446" y="2938744"/>
                      <a:ext cx="45069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5918" name="Group 1353"/>
                  <p:cNvGrpSpPr>
                    <a:grpSpLocks/>
                  </p:cNvGrpSpPr>
                  <p:nvPr/>
                </p:nvGrpSpPr>
                <p:grpSpPr bwMode="auto">
                  <a:xfrm>
                    <a:off x="6397438" y="3532605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364" name="Straight Connector 1363"/>
                    <p:cNvCxnSpPr/>
                    <p:nvPr/>
                  </p:nvCxnSpPr>
                  <p:spPr>
                    <a:xfrm flipV="1">
                      <a:off x="7027648" y="2841549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65" name="Straight Connector 1364"/>
                    <p:cNvCxnSpPr/>
                    <p:nvPr/>
                  </p:nvCxnSpPr>
                  <p:spPr>
                    <a:xfrm flipV="1">
                      <a:off x="6573973" y="2938674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5919" name="Group 1354"/>
                  <p:cNvGrpSpPr>
                    <a:grpSpLocks/>
                  </p:cNvGrpSpPr>
                  <p:nvPr/>
                </p:nvGrpSpPr>
                <p:grpSpPr bwMode="auto">
                  <a:xfrm>
                    <a:off x="6396958" y="3598469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362" name="Straight Connector 1361"/>
                    <p:cNvCxnSpPr/>
                    <p:nvPr/>
                  </p:nvCxnSpPr>
                  <p:spPr>
                    <a:xfrm flipV="1">
                      <a:off x="7028128" y="2841480"/>
                      <a:ext cx="113419" cy="9712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63" name="Straight Connector 1362"/>
                    <p:cNvCxnSpPr/>
                    <p:nvPr/>
                  </p:nvCxnSpPr>
                  <p:spPr>
                    <a:xfrm flipV="1">
                      <a:off x="6574452" y="2938605"/>
                      <a:ext cx="459645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5920" name="Group 1355"/>
                  <p:cNvGrpSpPr>
                    <a:grpSpLocks/>
                  </p:cNvGrpSpPr>
                  <p:nvPr/>
                </p:nvGrpSpPr>
                <p:grpSpPr bwMode="auto">
                  <a:xfrm>
                    <a:off x="6396478" y="3664333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360" name="Straight Connector 1359"/>
                    <p:cNvCxnSpPr/>
                    <p:nvPr/>
                  </p:nvCxnSpPr>
                  <p:spPr>
                    <a:xfrm flipV="1">
                      <a:off x="7019654" y="2846109"/>
                      <a:ext cx="113419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61" name="Straight Connector 1360"/>
                    <p:cNvCxnSpPr/>
                    <p:nvPr/>
                  </p:nvCxnSpPr>
                  <p:spPr>
                    <a:xfrm flipV="1">
                      <a:off x="6580903" y="2938534"/>
                      <a:ext cx="44472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5921" name="Group 1356"/>
                  <p:cNvGrpSpPr>
                    <a:grpSpLocks/>
                  </p:cNvGrpSpPr>
                  <p:nvPr/>
                </p:nvGrpSpPr>
                <p:grpSpPr bwMode="auto">
                  <a:xfrm>
                    <a:off x="6395998" y="3730197"/>
                    <a:ext cx="559121" cy="92788"/>
                    <a:chOff x="6582044" y="2846082"/>
                    <a:chExt cx="559121" cy="92788"/>
                  </a:xfrm>
                </p:grpSpPr>
                <p:cxnSp>
                  <p:nvCxnSpPr>
                    <p:cNvPr id="1358" name="Straight Connector 1357"/>
                    <p:cNvCxnSpPr/>
                    <p:nvPr/>
                  </p:nvCxnSpPr>
                  <p:spPr>
                    <a:xfrm flipV="1">
                      <a:off x="7026103" y="2846040"/>
                      <a:ext cx="107450" cy="9242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59" name="Straight Connector 1358"/>
                    <p:cNvCxnSpPr/>
                    <p:nvPr/>
                  </p:nvCxnSpPr>
                  <p:spPr>
                    <a:xfrm flipV="1">
                      <a:off x="6581382" y="2938465"/>
                      <a:ext cx="450690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05885" name="Group 1320"/>
                <p:cNvGrpSpPr>
                  <a:grpSpLocks/>
                </p:cNvGrpSpPr>
                <p:nvPr/>
              </p:nvGrpSpPr>
              <p:grpSpPr bwMode="auto">
                <a:xfrm>
                  <a:off x="6280049" y="2055335"/>
                  <a:ext cx="731610" cy="920732"/>
                  <a:chOff x="6280049" y="2055335"/>
                  <a:chExt cx="731610" cy="920732"/>
                </a:xfrm>
              </p:grpSpPr>
              <p:grpSp>
                <p:nvGrpSpPr>
                  <p:cNvPr id="205886" name="Group 1321"/>
                  <p:cNvGrpSpPr>
                    <a:grpSpLocks/>
                  </p:cNvGrpSpPr>
                  <p:nvPr/>
                </p:nvGrpSpPr>
                <p:grpSpPr bwMode="auto">
                  <a:xfrm>
                    <a:off x="6280049" y="2055335"/>
                    <a:ext cx="680752" cy="139401"/>
                    <a:chOff x="5414286" y="2921098"/>
                    <a:chExt cx="680752" cy="139401"/>
                  </a:xfrm>
                </p:grpSpPr>
                <p:sp>
                  <p:nvSpPr>
                    <p:cNvPr id="1336" name="Rectangle 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14372" y="2992066"/>
                      <a:ext cx="549974" cy="64228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337" name="AutoShape 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14372" y="2916873"/>
                      <a:ext cx="675472" cy="78327"/>
                    </a:xfrm>
                    <a:prstGeom prst="parallelogram">
                      <a:avLst>
                        <a:gd name="adj" fmla="val 122778"/>
                      </a:avLst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338" name="Freeform 190"/>
                    <p:cNvSpPr>
                      <a:spLocks/>
                    </p:cNvSpPr>
                    <p:nvPr/>
                  </p:nvSpPr>
                  <p:spPr bwMode="auto">
                    <a:xfrm>
                      <a:off x="5968036" y="2918440"/>
                      <a:ext cx="125497" cy="137855"/>
                    </a:xfrm>
                    <a:custGeom>
                      <a:avLst/>
                      <a:gdLst>
                        <a:gd name="T0" fmla="*/ 0 w 169"/>
                        <a:gd name="T1" fmla="*/ 138 h 224"/>
                        <a:gd name="T2" fmla="*/ 0 w 169"/>
                        <a:gd name="T3" fmla="*/ 224 h 224"/>
                        <a:gd name="T4" fmla="*/ 169 w 169"/>
                        <a:gd name="T5" fmla="*/ 77 h 224"/>
                        <a:gd name="T6" fmla="*/ 169 w 169"/>
                        <a:gd name="T7" fmla="*/ 0 h 224"/>
                        <a:gd name="T8" fmla="*/ 0 w 169"/>
                        <a:gd name="T9" fmla="*/ 138 h 22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69"/>
                        <a:gd name="T16" fmla="*/ 0 h 224"/>
                        <a:gd name="T17" fmla="*/ 169 w 169"/>
                        <a:gd name="T18" fmla="*/ 224 h 22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69" h="224">
                          <a:moveTo>
                            <a:pt x="0" y="138"/>
                          </a:moveTo>
                          <a:lnTo>
                            <a:pt x="0" y="224"/>
                          </a:lnTo>
                          <a:lnTo>
                            <a:pt x="169" y="77"/>
                          </a:lnTo>
                          <a:lnTo>
                            <a:pt x="169" y="0"/>
                          </a:lnTo>
                          <a:lnTo>
                            <a:pt x="0" y="138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6350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339" name="Freeform 191"/>
                    <p:cNvSpPr>
                      <a:spLocks/>
                    </p:cNvSpPr>
                    <p:nvPr/>
                  </p:nvSpPr>
                  <p:spPr bwMode="auto">
                    <a:xfrm>
                      <a:off x="5499268" y="2932538"/>
                      <a:ext cx="524136" cy="45430"/>
                    </a:xfrm>
                    <a:custGeom>
                      <a:avLst/>
                      <a:gdLst>
                        <a:gd name="T0" fmla="*/ 0 w 280"/>
                        <a:gd name="T1" fmla="*/ 63 h 63"/>
                        <a:gd name="T2" fmla="*/ 37 w 280"/>
                        <a:gd name="T3" fmla="*/ 62 h 63"/>
                        <a:gd name="T4" fmla="*/ 219 w 280"/>
                        <a:gd name="T5" fmla="*/ 0 h 63"/>
                        <a:gd name="T6" fmla="*/ 280 w 280"/>
                        <a:gd name="T7" fmla="*/ 0 h 6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80"/>
                        <a:gd name="T13" fmla="*/ 0 h 63"/>
                        <a:gd name="T14" fmla="*/ 280 w 280"/>
                        <a:gd name="T15" fmla="*/ 63 h 6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80" h="63">
                          <a:moveTo>
                            <a:pt x="0" y="63"/>
                          </a:moveTo>
                          <a:lnTo>
                            <a:pt x="37" y="62"/>
                          </a:lnTo>
                          <a:lnTo>
                            <a:pt x="219" y="0"/>
                          </a:lnTo>
                          <a:lnTo>
                            <a:pt x="280" y="0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340" name="Freeform 192"/>
                    <p:cNvSpPr>
                      <a:spLocks/>
                    </p:cNvSpPr>
                    <p:nvPr/>
                  </p:nvSpPr>
                  <p:spPr bwMode="auto">
                    <a:xfrm>
                      <a:off x="5621073" y="2929405"/>
                      <a:ext cx="302670" cy="53262"/>
                    </a:xfrm>
                    <a:custGeom>
                      <a:avLst/>
                      <a:gdLst>
                        <a:gd name="T0" fmla="*/ 0 w 293"/>
                        <a:gd name="T1" fmla="*/ 0 h 93"/>
                        <a:gd name="T2" fmla="*/ 67 w 293"/>
                        <a:gd name="T3" fmla="*/ 1 h 93"/>
                        <a:gd name="T4" fmla="*/ 195 w 293"/>
                        <a:gd name="T5" fmla="*/ 93 h 93"/>
                        <a:gd name="T6" fmla="*/ 293 w 293"/>
                        <a:gd name="T7" fmla="*/ 93 h 9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93"/>
                        <a:gd name="T13" fmla="*/ 0 h 93"/>
                        <a:gd name="T14" fmla="*/ 293 w 293"/>
                        <a:gd name="T15" fmla="*/ 93 h 9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93" h="93">
                          <a:moveTo>
                            <a:pt x="0" y="0"/>
                          </a:moveTo>
                          <a:lnTo>
                            <a:pt x="67" y="1"/>
                          </a:lnTo>
                          <a:lnTo>
                            <a:pt x="195" y="93"/>
                          </a:lnTo>
                          <a:lnTo>
                            <a:pt x="293" y="93"/>
                          </a:lnTo>
                        </a:path>
                      </a:pathLst>
                    </a:custGeom>
                    <a:noFill/>
                    <a:ln w="1587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pPr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i="0" dirty="0">
                        <a:solidFill>
                          <a:prstClr val="black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</p:grpSp>
              <p:cxnSp>
                <p:nvCxnSpPr>
                  <p:cNvPr id="1323" name="Straight Connector 1322"/>
                  <p:cNvCxnSpPr/>
                  <p:nvPr/>
                </p:nvCxnSpPr>
                <p:spPr>
                  <a:xfrm flipH="1">
                    <a:off x="6996209" y="2121604"/>
                    <a:ext cx="11074" cy="847493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4" name="Straight Connector 1323"/>
                  <p:cNvCxnSpPr/>
                  <p:nvPr/>
                </p:nvCxnSpPr>
                <p:spPr>
                  <a:xfrm>
                    <a:off x="6874404" y="2300189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5" name="Straight Connector 1324"/>
                  <p:cNvCxnSpPr/>
                  <p:nvPr/>
                </p:nvCxnSpPr>
                <p:spPr>
                  <a:xfrm>
                    <a:off x="6870711" y="2364416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6" name="Straight Connector 1325"/>
                  <p:cNvCxnSpPr/>
                  <p:nvPr/>
                </p:nvCxnSpPr>
                <p:spPr>
                  <a:xfrm>
                    <a:off x="6870711" y="2441177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7" name="Straight Connector 1326"/>
                  <p:cNvCxnSpPr/>
                  <p:nvPr/>
                </p:nvCxnSpPr>
                <p:spPr>
                  <a:xfrm>
                    <a:off x="6867021" y="2505404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8" name="Straight Connector 1327"/>
                  <p:cNvCxnSpPr/>
                  <p:nvPr/>
                </p:nvCxnSpPr>
                <p:spPr>
                  <a:xfrm>
                    <a:off x="6863329" y="2566499"/>
                    <a:ext cx="14026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9" name="Straight Connector 1328"/>
                  <p:cNvCxnSpPr/>
                  <p:nvPr/>
                </p:nvCxnSpPr>
                <p:spPr>
                  <a:xfrm>
                    <a:off x="6863329" y="2633859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0" name="Straight Connector 1329"/>
                  <p:cNvCxnSpPr/>
                  <p:nvPr/>
                </p:nvCxnSpPr>
                <p:spPr>
                  <a:xfrm>
                    <a:off x="6859639" y="2702787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1" name="Straight Connector 1330"/>
                  <p:cNvCxnSpPr/>
                  <p:nvPr/>
                </p:nvCxnSpPr>
                <p:spPr>
                  <a:xfrm>
                    <a:off x="6867021" y="2771714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2" name="Straight Connector 1331"/>
                  <p:cNvCxnSpPr/>
                  <p:nvPr/>
                </p:nvCxnSpPr>
                <p:spPr>
                  <a:xfrm>
                    <a:off x="6870711" y="2842209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3" name="Straight Connector 1332"/>
                  <p:cNvCxnSpPr/>
                  <p:nvPr/>
                </p:nvCxnSpPr>
                <p:spPr>
                  <a:xfrm>
                    <a:off x="6870711" y="2911136"/>
                    <a:ext cx="136572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4" name="Straight Connector 1333"/>
                  <p:cNvCxnSpPr/>
                  <p:nvPr/>
                </p:nvCxnSpPr>
                <p:spPr>
                  <a:xfrm>
                    <a:off x="6874404" y="2975363"/>
                    <a:ext cx="13657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5" name="Straight Connector 1334"/>
                  <p:cNvCxnSpPr/>
                  <p:nvPr/>
                </p:nvCxnSpPr>
                <p:spPr>
                  <a:xfrm flipH="1">
                    <a:off x="6874404" y="2127870"/>
                    <a:ext cx="136570" cy="0"/>
                  </a:xfrm>
                  <a:prstGeom prst="line">
                    <a:avLst/>
                  </a:prstGeom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1559" name="TextBox 1558"/>
            <p:cNvSpPr txBox="1"/>
            <p:nvPr/>
          </p:nvSpPr>
          <p:spPr>
            <a:xfrm>
              <a:off x="668088" y="4554311"/>
              <a:ext cx="288894" cy="33800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1560" name="TextBox 1559"/>
            <p:cNvSpPr txBox="1"/>
            <p:nvPr/>
          </p:nvSpPr>
          <p:spPr>
            <a:xfrm>
              <a:off x="1068096" y="4552724"/>
              <a:ext cx="288894" cy="33800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1561" name="TextBox 1560"/>
            <p:cNvSpPr txBox="1"/>
            <p:nvPr/>
          </p:nvSpPr>
          <p:spPr>
            <a:xfrm>
              <a:off x="1466515" y="4551137"/>
              <a:ext cx="288894" cy="33800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1562" name="TextBox 1561"/>
            <p:cNvSpPr txBox="1"/>
            <p:nvPr/>
          </p:nvSpPr>
          <p:spPr>
            <a:xfrm>
              <a:off x="1833189" y="4549550"/>
              <a:ext cx="288894" cy="33800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4</a:t>
              </a:r>
            </a:p>
          </p:txBody>
        </p:sp>
        <p:sp>
          <p:nvSpPr>
            <p:cNvPr id="1563" name="TextBox 1562"/>
            <p:cNvSpPr txBox="1"/>
            <p:nvPr/>
          </p:nvSpPr>
          <p:spPr>
            <a:xfrm>
              <a:off x="2260181" y="4547963"/>
              <a:ext cx="288894" cy="33800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1564" name="TextBox 1563"/>
            <p:cNvSpPr txBox="1"/>
            <p:nvPr/>
          </p:nvSpPr>
          <p:spPr>
            <a:xfrm>
              <a:off x="2631617" y="4546376"/>
              <a:ext cx="288894" cy="33800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6</a:t>
              </a:r>
            </a:p>
          </p:txBody>
        </p:sp>
        <p:sp>
          <p:nvSpPr>
            <p:cNvPr id="1565" name="TextBox 1564"/>
            <p:cNvSpPr txBox="1"/>
            <p:nvPr/>
          </p:nvSpPr>
          <p:spPr>
            <a:xfrm>
              <a:off x="3014164" y="4544790"/>
              <a:ext cx="288894" cy="33800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7</a:t>
              </a:r>
            </a:p>
          </p:txBody>
        </p:sp>
        <p:sp>
          <p:nvSpPr>
            <p:cNvPr id="1566" name="TextBox 1565"/>
            <p:cNvSpPr txBox="1"/>
            <p:nvPr/>
          </p:nvSpPr>
          <p:spPr>
            <a:xfrm>
              <a:off x="3391949" y="4549550"/>
              <a:ext cx="288894" cy="33800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rPr>
                <a:t>8</a:t>
              </a:r>
            </a:p>
          </p:txBody>
        </p:sp>
        <p:grpSp>
          <p:nvGrpSpPr>
            <p:cNvPr id="205847" name="Group 187"/>
            <p:cNvGrpSpPr>
              <a:grpSpLocks/>
            </p:cNvGrpSpPr>
            <p:nvPr/>
          </p:nvGrpSpPr>
          <p:grpSpPr bwMode="auto">
            <a:xfrm>
              <a:off x="2646378" y="1872322"/>
              <a:ext cx="1052512" cy="355600"/>
              <a:chOff x="4410" y="1365"/>
              <a:chExt cx="663" cy="224"/>
            </a:xfrm>
          </p:grpSpPr>
          <p:sp>
            <p:nvSpPr>
              <p:cNvPr id="1568" name="Rectangle 188"/>
              <p:cNvSpPr>
                <a:spLocks noChangeArrowheads="1"/>
              </p:cNvSpPr>
              <p:nvPr/>
            </p:nvSpPr>
            <p:spPr bwMode="auto">
              <a:xfrm>
                <a:off x="4410" y="1500"/>
                <a:ext cx="495" cy="87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569" name="AutoShape 189"/>
              <p:cNvSpPr>
                <a:spLocks noChangeArrowheads="1"/>
              </p:cNvSpPr>
              <p:nvPr/>
            </p:nvSpPr>
            <p:spPr bwMode="auto">
              <a:xfrm>
                <a:off x="4410" y="1368"/>
                <a:ext cx="663" cy="135"/>
              </a:xfrm>
              <a:prstGeom prst="parallelogram">
                <a:avLst>
                  <a:gd name="adj" fmla="val 122778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570" name="Freeform 190"/>
              <p:cNvSpPr>
                <a:spLocks/>
              </p:cNvSpPr>
              <p:nvPr/>
            </p:nvSpPr>
            <p:spPr bwMode="auto">
              <a:xfrm>
                <a:off x="4904" y="1365"/>
                <a:ext cx="169" cy="224"/>
              </a:xfrm>
              <a:custGeom>
                <a:avLst/>
                <a:gdLst>
                  <a:gd name="T0" fmla="*/ 0 w 169"/>
                  <a:gd name="T1" fmla="*/ 138 h 224"/>
                  <a:gd name="T2" fmla="*/ 0 w 169"/>
                  <a:gd name="T3" fmla="*/ 224 h 224"/>
                  <a:gd name="T4" fmla="*/ 169 w 169"/>
                  <a:gd name="T5" fmla="*/ 77 h 224"/>
                  <a:gd name="T6" fmla="*/ 169 w 169"/>
                  <a:gd name="T7" fmla="*/ 0 h 224"/>
                  <a:gd name="T8" fmla="*/ 0 w 169"/>
                  <a:gd name="T9" fmla="*/ 138 h 22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69"/>
                  <a:gd name="T16" fmla="*/ 0 h 224"/>
                  <a:gd name="T17" fmla="*/ 169 w 169"/>
                  <a:gd name="T18" fmla="*/ 224 h 22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69" h="224">
                    <a:moveTo>
                      <a:pt x="0" y="138"/>
                    </a:moveTo>
                    <a:lnTo>
                      <a:pt x="0" y="224"/>
                    </a:lnTo>
                    <a:lnTo>
                      <a:pt x="169" y="77"/>
                    </a:lnTo>
                    <a:lnTo>
                      <a:pt x="169" y="0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chemeClr val="accent1"/>
              </a:solidFill>
              <a:ln w="635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571" name="Freeform 191"/>
              <p:cNvSpPr>
                <a:spLocks/>
              </p:cNvSpPr>
              <p:nvPr/>
            </p:nvSpPr>
            <p:spPr bwMode="auto">
              <a:xfrm>
                <a:off x="4475" y="1395"/>
                <a:ext cx="506" cy="80"/>
              </a:xfrm>
              <a:custGeom>
                <a:avLst/>
                <a:gdLst>
                  <a:gd name="T0" fmla="*/ 0 w 280"/>
                  <a:gd name="T1" fmla="*/ 63 h 63"/>
                  <a:gd name="T2" fmla="*/ 37 w 280"/>
                  <a:gd name="T3" fmla="*/ 62 h 63"/>
                  <a:gd name="T4" fmla="*/ 219 w 280"/>
                  <a:gd name="T5" fmla="*/ 0 h 63"/>
                  <a:gd name="T6" fmla="*/ 280 w 280"/>
                  <a:gd name="T7" fmla="*/ 0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0"/>
                  <a:gd name="T13" fmla="*/ 0 h 63"/>
                  <a:gd name="T14" fmla="*/ 280 w 280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0" h="63">
                    <a:moveTo>
                      <a:pt x="0" y="63"/>
                    </a:moveTo>
                    <a:lnTo>
                      <a:pt x="37" y="62"/>
                    </a:lnTo>
                    <a:lnTo>
                      <a:pt x="219" y="0"/>
                    </a:lnTo>
                    <a:lnTo>
                      <a:pt x="280" y="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572" name="Freeform 192"/>
              <p:cNvSpPr>
                <a:spLocks/>
              </p:cNvSpPr>
              <p:nvPr/>
            </p:nvSpPr>
            <p:spPr bwMode="auto">
              <a:xfrm>
                <a:off x="4593" y="1391"/>
                <a:ext cx="293" cy="93"/>
              </a:xfrm>
              <a:custGeom>
                <a:avLst/>
                <a:gdLst>
                  <a:gd name="T0" fmla="*/ 0 w 293"/>
                  <a:gd name="T1" fmla="*/ 0 h 93"/>
                  <a:gd name="T2" fmla="*/ 67 w 293"/>
                  <a:gd name="T3" fmla="*/ 1 h 93"/>
                  <a:gd name="T4" fmla="*/ 195 w 293"/>
                  <a:gd name="T5" fmla="*/ 93 h 93"/>
                  <a:gd name="T6" fmla="*/ 293 w 293"/>
                  <a:gd name="T7" fmla="*/ 93 h 9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93"/>
                  <a:gd name="T13" fmla="*/ 0 h 93"/>
                  <a:gd name="T14" fmla="*/ 293 w 293"/>
                  <a:gd name="T15" fmla="*/ 93 h 9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93" h="93">
                    <a:moveTo>
                      <a:pt x="0" y="0"/>
                    </a:moveTo>
                    <a:lnTo>
                      <a:pt x="67" y="1"/>
                    </a:lnTo>
                    <a:lnTo>
                      <a:pt x="195" y="93"/>
                    </a:lnTo>
                    <a:lnTo>
                      <a:pt x="293" y="93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205848" name="Group 187"/>
            <p:cNvGrpSpPr>
              <a:grpSpLocks/>
            </p:cNvGrpSpPr>
            <p:nvPr/>
          </p:nvGrpSpPr>
          <p:grpSpPr bwMode="auto">
            <a:xfrm>
              <a:off x="5819864" y="1872322"/>
              <a:ext cx="1052512" cy="355600"/>
              <a:chOff x="4410" y="1365"/>
              <a:chExt cx="663" cy="224"/>
            </a:xfrm>
          </p:grpSpPr>
          <p:sp>
            <p:nvSpPr>
              <p:cNvPr id="1574" name="Rectangle 188"/>
              <p:cNvSpPr>
                <a:spLocks noChangeArrowheads="1"/>
              </p:cNvSpPr>
              <p:nvPr/>
            </p:nvSpPr>
            <p:spPr bwMode="auto">
              <a:xfrm>
                <a:off x="4410" y="1500"/>
                <a:ext cx="495" cy="87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575" name="AutoShape 189"/>
              <p:cNvSpPr>
                <a:spLocks noChangeArrowheads="1"/>
              </p:cNvSpPr>
              <p:nvPr/>
            </p:nvSpPr>
            <p:spPr bwMode="auto">
              <a:xfrm>
                <a:off x="4410" y="1368"/>
                <a:ext cx="663" cy="135"/>
              </a:xfrm>
              <a:prstGeom prst="parallelogram">
                <a:avLst>
                  <a:gd name="adj" fmla="val 122778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576" name="Freeform 190"/>
              <p:cNvSpPr>
                <a:spLocks/>
              </p:cNvSpPr>
              <p:nvPr/>
            </p:nvSpPr>
            <p:spPr bwMode="auto">
              <a:xfrm>
                <a:off x="4904" y="1365"/>
                <a:ext cx="169" cy="224"/>
              </a:xfrm>
              <a:custGeom>
                <a:avLst/>
                <a:gdLst>
                  <a:gd name="T0" fmla="*/ 0 w 169"/>
                  <a:gd name="T1" fmla="*/ 138 h 224"/>
                  <a:gd name="T2" fmla="*/ 0 w 169"/>
                  <a:gd name="T3" fmla="*/ 224 h 224"/>
                  <a:gd name="T4" fmla="*/ 169 w 169"/>
                  <a:gd name="T5" fmla="*/ 77 h 224"/>
                  <a:gd name="T6" fmla="*/ 169 w 169"/>
                  <a:gd name="T7" fmla="*/ 0 h 224"/>
                  <a:gd name="T8" fmla="*/ 0 w 169"/>
                  <a:gd name="T9" fmla="*/ 138 h 22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69"/>
                  <a:gd name="T16" fmla="*/ 0 h 224"/>
                  <a:gd name="T17" fmla="*/ 169 w 169"/>
                  <a:gd name="T18" fmla="*/ 224 h 22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69" h="224">
                    <a:moveTo>
                      <a:pt x="0" y="138"/>
                    </a:moveTo>
                    <a:lnTo>
                      <a:pt x="0" y="224"/>
                    </a:lnTo>
                    <a:lnTo>
                      <a:pt x="169" y="77"/>
                    </a:lnTo>
                    <a:lnTo>
                      <a:pt x="169" y="0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chemeClr val="accent1"/>
              </a:solidFill>
              <a:ln w="635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577" name="Freeform 191"/>
              <p:cNvSpPr>
                <a:spLocks/>
              </p:cNvSpPr>
              <p:nvPr/>
            </p:nvSpPr>
            <p:spPr bwMode="auto">
              <a:xfrm>
                <a:off x="4475" y="1395"/>
                <a:ext cx="506" cy="80"/>
              </a:xfrm>
              <a:custGeom>
                <a:avLst/>
                <a:gdLst>
                  <a:gd name="T0" fmla="*/ 0 w 280"/>
                  <a:gd name="T1" fmla="*/ 63 h 63"/>
                  <a:gd name="T2" fmla="*/ 37 w 280"/>
                  <a:gd name="T3" fmla="*/ 62 h 63"/>
                  <a:gd name="T4" fmla="*/ 219 w 280"/>
                  <a:gd name="T5" fmla="*/ 0 h 63"/>
                  <a:gd name="T6" fmla="*/ 280 w 280"/>
                  <a:gd name="T7" fmla="*/ 0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0"/>
                  <a:gd name="T13" fmla="*/ 0 h 63"/>
                  <a:gd name="T14" fmla="*/ 280 w 280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0" h="63">
                    <a:moveTo>
                      <a:pt x="0" y="63"/>
                    </a:moveTo>
                    <a:lnTo>
                      <a:pt x="37" y="62"/>
                    </a:lnTo>
                    <a:lnTo>
                      <a:pt x="219" y="0"/>
                    </a:lnTo>
                    <a:lnTo>
                      <a:pt x="280" y="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578" name="Freeform 192"/>
              <p:cNvSpPr>
                <a:spLocks/>
              </p:cNvSpPr>
              <p:nvPr/>
            </p:nvSpPr>
            <p:spPr bwMode="auto">
              <a:xfrm>
                <a:off x="4593" y="1391"/>
                <a:ext cx="293" cy="93"/>
              </a:xfrm>
              <a:custGeom>
                <a:avLst/>
                <a:gdLst>
                  <a:gd name="T0" fmla="*/ 0 w 293"/>
                  <a:gd name="T1" fmla="*/ 0 h 93"/>
                  <a:gd name="T2" fmla="*/ 67 w 293"/>
                  <a:gd name="T3" fmla="*/ 1 h 93"/>
                  <a:gd name="T4" fmla="*/ 195 w 293"/>
                  <a:gd name="T5" fmla="*/ 93 h 93"/>
                  <a:gd name="T6" fmla="*/ 293 w 293"/>
                  <a:gd name="T7" fmla="*/ 93 h 9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93"/>
                  <a:gd name="T13" fmla="*/ 0 h 93"/>
                  <a:gd name="T14" fmla="*/ 293 w 293"/>
                  <a:gd name="T15" fmla="*/ 93 h 9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93" h="93">
                    <a:moveTo>
                      <a:pt x="0" y="0"/>
                    </a:moveTo>
                    <a:lnTo>
                      <a:pt x="67" y="1"/>
                    </a:lnTo>
                    <a:lnTo>
                      <a:pt x="195" y="93"/>
                    </a:lnTo>
                    <a:lnTo>
                      <a:pt x="293" y="93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i="0" dirty="0">
                  <a:solidFill>
                    <a:prstClr val="black"/>
                  </a:solidFill>
                  <a:latin typeface="Calibri"/>
                  <a:ea typeface="+mn-ea"/>
                  <a:cs typeface="+mn-cs"/>
                </a:endParaRPr>
              </a:p>
            </p:txBody>
          </p:sp>
        </p:grpSp>
        <p:cxnSp>
          <p:nvCxnSpPr>
            <p:cNvPr id="20" name="Straight Connector 19"/>
            <p:cNvCxnSpPr/>
            <p:nvPr/>
          </p:nvCxnSpPr>
          <p:spPr>
            <a:xfrm flipH="1">
              <a:off x="1368101" y="2215235"/>
              <a:ext cx="1588" cy="51415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9" name="Straight Connector 1578"/>
            <p:cNvCxnSpPr/>
            <p:nvPr/>
          </p:nvCxnSpPr>
          <p:spPr>
            <a:xfrm flipH="1">
              <a:off x="3074483" y="2224757"/>
              <a:ext cx="0" cy="51415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0" name="Straight Connector 1579"/>
            <p:cNvCxnSpPr/>
            <p:nvPr/>
          </p:nvCxnSpPr>
          <p:spPr>
            <a:xfrm flipH="1">
              <a:off x="4953883" y="2226343"/>
              <a:ext cx="1587" cy="51415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1" name="Straight Connector 1580"/>
            <p:cNvCxnSpPr/>
            <p:nvPr/>
          </p:nvCxnSpPr>
          <p:spPr>
            <a:xfrm flipH="1">
              <a:off x="6515817" y="2227930"/>
              <a:ext cx="1587" cy="51415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2" name="Straight Connector 1581"/>
            <p:cNvCxnSpPr>
              <a:endCxn id="71" idx="0"/>
            </p:cNvCxnSpPr>
            <p:nvPr/>
          </p:nvCxnSpPr>
          <p:spPr>
            <a:xfrm flipH="1">
              <a:off x="1607788" y="2221583"/>
              <a:ext cx="1127005" cy="51415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3" name="Straight Connector 1582"/>
            <p:cNvCxnSpPr/>
            <p:nvPr/>
          </p:nvCxnSpPr>
          <p:spPr>
            <a:xfrm flipH="1">
              <a:off x="3193532" y="2221583"/>
              <a:ext cx="1304786" cy="52367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4" name="Straight Connector 1583"/>
            <p:cNvCxnSpPr/>
            <p:nvPr/>
          </p:nvCxnSpPr>
          <p:spPr>
            <a:xfrm flipH="1">
              <a:off x="5122140" y="2253321"/>
              <a:ext cx="1301612" cy="5062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5" name="Straight Connector 1584"/>
            <p:cNvCxnSpPr>
              <a:endCxn id="71" idx="1"/>
            </p:cNvCxnSpPr>
            <p:nvPr/>
          </p:nvCxnSpPr>
          <p:spPr>
            <a:xfrm flipH="1">
              <a:off x="1739536" y="2231104"/>
              <a:ext cx="2596874" cy="50463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6" name="Straight Connector 1585"/>
            <p:cNvCxnSpPr/>
            <p:nvPr/>
          </p:nvCxnSpPr>
          <p:spPr>
            <a:xfrm flipH="1">
              <a:off x="3518935" y="2242212"/>
              <a:ext cx="2807989" cy="49511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7" name="Straight Connector 1586"/>
            <p:cNvCxnSpPr/>
            <p:nvPr/>
          </p:nvCxnSpPr>
          <p:spPr>
            <a:xfrm flipH="1">
              <a:off x="1977636" y="2253321"/>
              <a:ext cx="3950869" cy="49511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8" name="Straight Connector 1587"/>
            <p:cNvCxnSpPr>
              <a:stCxn id="52" idx="2"/>
            </p:cNvCxnSpPr>
            <p:nvPr/>
          </p:nvCxnSpPr>
          <p:spPr>
            <a:xfrm>
              <a:off x="1476039" y="2223169"/>
              <a:ext cx="1552410" cy="51732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9" name="Straight Connector 1588"/>
            <p:cNvCxnSpPr/>
            <p:nvPr/>
          </p:nvCxnSpPr>
          <p:spPr>
            <a:xfrm>
              <a:off x="1623662" y="2223169"/>
              <a:ext cx="3014342" cy="52526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0" name="Straight Connector 1589"/>
            <p:cNvCxnSpPr>
              <a:stCxn id="54" idx="1"/>
            </p:cNvCxnSpPr>
            <p:nvPr/>
          </p:nvCxnSpPr>
          <p:spPr>
            <a:xfrm>
              <a:off x="1868111" y="2226343"/>
              <a:ext cx="4342939" cy="54589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>
              <a:stCxn id="1306" idx="0"/>
            </p:cNvCxnSpPr>
            <p:nvPr/>
          </p:nvCxnSpPr>
          <p:spPr>
            <a:xfrm flipH="1" flipV="1">
              <a:off x="3166548" y="2239038"/>
              <a:ext cx="1596855" cy="52526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1" name="Straight Connector 1590"/>
            <p:cNvCxnSpPr>
              <a:stCxn id="1553" idx="0"/>
            </p:cNvCxnSpPr>
            <p:nvPr/>
          </p:nvCxnSpPr>
          <p:spPr>
            <a:xfrm flipH="1" flipV="1">
              <a:off x="3342741" y="2232691"/>
              <a:ext cx="2984183" cy="53795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2" name="Straight Connector 1591"/>
            <p:cNvCxnSpPr>
              <a:stCxn id="1553" idx="1"/>
            </p:cNvCxnSpPr>
            <p:nvPr/>
          </p:nvCxnSpPr>
          <p:spPr>
            <a:xfrm flipH="1" flipV="1">
              <a:off x="4639591" y="2226343"/>
              <a:ext cx="1819082" cy="54430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5826" name="Rectangle 5"/>
          <p:cNvSpPr txBox="1">
            <a:spLocks noChangeArrowheads="1"/>
          </p:cNvSpPr>
          <p:nvPr/>
        </p:nvSpPr>
        <p:spPr bwMode="auto">
          <a:xfrm>
            <a:off x="546100" y="115888"/>
            <a:ext cx="77724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400" i="0" dirty="0">
                <a:solidFill>
                  <a:srgbClr val="000099"/>
                </a:solidFill>
                <a:latin typeface="Gill Sans MT" charset="0"/>
              </a:rPr>
              <a:t>Data center networks </a:t>
            </a:r>
          </a:p>
        </p:txBody>
      </p:sp>
      <p:pic>
        <p:nvPicPr>
          <p:cNvPr id="205827" name="Picture 20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823913"/>
            <a:ext cx="5183188" cy="20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28" name="Rectangle 6"/>
          <p:cNvSpPr txBox="1">
            <a:spLocks noChangeArrowheads="1"/>
          </p:cNvSpPr>
          <p:nvPr/>
        </p:nvSpPr>
        <p:spPr bwMode="auto">
          <a:xfrm>
            <a:off x="590550" y="1166813"/>
            <a:ext cx="827405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279400" indent="-279400" eaLnBrk="1" hangingPunct="1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i="0" dirty="0">
                <a:latin typeface="Gill Sans MT" charset="0"/>
              </a:rPr>
              <a:t>rich interconnection among switches, racks:</a:t>
            </a:r>
          </a:p>
          <a:p>
            <a:pPr marL="681038" lvl="1" indent="-223838" eaLnBrk="1" hangingPunct="1">
              <a:spcBef>
                <a:spcPct val="20000"/>
              </a:spcBef>
              <a:buClr>
                <a:srgbClr val="000099"/>
              </a:buClr>
              <a:buFont typeface="Arial"/>
              <a:buChar char="•"/>
            </a:pPr>
            <a:r>
              <a:rPr lang="en-US" i="0" dirty="0">
                <a:latin typeface="Gill Sans MT" charset="0"/>
              </a:rPr>
              <a:t>increased throughput between racks (multiple routing paths possible)</a:t>
            </a:r>
          </a:p>
          <a:p>
            <a:pPr marL="681038" lvl="1" indent="-223838" eaLnBrk="1" hangingPunct="1">
              <a:spcBef>
                <a:spcPct val="20000"/>
              </a:spcBef>
              <a:buClr>
                <a:srgbClr val="000099"/>
              </a:buClr>
              <a:buFont typeface="Arial"/>
              <a:buChar char="•"/>
            </a:pPr>
            <a:r>
              <a:rPr lang="en-US" i="0" dirty="0">
                <a:latin typeface="Gill Sans MT" charset="0"/>
              </a:rPr>
              <a:t>increased reliability via redundancy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endParaRPr lang="en-US" sz="3200" dirty="0">
              <a:latin typeface="Gill Sans MT" charset="0"/>
            </a:endParaRPr>
          </a:p>
        </p:txBody>
      </p:sp>
      <p:sp>
        <p:nvSpPr>
          <p:cNvPr id="106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5</a:t>
            </a:fld>
            <a:endParaRPr lang="en-US" sz="1200" dirty="0">
              <a:latin typeface="Tahoma" charset="0"/>
            </a:endParaRPr>
          </a:p>
        </p:txBody>
      </p:sp>
      <p:sp>
        <p:nvSpPr>
          <p:cNvPr id="106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17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851" name="Picture 5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1028700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Link layer, </a:t>
            </a:r>
            <a:r>
              <a:rPr lang="en-US" sz="4000" dirty="0">
                <a:latin typeface="Gill Sans MT" charset="0"/>
                <a:cs typeface="+mj-cs"/>
              </a:rPr>
              <a:t>LAN</a:t>
            </a:r>
            <a:r>
              <a:rPr lang="en-US" dirty="0">
                <a:latin typeface="Gill Sans MT" charset="0"/>
                <a:cs typeface="+mj-cs"/>
              </a:rPr>
              <a:t>s: outline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3922713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6.1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introduction, services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6.2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error detection, correction 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6.3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multiple access protocols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64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Gill Sans MT" charset="0"/>
                <a:cs typeface="+mn-cs"/>
              </a:rPr>
              <a:t>LANs</a:t>
            </a:r>
            <a:endParaRPr lang="en-US" dirty="0">
              <a:solidFill>
                <a:srgbClr val="000000"/>
              </a:solidFill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addressing, ARP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Ethernet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s</a:t>
            </a:r>
            <a:r>
              <a:rPr lang="en-US" dirty="0" smtClean="0">
                <a:latin typeface="Gill Sans MT" charset="0"/>
              </a:rPr>
              <a:t>witches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VLANS</a:t>
            </a:r>
            <a:endParaRPr lang="en-US" dirty="0">
              <a:latin typeface="Gill Sans MT" charset="0"/>
            </a:endParaRPr>
          </a:p>
        </p:txBody>
      </p:sp>
      <p:sp>
        <p:nvSpPr>
          <p:cNvPr id="307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54475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6.5</a:t>
            </a:r>
            <a:r>
              <a:rPr lang="en-US" dirty="0" smtClean="0">
                <a:latin typeface="Gill Sans MT" charset="0"/>
                <a:cs typeface="+mn-cs"/>
              </a:rPr>
              <a:t> link </a:t>
            </a:r>
            <a:r>
              <a:rPr lang="en-US" dirty="0">
                <a:latin typeface="Gill Sans MT" charset="0"/>
                <a:cs typeface="+mn-cs"/>
              </a:rPr>
              <a:t>v</a:t>
            </a:r>
            <a:r>
              <a:rPr lang="en-US" dirty="0" smtClean="0">
                <a:latin typeface="Gill Sans MT" charset="0"/>
                <a:cs typeface="+mn-cs"/>
              </a:rPr>
              <a:t>irtualization</a:t>
            </a:r>
            <a:r>
              <a:rPr lang="en-US" dirty="0">
                <a:latin typeface="Gill Sans MT" charset="0"/>
                <a:cs typeface="+mn-cs"/>
              </a:rPr>
              <a:t>: </a:t>
            </a:r>
            <a:r>
              <a:rPr lang="en-US" dirty="0" smtClean="0">
                <a:latin typeface="Gill Sans MT" charset="0"/>
                <a:cs typeface="+mn-cs"/>
              </a:rPr>
              <a:t>MPLS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6.6</a:t>
            </a:r>
            <a:r>
              <a:rPr lang="en-US" dirty="0" smtClean="0">
                <a:latin typeface="Gill Sans MT" charset="0"/>
                <a:cs typeface="+mn-cs"/>
              </a:rPr>
              <a:t> data center networking</a:t>
            </a:r>
            <a:endParaRPr lang="en-US" dirty="0">
              <a:latin typeface="Gill Sans MT" charset="0"/>
              <a:cs typeface="+mn-cs"/>
            </a:endParaRP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6.7 </a:t>
            </a: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a day in the life of a web request</a:t>
            </a:r>
          </a:p>
          <a:p>
            <a:pPr marL="457200" indent="-457200">
              <a:buFont typeface="Wingdings" charset="0"/>
              <a:buNone/>
              <a:defRPr/>
            </a:pPr>
            <a:endParaRPr lang="en-US" sz="2600" dirty="0">
              <a:latin typeface="Gill Sans MT" charset="0"/>
              <a:cs typeface="+mn-cs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6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10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34338" cy="1143000"/>
          </a:xfrm>
        </p:spPr>
        <p:txBody>
          <a:bodyPr/>
          <a:lstStyle/>
          <a:p>
            <a:pPr>
              <a:defRPr/>
            </a:pPr>
            <a:r>
              <a:rPr lang="en-US" sz="3200" i="1" dirty="0">
                <a:solidFill>
                  <a:srgbClr val="C00000"/>
                </a:solidFill>
                <a:latin typeface="Gill Sans MT" charset="0"/>
                <a:cs typeface="+mj-cs"/>
              </a:rPr>
              <a:t>Synthesis: </a:t>
            </a:r>
            <a:r>
              <a:rPr lang="en-US" sz="3200" dirty="0">
                <a:latin typeface="Gill Sans MT" charset="0"/>
                <a:cs typeface="+mj-cs"/>
              </a:rPr>
              <a:t>a day in the life of a web request</a:t>
            </a:r>
          </a:p>
        </p:txBody>
      </p:sp>
      <p:sp>
        <p:nvSpPr>
          <p:cNvPr id="860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38263"/>
            <a:ext cx="7772400" cy="46482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journey down protocol stack complete!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application, transport, network, link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putting-it-all-together: synthesis!</a:t>
            </a:r>
          </a:p>
          <a:p>
            <a:pPr lvl="1">
              <a:defRPr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goal:</a:t>
            </a:r>
            <a:r>
              <a:rPr lang="en-US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identify, review, understand protocols (at all layers) involved in seemingly simple scenario: requesting www page</a:t>
            </a:r>
          </a:p>
          <a:p>
            <a:pPr lvl="1">
              <a:defRPr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scenario:</a:t>
            </a:r>
            <a:r>
              <a:rPr lang="en-US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student attaches laptop to campus network, requests/receives www.google.com </a:t>
            </a:r>
          </a:p>
          <a:p>
            <a:pPr>
              <a:defRPr/>
            </a:pPr>
            <a:endParaRPr lang="en-US" dirty="0">
              <a:latin typeface="Gill Sans MT" charset="0"/>
              <a:cs typeface="+mn-cs"/>
            </a:endParaRPr>
          </a:p>
          <a:p>
            <a:pPr>
              <a:defRPr/>
            </a:pPr>
            <a:endParaRPr lang="en-US" dirty="0">
              <a:latin typeface="Gill Sans MT" charset="0"/>
              <a:cs typeface="+mn-cs"/>
            </a:endParaRPr>
          </a:p>
        </p:txBody>
      </p:sp>
      <p:pic>
        <p:nvPicPr>
          <p:cNvPr id="208901" name="Picture 1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5" y="971550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7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7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3" name="Freeform 406"/>
          <p:cNvSpPr>
            <a:spLocks/>
          </p:cNvSpPr>
          <p:nvPr/>
        </p:nvSpPr>
        <p:spPr bwMode="auto">
          <a:xfrm>
            <a:off x="4751388" y="706438"/>
            <a:ext cx="3894137" cy="3192462"/>
          </a:xfrm>
          <a:custGeom>
            <a:avLst/>
            <a:gdLst>
              <a:gd name="T0" fmla="*/ 2147483647 w 2453"/>
              <a:gd name="T1" fmla="*/ 2147483647 h 2011"/>
              <a:gd name="T2" fmla="*/ 2147483647 w 2453"/>
              <a:gd name="T3" fmla="*/ 2147483647 h 2011"/>
              <a:gd name="T4" fmla="*/ 2147483647 w 2453"/>
              <a:gd name="T5" fmla="*/ 2147483647 h 2011"/>
              <a:gd name="T6" fmla="*/ 2147483647 w 2453"/>
              <a:gd name="T7" fmla="*/ 2147483647 h 2011"/>
              <a:gd name="T8" fmla="*/ 2147483647 w 2453"/>
              <a:gd name="T9" fmla="*/ 2147483647 h 2011"/>
              <a:gd name="T10" fmla="*/ 2147483647 w 2453"/>
              <a:gd name="T11" fmla="*/ 2147483647 h 2011"/>
              <a:gd name="T12" fmla="*/ 2147483647 w 2453"/>
              <a:gd name="T13" fmla="*/ 2147483647 h 2011"/>
              <a:gd name="T14" fmla="*/ 2147483647 w 2453"/>
              <a:gd name="T15" fmla="*/ 2147483647 h 2011"/>
              <a:gd name="T16" fmla="*/ 2147483647 w 2453"/>
              <a:gd name="T17" fmla="*/ 2147483647 h 2011"/>
              <a:gd name="T18" fmla="*/ 2147483647 w 2453"/>
              <a:gd name="T19" fmla="*/ 2147483647 h 2011"/>
              <a:gd name="T20" fmla="*/ 2147483647 w 2453"/>
              <a:gd name="T21" fmla="*/ 2147483647 h 2011"/>
              <a:gd name="T22" fmla="*/ 2147483647 w 2453"/>
              <a:gd name="T23" fmla="*/ 2147483647 h 2011"/>
              <a:gd name="T24" fmla="*/ 2147483647 w 2453"/>
              <a:gd name="T25" fmla="*/ 2147483647 h 2011"/>
              <a:gd name="T26" fmla="*/ 2147483647 w 2453"/>
              <a:gd name="T27" fmla="*/ 2147483647 h 2011"/>
              <a:gd name="T28" fmla="*/ 2147483647 w 2453"/>
              <a:gd name="T29" fmla="*/ 2147483647 h 2011"/>
              <a:gd name="T30" fmla="*/ 2147483647 w 2453"/>
              <a:gd name="T31" fmla="*/ 2147483647 h 2011"/>
              <a:gd name="T32" fmla="*/ 2147483647 w 2453"/>
              <a:gd name="T33" fmla="*/ 2147483647 h 2011"/>
              <a:gd name="T34" fmla="*/ 2147483647 w 2453"/>
              <a:gd name="T35" fmla="*/ 2147483647 h 2011"/>
              <a:gd name="T36" fmla="*/ 2147483647 w 2453"/>
              <a:gd name="T37" fmla="*/ 2147483647 h 2011"/>
              <a:gd name="T38" fmla="*/ 2147483647 w 2453"/>
              <a:gd name="T39" fmla="*/ 2147483647 h 2011"/>
              <a:gd name="T40" fmla="*/ 2147483647 w 2453"/>
              <a:gd name="T41" fmla="*/ 2147483647 h 2011"/>
              <a:gd name="T42" fmla="*/ 2147483647 w 2453"/>
              <a:gd name="T43" fmla="*/ 2147483647 h 2011"/>
              <a:gd name="T44" fmla="*/ 2147483647 w 2453"/>
              <a:gd name="T45" fmla="*/ 2147483647 h 2011"/>
              <a:gd name="T46" fmla="*/ 2147483647 w 2453"/>
              <a:gd name="T47" fmla="*/ 2147483647 h 201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2453" h="2011">
                <a:moveTo>
                  <a:pt x="84" y="632"/>
                </a:moveTo>
                <a:cubicBezTo>
                  <a:pt x="51" y="704"/>
                  <a:pt x="28" y="747"/>
                  <a:pt x="16" y="809"/>
                </a:cubicBezTo>
                <a:cubicBezTo>
                  <a:pt x="4" y="871"/>
                  <a:pt x="0" y="949"/>
                  <a:pt x="9" y="1005"/>
                </a:cubicBezTo>
                <a:cubicBezTo>
                  <a:pt x="18" y="1061"/>
                  <a:pt x="44" y="1087"/>
                  <a:pt x="70" y="1147"/>
                </a:cubicBezTo>
                <a:cubicBezTo>
                  <a:pt x="96" y="1207"/>
                  <a:pt x="130" y="1314"/>
                  <a:pt x="165" y="1364"/>
                </a:cubicBezTo>
                <a:cubicBezTo>
                  <a:pt x="200" y="1414"/>
                  <a:pt x="216" y="1402"/>
                  <a:pt x="280" y="1446"/>
                </a:cubicBezTo>
                <a:cubicBezTo>
                  <a:pt x="344" y="1490"/>
                  <a:pt x="404" y="1587"/>
                  <a:pt x="549" y="1627"/>
                </a:cubicBezTo>
                <a:cubicBezTo>
                  <a:pt x="694" y="1667"/>
                  <a:pt x="987" y="1631"/>
                  <a:pt x="1152" y="1687"/>
                </a:cubicBezTo>
                <a:cubicBezTo>
                  <a:pt x="1317" y="1743"/>
                  <a:pt x="1455" y="1919"/>
                  <a:pt x="1542" y="1965"/>
                </a:cubicBezTo>
                <a:cubicBezTo>
                  <a:pt x="1629" y="2011"/>
                  <a:pt x="1610" y="1968"/>
                  <a:pt x="1675" y="1965"/>
                </a:cubicBezTo>
                <a:cubicBezTo>
                  <a:pt x="1740" y="1962"/>
                  <a:pt x="1816" y="1974"/>
                  <a:pt x="1933" y="1945"/>
                </a:cubicBezTo>
                <a:cubicBezTo>
                  <a:pt x="2050" y="1916"/>
                  <a:pt x="2299" y="1866"/>
                  <a:pt x="2376" y="1793"/>
                </a:cubicBezTo>
                <a:cubicBezTo>
                  <a:pt x="2453" y="1720"/>
                  <a:pt x="2410" y="1591"/>
                  <a:pt x="2396" y="1508"/>
                </a:cubicBezTo>
                <a:cubicBezTo>
                  <a:pt x="2382" y="1425"/>
                  <a:pt x="2301" y="1408"/>
                  <a:pt x="2293" y="1297"/>
                </a:cubicBezTo>
                <a:cubicBezTo>
                  <a:pt x="2285" y="1186"/>
                  <a:pt x="2339" y="950"/>
                  <a:pt x="2347" y="843"/>
                </a:cubicBezTo>
                <a:cubicBezTo>
                  <a:pt x="2355" y="736"/>
                  <a:pt x="2368" y="717"/>
                  <a:pt x="2340" y="653"/>
                </a:cubicBezTo>
                <a:cubicBezTo>
                  <a:pt x="2312" y="589"/>
                  <a:pt x="2247" y="537"/>
                  <a:pt x="2177" y="456"/>
                </a:cubicBezTo>
                <a:cubicBezTo>
                  <a:pt x="2107" y="375"/>
                  <a:pt x="2016" y="235"/>
                  <a:pt x="1920" y="165"/>
                </a:cubicBezTo>
                <a:cubicBezTo>
                  <a:pt x="1824" y="95"/>
                  <a:pt x="1716" y="61"/>
                  <a:pt x="1601" y="36"/>
                </a:cubicBezTo>
                <a:cubicBezTo>
                  <a:pt x="1486" y="11"/>
                  <a:pt x="1343" y="0"/>
                  <a:pt x="1229" y="16"/>
                </a:cubicBezTo>
                <a:cubicBezTo>
                  <a:pt x="1115" y="32"/>
                  <a:pt x="1042" y="90"/>
                  <a:pt x="917" y="131"/>
                </a:cubicBezTo>
                <a:cubicBezTo>
                  <a:pt x="792" y="172"/>
                  <a:pt x="595" y="219"/>
                  <a:pt x="477" y="260"/>
                </a:cubicBezTo>
                <a:cubicBezTo>
                  <a:pt x="359" y="301"/>
                  <a:pt x="280" y="311"/>
                  <a:pt x="212" y="375"/>
                </a:cubicBezTo>
                <a:cubicBezTo>
                  <a:pt x="144" y="439"/>
                  <a:pt x="117" y="560"/>
                  <a:pt x="84" y="632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8704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96838"/>
            <a:ext cx="8034338" cy="973137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Gill Sans MT" charset="0"/>
                <a:cs typeface="+mj-cs"/>
              </a:rPr>
              <a:t>A day in the life: scenario</a:t>
            </a:r>
          </a:p>
        </p:txBody>
      </p:sp>
      <p:sp>
        <p:nvSpPr>
          <p:cNvPr id="209925" name="Freeform 3"/>
          <p:cNvSpPr>
            <a:spLocks/>
          </p:cNvSpPr>
          <p:nvPr/>
        </p:nvSpPr>
        <p:spPr bwMode="auto">
          <a:xfrm>
            <a:off x="611188" y="1273175"/>
            <a:ext cx="3554412" cy="2754313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209926" name="Group 4"/>
          <p:cNvGrpSpPr>
            <a:grpSpLocks/>
          </p:cNvGrpSpPr>
          <p:nvPr/>
        </p:nvGrpSpPr>
        <p:grpSpPr bwMode="auto">
          <a:xfrm>
            <a:off x="5383213" y="2679700"/>
            <a:ext cx="757237" cy="379413"/>
            <a:chOff x="2466" y="2026"/>
            <a:chExt cx="477" cy="282"/>
          </a:xfrm>
        </p:grpSpPr>
        <p:sp>
          <p:nvSpPr>
            <p:cNvPr id="210197" name="Oval 5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0198" name="Line 6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99" name="Rectangle 7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0200" name="Oval 8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0201" name="Group 9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208" name="Line 1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209" name="Line 1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210" name="Line 1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0202" name="Group 13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205" name="Line 1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206" name="Line 1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207" name="Line 1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0203" name="Line 17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204" name="Line 18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209927" name="Group 19"/>
          <p:cNvGrpSpPr>
            <a:grpSpLocks/>
          </p:cNvGrpSpPr>
          <p:nvPr/>
        </p:nvGrpSpPr>
        <p:grpSpPr bwMode="auto">
          <a:xfrm>
            <a:off x="6748463" y="2425700"/>
            <a:ext cx="757237" cy="379413"/>
            <a:chOff x="2466" y="2026"/>
            <a:chExt cx="477" cy="282"/>
          </a:xfrm>
        </p:grpSpPr>
        <p:sp>
          <p:nvSpPr>
            <p:cNvPr id="210183" name="Oval 20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0184" name="Line 21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85" name="Rectangle 22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0186" name="Oval 23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0187" name="Group 24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194" name="Line 2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95" name="Line 2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96" name="Line 2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0188" name="Group 28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191" name="Line 2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92" name="Line 3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93" name="Line 3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0189" name="Line 32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90" name="Line 33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09928" name="Text Box 34"/>
          <p:cNvSpPr txBox="1">
            <a:spLocks noChangeArrowheads="1"/>
          </p:cNvSpPr>
          <p:nvPr/>
        </p:nvSpPr>
        <p:spPr bwMode="auto">
          <a:xfrm>
            <a:off x="5364163" y="1762125"/>
            <a:ext cx="18113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Comcast network </a:t>
            </a:r>
          </a:p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68.80.0.0/13</a:t>
            </a:r>
          </a:p>
        </p:txBody>
      </p:sp>
      <p:sp>
        <p:nvSpPr>
          <p:cNvPr id="209929" name="Line 36"/>
          <p:cNvSpPr>
            <a:spLocks noChangeShapeType="1"/>
          </p:cNvSpPr>
          <p:nvPr/>
        </p:nvSpPr>
        <p:spPr bwMode="auto">
          <a:xfrm flipV="1">
            <a:off x="3613150" y="2344738"/>
            <a:ext cx="155575" cy="142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9930" name="Line 43"/>
          <p:cNvSpPr>
            <a:spLocks noChangeShapeType="1"/>
          </p:cNvSpPr>
          <p:nvPr/>
        </p:nvSpPr>
        <p:spPr bwMode="auto">
          <a:xfrm flipV="1">
            <a:off x="2503488" y="2517775"/>
            <a:ext cx="695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9931" name="Line 44"/>
          <p:cNvSpPr>
            <a:spLocks noChangeShapeType="1"/>
          </p:cNvSpPr>
          <p:nvPr/>
        </p:nvSpPr>
        <p:spPr bwMode="auto">
          <a:xfrm flipV="1">
            <a:off x="3762375" y="2201863"/>
            <a:ext cx="138113" cy="1428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9932" name="Line 48"/>
          <p:cNvSpPr>
            <a:spLocks noChangeShapeType="1"/>
          </p:cNvSpPr>
          <p:nvPr/>
        </p:nvSpPr>
        <p:spPr bwMode="auto">
          <a:xfrm flipV="1">
            <a:off x="3117850" y="2736850"/>
            <a:ext cx="512763" cy="612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209933" name="Group 49"/>
          <p:cNvGrpSpPr>
            <a:grpSpLocks/>
          </p:cNvGrpSpPr>
          <p:nvPr/>
        </p:nvGrpSpPr>
        <p:grpSpPr bwMode="auto">
          <a:xfrm>
            <a:off x="2598738" y="3365500"/>
            <a:ext cx="987425" cy="479425"/>
            <a:chOff x="1118" y="1621"/>
            <a:chExt cx="622" cy="302"/>
          </a:xfrm>
        </p:grpSpPr>
        <p:sp>
          <p:nvSpPr>
            <p:cNvPr id="210166" name="Rectangle 50"/>
            <p:cNvSpPr>
              <a:spLocks noChangeArrowheads="1"/>
            </p:cNvSpPr>
            <p:nvPr/>
          </p:nvSpPr>
          <p:spPr bwMode="auto">
            <a:xfrm>
              <a:off x="1578" y="1789"/>
              <a:ext cx="162" cy="44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0167" name="Rectangle 51"/>
            <p:cNvSpPr>
              <a:spLocks noChangeArrowheads="1"/>
            </p:cNvSpPr>
            <p:nvPr/>
          </p:nvSpPr>
          <p:spPr bwMode="auto">
            <a:xfrm rot="-2700000">
              <a:off x="1336" y="1621"/>
              <a:ext cx="162" cy="44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0168" name="Group 52"/>
            <p:cNvGrpSpPr>
              <a:grpSpLocks/>
            </p:cNvGrpSpPr>
            <p:nvPr/>
          </p:nvGrpSpPr>
          <p:grpSpPr bwMode="auto">
            <a:xfrm>
              <a:off x="1118" y="1684"/>
              <a:ext cx="477" cy="239"/>
              <a:chOff x="2466" y="2026"/>
              <a:chExt cx="477" cy="282"/>
            </a:xfrm>
          </p:grpSpPr>
          <p:sp>
            <p:nvSpPr>
              <p:cNvPr id="210169" name="Oval 53"/>
              <p:cNvSpPr>
                <a:spLocks noChangeArrowheads="1"/>
              </p:cNvSpPr>
              <p:nvPr/>
            </p:nvSpPr>
            <p:spPr bwMode="auto">
              <a:xfrm>
                <a:off x="2466" y="2168"/>
                <a:ext cx="476" cy="140"/>
              </a:xfrm>
              <a:prstGeom prst="ellipse">
                <a:avLst/>
              </a:prstGeom>
              <a:solidFill>
                <a:srgbClr val="DDDDDD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 i="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10170" name="Line 54"/>
              <p:cNvSpPr>
                <a:spLocks noChangeShapeType="1"/>
              </p:cNvSpPr>
              <p:nvPr/>
            </p:nvSpPr>
            <p:spPr bwMode="auto">
              <a:xfrm>
                <a:off x="2470" y="2125"/>
                <a:ext cx="1" cy="8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71" name="Rectangle 55"/>
              <p:cNvSpPr>
                <a:spLocks noChangeArrowheads="1"/>
              </p:cNvSpPr>
              <p:nvPr/>
            </p:nvSpPr>
            <p:spPr bwMode="auto">
              <a:xfrm>
                <a:off x="2470" y="2125"/>
                <a:ext cx="472" cy="1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 i="0" dirty="0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  <p:sp>
            <p:nvSpPr>
              <p:cNvPr id="210172" name="Oval 56"/>
              <p:cNvSpPr>
                <a:spLocks noChangeArrowheads="1"/>
              </p:cNvSpPr>
              <p:nvPr/>
            </p:nvSpPr>
            <p:spPr bwMode="auto">
              <a:xfrm>
                <a:off x="2466" y="2026"/>
                <a:ext cx="476" cy="160"/>
              </a:xfrm>
              <a:prstGeom prst="ellipse">
                <a:avLst/>
              </a:prstGeom>
              <a:solidFill>
                <a:srgbClr val="DDDDDD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 i="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210173" name="Group 57"/>
              <p:cNvGrpSpPr>
                <a:grpSpLocks/>
              </p:cNvGrpSpPr>
              <p:nvPr/>
            </p:nvGrpSpPr>
            <p:grpSpPr bwMode="auto">
              <a:xfrm>
                <a:off x="2581" y="2061"/>
                <a:ext cx="236" cy="94"/>
                <a:chOff x="2848" y="848"/>
                <a:chExt cx="140" cy="98"/>
              </a:xfrm>
            </p:grpSpPr>
            <p:sp>
              <p:nvSpPr>
                <p:cNvPr id="210180" name="Line 5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10181" name="Line 5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10182" name="Line 6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grpSp>
            <p:nvGrpSpPr>
              <p:cNvPr id="210174" name="Group 61"/>
              <p:cNvGrpSpPr>
                <a:grpSpLocks/>
              </p:cNvGrpSpPr>
              <p:nvPr/>
            </p:nvGrpSpPr>
            <p:grpSpPr bwMode="auto">
              <a:xfrm flipV="1">
                <a:off x="2581" y="2060"/>
                <a:ext cx="236" cy="94"/>
                <a:chOff x="2848" y="848"/>
                <a:chExt cx="140" cy="98"/>
              </a:xfrm>
            </p:grpSpPr>
            <p:sp>
              <p:nvSpPr>
                <p:cNvPr id="210177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10178" name="Line 6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10179" name="Line 6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210175" name="Line 65"/>
              <p:cNvSpPr>
                <a:spLocks noChangeShapeType="1"/>
              </p:cNvSpPr>
              <p:nvPr/>
            </p:nvSpPr>
            <p:spPr bwMode="auto">
              <a:xfrm flipH="1">
                <a:off x="2942" y="2109"/>
                <a:ext cx="1" cy="1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76" name="Line 66"/>
              <p:cNvSpPr>
                <a:spLocks noChangeShapeType="1"/>
              </p:cNvSpPr>
              <p:nvPr/>
            </p:nvSpPr>
            <p:spPr bwMode="auto">
              <a:xfrm flipH="1">
                <a:off x="2466" y="2117"/>
                <a:ext cx="1" cy="1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sp>
        <p:nvSpPr>
          <p:cNvPr id="209934" name="Line 68"/>
          <p:cNvSpPr>
            <a:spLocks noChangeShapeType="1"/>
          </p:cNvSpPr>
          <p:nvPr/>
        </p:nvSpPr>
        <p:spPr bwMode="auto">
          <a:xfrm flipV="1">
            <a:off x="3589338" y="2930525"/>
            <a:ext cx="1819275" cy="7334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209935" name="Group 69"/>
          <p:cNvGrpSpPr>
            <a:grpSpLocks/>
          </p:cNvGrpSpPr>
          <p:nvPr/>
        </p:nvGrpSpPr>
        <p:grpSpPr bwMode="auto">
          <a:xfrm>
            <a:off x="7405688" y="3341688"/>
            <a:ext cx="757237" cy="379412"/>
            <a:chOff x="2466" y="2026"/>
            <a:chExt cx="477" cy="282"/>
          </a:xfrm>
        </p:grpSpPr>
        <p:sp>
          <p:nvSpPr>
            <p:cNvPr id="210152" name="Oval 70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0153" name="Line 71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54" name="Rectangle 72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0155" name="Oval 73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0156" name="Group 74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163" name="Line 7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64" name="Line 7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65" name="Line 7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0157" name="Group 78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160" name="Line 7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61" name="Line 8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62" name="Line 8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0158" name="Line 82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59" name="Line 83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09936" name="Line 93"/>
          <p:cNvSpPr>
            <a:spLocks noChangeShapeType="1"/>
          </p:cNvSpPr>
          <p:nvPr/>
        </p:nvSpPr>
        <p:spPr bwMode="auto">
          <a:xfrm flipH="1">
            <a:off x="7124700" y="2166938"/>
            <a:ext cx="260350" cy="258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9937" name="Freeform 94"/>
          <p:cNvSpPr>
            <a:spLocks/>
          </p:cNvSpPr>
          <p:nvPr/>
        </p:nvSpPr>
        <p:spPr bwMode="auto">
          <a:xfrm>
            <a:off x="1089025" y="4146550"/>
            <a:ext cx="6419850" cy="1620838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209938" name="Group 110"/>
          <p:cNvGrpSpPr>
            <a:grpSpLocks/>
          </p:cNvGrpSpPr>
          <p:nvPr/>
        </p:nvGrpSpPr>
        <p:grpSpPr bwMode="auto">
          <a:xfrm>
            <a:off x="4025900" y="4724400"/>
            <a:ext cx="757238" cy="379413"/>
            <a:chOff x="2466" y="2026"/>
            <a:chExt cx="477" cy="282"/>
          </a:xfrm>
        </p:grpSpPr>
        <p:sp>
          <p:nvSpPr>
            <p:cNvPr id="210138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0139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40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0141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0142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149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50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51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0143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146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47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48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0144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45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09939" name="Line 134"/>
          <p:cNvSpPr>
            <a:spLocks noChangeShapeType="1"/>
          </p:cNvSpPr>
          <p:nvPr/>
        </p:nvSpPr>
        <p:spPr bwMode="auto">
          <a:xfrm flipV="1">
            <a:off x="4479925" y="3074988"/>
            <a:ext cx="1174750" cy="165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9940" name="Text Box 135"/>
          <p:cNvSpPr txBox="1">
            <a:spLocks noChangeArrowheads="1"/>
          </p:cNvSpPr>
          <p:nvPr/>
        </p:nvSpPr>
        <p:spPr bwMode="auto">
          <a:xfrm>
            <a:off x="5357813" y="5018088"/>
            <a:ext cx="18097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Google</a:t>
            </a:r>
            <a:r>
              <a:rPr lang="ja-JP" altLang="en-US" sz="1600" i="0">
                <a:solidFill>
                  <a:srgbClr val="000000"/>
                </a:solidFill>
                <a:latin typeface="Arial" charset="0"/>
              </a:rPr>
              <a:t>’</a:t>
            </a:r>
            <a:r>
              <a:rPr lang="en-US" altLang="ja-JP" sz="1600" i="0" dirty="0">
                <a:solidFill>
                  <a:srgbClr val="000000"/>
                </a:solidFill>
                <a:latin typeface="Arial" charset="0"/>
              </a:rPr>
              <a:t>s network </a:t>
            </a:r>
          </a:p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64.233.160.0/19 </a:t>
            </a:r>
          </a:p>
        </p:txBody>
      </p:sp>
      <p:sp>
        <p:nvSpPr>
          <p:cNvPr id="209941" name="Line 136"/>
          <p:cNvSpPr>
            <a:spLocks noChangeShapeType="1"/>
          </p:cNvSpPr>
          <p:nvPr/>
        </p:nvSpPr>
        <p:spPr bwMode="auto">
          <a:xfrm flipV="1">
            <a:off x="3059113" y="4894263"/>
            <a:ext cx="9429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9942" name="Text Box 137"/>
          <p:cNvSpPr txBox="1">
            <a:spLocks noChangeArrowheads="1"/>
          </p:cNvSpPr>
          <p:nvPr/>
        </p:nvSpPr>
        <p:spPr bwMode="auto">
          <a:xfrm>
            <a:off x="1971675" y="5286375"/>
            <a:ext cx="1595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64.233.169.105</a:t>
            </a:r>
          </a:p>
        </p:txBody>
      </p:sp>
      <p:sp>
        <p:nvSpPr>
          <p:cNvPr id="209943" name="Text Box 138"/>
          <p:cNvSpPr txBox="1">
            <a:spLocks noChangeArrowheads="1"/>
          </p:cNvSpPr>
          <p:nvPr/>
        </p:nvSpPr>
        <p:spPr bwMode="auto">
          <a:xfrm>
            <a:off x="1939925" y="4992688"/>
            <a:ext cx="1177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web server</a:t>
            </a:r>
          </a:p>
        </p:txBody>
      </p:sp>
      <p:sp>
        <p:nvSpPr>
          <p:cNvPr id="209944" name="Text Box 139"/>
          <p:cNvSpPr txBox="1">
            <a:spLocks noChangeArrowheads="1"/>
          </p:cNvSpPr>
          <p:nvPr/>
        </p:nvSpPr>
        <p:spPr bwMode="auto">
          <a:xfrm>
            <a:off x="7577138" y="1384300"/>
            <a:ext cx="12334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DNS server</a:t>
            </a:r>
          </a:p>
          <a:p>
            <a:pPr eaLnBrk="1" hangingPunct="1"/>
            <a:endParaRPr lang="en-US" sz="1600" i="0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09945" name="Group 95"/>
          <p:cNvGrpSpPr>
            <a:grpSpLocks/>
          </p:cNvGrpSpPr>
          <p:nvPr/>
        </p:nvGrpSpPr>
        <p:grpSpPr bwMode="auto">
          <a:xfrm>
            <a:off x="5797550" y="4365625"/>
            <a:ext cx="757238" cy="379413"/>
            <a:chOff x="2466" y="2026"/>
            <a:chExt cx="477" cy="282"/>
          </a:xfrm>
        </p:grpSpPr>
        <p:sp>
          <p:nvSpPr>
            <p:cNvPr id="210124" name="Oval 96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0125" name="Line 97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26" name="Rectangle 98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0127" name="Oval 99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0128" name="Group 100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135" name="Line 10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36" name="Line 10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37" name="Line 10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0129" name="Group 104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132" name="Line 10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33" name="Line 10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34" name="Line 10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0130" name="Line 108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31" name="Line 109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209946" name="Group 166"/>
          <p:cNvGrpSpPr>
            <a:grpSpLocks/>
          </p:cNvGrpSpPr>
          <p:nvPr/>
        </p:nvGrpSpPr>
        <p:grpSpPr bwMode="auto">
          <a:xfrm>
            <a:off x="5181600" y="3048000"/>
            <a:ext cx="400050" cy="152400"/>
            <a:chOff x="3228" y="1776"/>
            <a:chExt cx="252" cy="96"/>
          </a:xfrm>
        </p:grpSpPr>
        <p:sp>
          <p:nvSpPr>
            <p:cNvPr id="210122" name="Line 16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23" name="Line 16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47" name="Group 167"/>
          <p:cNvGrpSpPr>
            <a:grpSpLocks/>
          </p:cNvGrpSpPr>
          <p:nvPr/>
        </p:nvGrpSpPr>
        <p:grpSpPr bwMode="auto">
          <a:xfrm flipH="1">
            <a:off x="5810250" y="3062288"/>
            <a:ext cx="400050" cy="152400"/>
            <a:chOff x="3228" y="1776"/>
            <a:chExt cx="252" cy="96"/>
          </a:xfrm>
        </p:grpSpPr>
        <p:sp>
          <p:nvSpPr>
            <p:cNvPr id="210120" name="Line 16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21" name="Line 16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48" name="Group 170"/>
          <p:cNvGrpSpPr>
            <a:grpSpLocks/>
          </p:cNvGrpSpPr>
          <p:nvPr/>
        </p:nvGrpSpPr>
        <p:grpSpPr bwMode="auto">
          <a:xfrm flipH="1" flipV="1">
            <a:off x="5962650" y="2538413"/>
            <a:ext cx="400050" cy="152400"/>
            <a:chOff x="3228" y="1776"/>
            <a:chExt cx="252" cy="96"/>
          </a:xfrm>
        </p:grpSpPr>
        <p:sp>
          <p:nvSpPr>
            <p:cNvPr id="210118" name="Line 17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19" name="Line 17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49" name="Group 173"/>
          <p:cNvGrpSpPr>
            <a:grpSpLocks/>
          </p:cNvGrpSpPr>
          <p:nvPr/>
        </p:nvGrpSpPr>
        <p:grpSpPr bwMode="auto">
          <a:xfrm flipH="1" flipV="1">
            <a:off x="8062913" y="3228975"/>
            <a:ext cx="400050" cy="152400"/>
            <a:chOff x="3228" y="1776"/>
            <a:chExt cx="252" cy="96"/>
          </a:xfrm>
        </p:grpSpPr>
        <p:sp>
          <p:nvSpPr>
            <p:cNvPr id="210116" name="Line 17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17" name="Line 17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0" name="Group 176"/>
          <p:cNvGrpSpPr>
            <a:grpSpLocks/>
          </p:cNvGrpSpPr>
          <p:nvPr/>
        </p:nvGrpSpPr>
        <p:grpSpPr bwMode="auto">
          <a:xfrm flipV="1">
            <a:off x="7239000" y="3248025"/>
            <a:ext cx="295275" cy="114300"/>
            <a:chOff x="3228" y="1776"/>
            <a:chExt cx="252" cy="96"/>
          </a:xfrm>
        </p:grpSpPr>
        <p:sp>
          <p:nvSpPr>
            <p:cNvPr id="210114" name="Line 177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15" name="Line 178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1" name="Group 179"/>
          <p:cNvGrpSpPr>
            <a:grpSpLocks/>
          </p:cNvGrpSpPr>
          <p:nvPr/>
        </p:nvGrpSpPr>
        <p:grpSpPr bwMode="auto">
          <a:xfrm rot="409689" flipH="1" flipV="1">
            <a:off x="7510463" y="2590800"/>
            <a:ext cx="452437" cy="57150"/>
            <a:chOff x="3228" y="1776"/>
            <a:chExt cx="252" cy="96"/>
          </a:xfrm>
        </p:grpSpPr>
        <p:sp>
          <p:nvSpPr>
            <p:cNvPr id="210112" name="Line 180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13" name="Line 181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2" name="Group 182"/>
          <p:cNvGrpSpPr>
            <a:grpSpLocks/>
          </p:cNvGrpSpPr>
          <p:nvPr/>
        </p:nvGrpSpPr>
        <p:grpSpPr bwMode="auto">
          <a:xfrm>
            <a:off x="6653213" y="2795588"/>
            <a:ext cx="295275" cy="114300"/>
            <a:chOff x="3228" y="1776"/>
            <a:chExt cx="252" cy="96"/>
          </a:xfrm>
        </p:grpSpPr>
        <p:sp>
          <p:nvSpPr>
            <p:cNvPr id="210110" name="Line 183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11" name="Line 184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3" name="Group 185"/>
          <p:cNvGrpSpPr>
            <a:grpSpLocks/>
          </p:cNvGrpSpPr>
          <p:nvPr/>
        </p:nvGrpSpPr>
        <p:grpSpPr bwMode="auto">
          <a:xfrm flipH="1">
            <a:off x="7291388" y="2795588"/>
            <a:ext cx="295275" cy="114300"/>
            <a:chOff x="3228" y="1776"/>
            <a:chExt cx="252" cy="96"/>
          </a:xfrm>
        </p:grpSpPr>
        <p:sp>
          <p:nvSpPr>
            <p:cNvPr id="210108" name="Line 186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09" name="Line 187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4" name="Group 188"/>
          <p:cNvGrpSpPr>
            <a:grpSpLocks/>
          </p:cNvGrpSpPr>
          <p:nvPr/>
        </p:nvGrpSpPr>
        <p:grpSpPr bwMode="auto">
          <a:xfrm>
            <a:off x="5705475" y="4743450"/>
            <a:ext cx="295275" cy="114300"/>
            <a:chOff x="3228" y="1776"/>
            <a:chExt cx="252" cy="96"/>
          </a:xfrm>
        </p:grpSpPr>
        <p:sp>
          <p:nvSpPr>
            <p:cNvPr id="210106" name="Line 189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07" name="Line 190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5" name="Group 191"/>
          <p:cNvGrpSpPr>
            <a:grpSpLocks/>
          </p:cNvGrpSpPr>
          <p:nvPr/>
        </p:nvGrpSpPr>
        <p:grpSpPr bwMode="auto">
          <a:xfrm flipH="1">
            <a:off x="6343650" y="4743450"/>
            <a:ext cx="295275" cy="114300"/>
            <a:chOff x="3228" y="1776"/>
            <a:chExt cx="252" cy="96"/>
          </a:xfrm>
        </p:grpSpPr>
        <p:sp>
          <p:nvSpPr>
            <p:cNvPr id="210104" name="Line 192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05" name="Line 193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6" name="Group 194"/>
          <p:cNvGrpSpPr>
            <a:grpSpLocks/>
          </p:cNvGrpSpPr>
          <p:nvPr/>
        </p:nvGrpSpPr>
        <p:grpSpPr bwMode="auto">
          <a:xfrm>
            <a:off x="3938588" y="5100638"/>
            <a:ext cx="295275" cy="114300"/>
            <a:chOff x="3228" y="1776"/>
            <a:chExt cx="252" cy="96"/>
          </a:xfrm>
        </p:grpSpPr>
        <p:sp>
          <p:nvSpPr>
            <p:cNvPr id="210102" name="Line 195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03" name="Line 196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7" name="Group 197"/>
          <p:cNvGrpSpPr>
            <a:grpSpLocks/>
          </p:cNvGrpSpPr>
          <p:nvPr/>
        </p:nvGrpSpPr>
        <p:grpSpPr bwMode="auto">
          <a:xfrm flipH="1">
            <a:off x="4576763" y="5100638"/>
            <a:ext cx="295275" cy="114300"/>
            <a:chOff x="3228" y="1776"/>
            <a:chExt cx="252" cy="96"/>
          </a:xfrm>
        </p:grpSpPr>
        <p:sp>
          <p:nvSpPr>
            <p:cNvPr id="210100" name="Line 19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01" name="Line 19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8" name="Group 200"/>
          <p:cNvGrpSpPr>
            <a:grpSpLocks/>
          </p:cNvGrpSpPr>
          <p:nvPr/>
        </p:nvGrpSpPr>
        <p:grpSpPr bwMode="auto">
          <a:xfrm flipH="1" flipV="1">
            <a:off x="4781550" y="4805363"/>
            <a:ext cx="295275" cy="114300"/>
            <a:chOff x="3228" y="1776"/>
            <a:chExt cx="252" cy="96"/>
          </a:xfrm>
        </p:grpSpPr>
        <p:sp>
          <p:nvSpPr>
            <p:cNvPr id="210098" name="Line 20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099" name="Line 20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209959" name="Text Box 34"/>
          <p:cNvSpPr txBox="1">
            <a:spLocks noChangeArrowheads="1"/>
          </p:cNvSpPr>
          <p:nvPr/>
        </p:nvSpPr>
        <p:spPr bwMode="auto">
          <a:xfrm>
            <a:off x="962025" y="3128963"/>
            <a:ext cx="15954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school network </a:t>
            </a:r>
          </a:p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68.80.2.0/24</a:t>
            </a:r>
          </a:p>
        </p:txBody>
      </p:sp>
      <p:pic>
        <p:nvPicPr>
          <p:cNvPr id="699793" name="Picture 40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713" y="4208463"/>
            <a:ext cx="1243012" cy="76835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99796" name="Text Box 404"/>
          <p:cNvSpPr txBox="1">
            <a:spLocks noChangeArrowheads="1"/>
          </p:cNvSpPr>
          <p:nvPr/>
        </p:nvSpPr>
        <p:spPr bwMode="auto">
          <a:xfrm>
            <a:off x="1563688" y="3940175"/>
            <a:ext cx="952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 smtClean="0">
                <a:solidFill>
                  <a:srgbClr val="FF0000"/>
                </a:solidFill>
                <a:latin typeface="Arial" charset="0"/>
                <a:cs typeface="+mn-cs"/>
              </a:rPr>
              <a:t>web page</a:t>
            </a:r>
          </a:p>
        </p:txBody>
      </p:sp>
      <p:grpSp>
        <p:nvGrpSpPr>
          <p:cNvPr id="699797" name="Group 405"/>
          <p:cNvGrpSpPr>
            <a:grpSpLocks/>
          </p:cNvGrpSpPr>
          <p:nvPr/>
        </p:nvGrpSpPr>
        <p:grpSpPr bwMode="auto">
          <a:xfrm>
            <a:off x="288925" y="1162050"/>
            <a:ext cx="1416050" cy="1265238"/>
            <a:chOff x="146" y="690"/>
            <a:chExt cx="892" cy="797"/>
          </a:xfrm>
        </p:grpSpPr>
        <p:grpSp>
          <p:nvGrpSpPr>
            <p:cNvPr id="210091" name="Group 400"/>
            <p:cNvGrpSpPr>
              <a:grpSpLocks/>
            </p:cNvGrpSpPr>
            <p:nvPr/>
          </p:nvGrpSpPr>
          <p:grpSpPr bwMode="auto">
            <a:xfrm>
              <a:off x="146" y="690"/>
              <a:ext cx="892" cy="797"/>
              <a:chOff x="146" y="690"/>
              <a:chExt cx="892" cy="797"/>
            </a:xfrm>
          </p:grpSpPr>
          <p:sp>
            <p:nvSpPr>
              <p:cNvPr id="210093" name="Freeform 398"/>
              <p:cNvSpPr>
                <a:spLocks/>
              </p:cNvSpPr>
              <p:nvPr/>
            </p:nvSpPr>
            <p:spPr bwMode="auto">
              <a:xfrm>
                <a:off x="177" y="715"/>
                <a:ext cx="861" cy="772"/>
              </a:xfrm>
              <a:custGeom>
                <a:avLst/>
                <a:gdLst>
                  <a:gd name="T0" fmla="*/ 861 w 861"/>
                  <a:gd name="T1" fmla="*/ 772 h 772"/>
                  <a:gd name="T2" fmla="*/ 0 w 861"/>
                  <a:gd name="T3" fmla="*/ 557 h 772"/>
                  <a:gd name="T4" fmla="*/ 532 w 861"/>
                  <a:gd name="T5" fmla="*/ 405 h 772"/>
                  <a:gd name="T6" fmla="*/ 652 w 861"/>
                  <a:gd name="T7" fmla="*/ 0 h 772"/>
                  <a:gd name="T8" fmla="*/ 861 w 861"/>
                  <a:gd name="T9" fmla="*/ 772 h 77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861" h="772">
                    <a:moveTo>
                      <a:pt x="861" y="772"/>
                    </a:moveTo>
                    <a:lnTo>
                      <a:pt x="0" y="557"/>
                    </a:lnTo>
                    <a:lnTo>
                      <a:pt x="532" y="405"/>
                    </a:lnTo>
                    <a:lnTo>
                      <a:pt x="652" y="0"/>
                    </a:lnTo>
                    <a:lnTo>
                      <a:pt x="861" y="772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grpSp>
            <p:nvGrpSpPr>
              <p:cNvPr id="210094" name="Group 392"/>
              <p:cNvGrpSpPr>
                <a:grpSpLocks/>
              </p:cNvGrpSpPr>
              <p:nvPr/>
            </p:nvGrpSpPr>
            <p:grpSpPr bwMode="auto">
              <a:xfrm>
                <a:off x="148" y="697"/>
                <a:ext cx="694" cy="574"/>
                <a:chOff x="2579" y="1366"/>
                <a:chExt cx="1078" cy="674"/>
              </a:xfrm>
            </p:grpSpPr>
            <p:pic>
              <p:nvPicPr>
                <p:cNvPr id="87217" name="Picture 393"/>
                <p:cNvPicPr>
                  <a:picLocks noChangeAspect="1" noChangeArrowheads="1"/>
                </p:cNvPicPr>
                <p:nvPr/>
              </p:nvPicPr>
              <p:blipFill>
                <a:blip r:embed="rId3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79" y="1366"/>
                  <a:ext cx="1078" cy="67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87218" name="Rectangle 394"/>
                <p:cNvSpPr>
                  <a:spLocks noChangeArrowheads="1"/>
                </p:cNvSpPr>
                <p:nvPr/>
              </p:nvSpPr>
              <p:spPr bwMode="auto">
                <a:xfrm>
                  <a:off x="2633" y="1428"/>
                  <a:ext cx="957" cy="56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87216" name="Rectangle 399"/>
              <p:cNvSpPr>
                <a:spLocks noChangeArrowheads="1"/>
              </p:cNvSpPr>
              <p:nvPr/>
            </p:nvSpPr>
            <p:spPr bwMode="auto">
              <a:xfrm>
                <a:off x="146" y="690"/>
                <a:ext cx="696" cy="582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7213" name="Text Box 402"/>
            <p:cNvSpPr txBox="1">
              <a:spLocks noChangeArrowheads="1"/>
            </p:cNvSpPr>
            <p:nvPr/>
          </p:nvSpPr>
          <p:spPr bwMode="auto">
            <a:xfrm>
              <a:off x="227" y="850"/>
              <a:ext cx="51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i="0" dirty="0" smtClean="0">
                  <a:solidFill>
                    <a:srgbClr val="FF0000"/>
                  </a:solidFill>
                  <a:latin typeface="Arial" charset="0"/>
                  <a:cs typeface="+mn-cs"/>
                </a:rPr>
                <a:t>browser</a:t>
              </a:r>
            </a:p>
          </p:txBody>
        </p:sp>
      </p:grpSp>
      <p:grpSp>
        <p:nvGrpSpPr>
          <p:cNvPr id="209963" name="Group 356"/>
          <p:cNvGrpSpPr>
            <a:grpSpLocks/>
          </p:cNvGrpSpPr>
          <p:nvPr/>
        </p:nvGrpSpPr>
        <p:grpSpPr bwMode="auto">
          <a:xfrm>
            <a:off x="1511300" y="1898650"/>
            <a:ext cx="842963" cy="814388"/>
            <a:chOff x="313" y="1497"/>
            <a:chExt cx="1152" cy="1014"/>
          </a:xfrm>
        </p:grpSpPr>
        <p:pic>
          <p:nvPicPr>
            <p:cNvPr id="210089" name="Picture 354" descr="laptop_stylized_small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0090" name="Picture 355" descr="antenna_stylized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99788" name="AutoShape 396"/>
          <p:cNvSpPr>
            <a:spLocks noChangeArrowheads="1"/>
          </p:cNvSpPr>
          <p:nvPr/>
        </p:nvSpPr>
        <p:spPr bwMode="auto">
          <a:xfrm>
            <a:off x="668338" y="2266950"/>
            <a:ext cx="976312" cy="48577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87086" name="Picture 3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863" y="2444750"/>
            <a:ext cx="9144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96" name="Rectangle 43"/>
          <p:cNvSpPr>
            <a:spLocks noChangeArrowheads="1"/>
          </p:cNvSpPr>
          <p:nvPr/>
        </p:nvSpPr>
        <p:spPr bwMode="auto">
          <a:xfrm rot="16200000">
            <a:off x="3416300" y="3551238"/>
            <a:ext cx="147638" cy="188912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50000">
                <a:schemeClr val="bg1"/>
              </a:gs>
              <a:gs pos="100000">
                <a:srgbClr val="008000"/>
              </a:gs>
            </a:gsLst>
            <a:lin ang="0" scaled="1"/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98" name="Rectangle 43"/>
          <p:cNvSpPr>
            <a:spLocks noChangeArrowheads="1"/>
          </p:cNvSpPr>
          <p:nvPr/>
        </p:nvSpPr>
        <p:spPr bwMode="auto">
          <a:xfrm rot="2460490">
            <a:off x="3074988" y="3208338"/>
            <a:ext cx="136525" cy="306387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50000">
                <a:schemeClr val="bg1"/>
              </a:gs>
              <a:gs pos="100000">
                <a:srgbClr val="008000"/>
              </a:gs>
            </a:gsLst>
            <a:lin ang="0" scaled="1"/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209968" name="Oval 407"/>
          <p:cNvSpPr>
            <a:spLocks noChangeArrowheads="1"/>
          </p:cNvSpPr>
          <p:nvPr/>
        </p:nvSpPr>
        <p:spPr bwMode="auto">
          <a:xfrm>
            <a:off x="2552700" y="3619500"/>
            <a:ext cx="850900" cy="250825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 i="0" dirty="0">
              <a:solidFill>
                <a:srgbClr val="000000"/>
              </a:solidFill>
              <a:latin typeface="Times New Roman" charset="0"/>
              <a:cs typeface="Arial" charset="0"/>
            </a:endParaRPr>
          </a:p>
        </p:txBody>
      </p:sp>
      <p:sp>
        <p:nvSpPr>
          <p:cNvPr id="209969" name="Rectangle 410"/>
          <p:cNvSpPr>
            <a:spLocks noChangeArrowheads="1"/>
          </p:cNvSpPr>
          <p:nvPr/>
        </p:nvSpPr>
        <p:spPr bwMode="auto">
          <a:xfrm>
            <a:off x="2552700" y="3590925"/>
            <a:ext cx="854075" cy="157163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2400" i="0" dirty="0">
              <a:solidFill>
                <a:srgbClr val="000000"/>
              </a:solidFill>
              <a:latin typeface="Times New Roman" charset="0"/>
              <a:cs typeface="Arial" charset="0"/>
            </a:endParaRPr>
          </a:p>
        </p:txBody>
      </p:sp>
      <p:sp>
        <p:nvSpPr>
          <p:cNvPr id="209970" name="Oval 411"/>
          <p:cNvSpPr>
            <a:spLocks noChangeArrowheads="1"/>
          </p:cNvSpPr>
          <p:nvPr/>
        </p:nvSpPr>
        <p:spPr bwMode="auto">
          <a:xfrm>
            <a:off x="2549525" y="3421063"/>
            <a:ext cx="850900" cy="293687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 i="0" dirty="0">
              <a:solidFill>
                <a:srgbClr val="000000"/>
              </a:solidFill>
              <a:latin typeface="Times New Roman" charset="0"/>
              <a:cs typeface="Arial" charset="0"/>
            </a:endParaRPr>
          </a:p>
        </p:txBody>
      </p:sp>
      <p:grpSp>
        <p:nvGrpSpPr>
          <p:cNvPr id="209971" name="Group 1189"/>
          <p:cNvGrpSpPr>
            <a:grpSpLocks/>
          </p:cNvGrpSpPr>
          <p:nvPr/>
        </p:nvGrpSpPr>
        <p:grpSpPr bwMode="auto">
          <a:xfrm>
            <a:off x="2720975" y="3497263"/>
            <a:ext cx="481013" cy="136525"/>
            <a:chOff x="2468" y="1332"/>
            <a:chExt cx="310" cy="60"/>
          </a:xfrm>
        </p:grpSpPr>
        <p:sp>
          <p:nvSpPr>
            <p:cNvPr id="210087" name="Freeform 1190"/>
            <p:cNvSpPr>
              <a:spLocks/>
            </p:cNvSpPr>
            <p:nvPr/>
          </p:nvSpPr>
          <p:spPr bwMode="auto">
            <a:xfrm>
              <a:off x="2468" y="1332"/>
              <a:ext cx="310" cy="60"/>
            </a:xfrm>
            <a:custGeom>
              <a:avLst/>
              <a:gdLst>
                <a:gd name="T0" fmla="*/ 0 w 310"/>
                <a:gd name="T1" fmla="*/ 60 h 60"/>
                <a:gd name="T2" fmla="*/ 96 w 310"/>
                <a:gd name="T3" fmla="*/ 60 h 60"/>
                <a:gd name="T4" fmla="*/ 192 w 310"/>
                <a:gd name="T5" fmla="*/ 0 h 60"/>
                <a:gd name="T6" fmla="*/ 310 w 310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10" h="60">
                  <a:moveTo>
                    <a:pt x="0" y="60"/>
                  </a:moveTo>
                  <a:lnTo>
                    <a:pt x="96" y="60"/>
                  </a:lnTo>
                  <a:lnTo>
                    <a:pt x="192" y="0"/>
                  </a:lnTo>
                  <a:lnTo>
                    <a:pt x="310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088" name="Freeform 1191"/>
            <p:cNvSpPr>
              <a:spLocks/>
            </p:cNvSpPr>
            <p:nvPr/>
          </p:nvSpPr>
          <p:spPr bwMode="auto">
            <a:xfrm>
              <a:off x="2482" y="1332"/>
              <a:ext cx="282" cy="60"/>
            </a:xfrm>
            <a:custGeom>
              <a:avLst/>
              <a:gdLst>
                <a:gd name="T0" fmla="*/ 0 w 282"/>
                <a:gd name="T1" fmla="*/ 0 h 60"/>
                <a:gd name="T2" fmla="*/ 96 w 282"/>
                <a:gd name="T3" fmla="*/ 0 h 60"/>
                <a:gd name="T4" fmla="*/ 192 w 282"/>
                <a:gd name="T5" fmla="*/ 60 h 60"/>
                <a:gd name="T6" fmla="*/ 282 w 282"/>
                <a:gd name="T7" fmla="*/ 60 h 6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2" h="60">
                  <a:moveTo>
                    <a:pt x="0" y="0"/>
                  </a:moveTo>
                  <a:lnTo>
                    <a:pt x="96" y="0"/>
                  </a:lnTo>
                  <a:lnTo>
                    <a:pt x="192" y="60"/>
                  </a:lnTo>
                  <a:lnTo>
                    <a:pt x="282" y="6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87093" name="Line 1192"/>
          <p:cNvSpPr>
            <a:spLocks noChangeShapeType="1"/>
          </p:cNvSpPr>
          <p:nvPr/>
        </p:nvSpPr>
        <p:spPr bwMode="auto">
          <a:xfrm>
            <a:off x="2552700" y="3557588"/>
            <a:ext cx="0" cy="200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7094" name="Line 1193"/>
          <p:cNvSpPr>
            <a:spLocks noChangeShapeType="1"/>
          </p:cNvSpPr>
          <p:nvPr/>
        </p:nvSpPr>
        <p:spPr bwMode="auto">
          <a:xfrm>
            <a:off x="3400425" y="3567113"/>
            <a:ext cx="0" cy="195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07" name="Rectangle 43"/>
          <p:cNvSpPr>
            <a:spLocks noChangeArrowheads="1"/>
          </p:cNvSpPr>
          <p:nvPr/>
        </p:nvSpPr>
        <p:spPr bwMode="auto">
          <a:xfrm rot="16200000">
            <a:off x="2338388" y="2365375"/>
            <a:ext cx="146050" cy="314325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50000">
                <a:schemeClr val="bg1"/>
              </a:gs>
              <a:gs pos="100000">
                <a:srgbClr val="008000"/>
              </a:gs>
            </a:gsLst>
            <a:lin ang="0" scaled="1"/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latin typeface="Comic Sans MS" pitchFamily="66" charset="0"/>
              <a:ea typeface="+mn-ea"/>
              <a:cs typeface="+mn-cs"/>
            </a:endParaRPr>
          </a:p>
        </p:txBody>
      </p:sp>
      <p:grpSp>
        <p:nvGrpSpPr>
          <p:cNvPr id="209975" name="Group 1185"/>
          <p:cNvGrpSpPr>
            <a:grpSpLocks/>
          </p:cNvGrpSpPr>
          <p:nvPr/>
        </p:nvGrpSpPr>
        <p:grpSpPr bwMode="auto">
          <a:xfrm>
            <a:off x="5338763" y="2667000"/>
            <a:ext cx="830262" cy="455613"/>
            <a:chOff x="4650" y="1129"/>
            <a:chExt cx="246" cy="95"/>
          </a:xfrm>
        </p:grpSpPr>
        <p:sp>
          <p:nvSpPr>
            <p:cNvPr id="210079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80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81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grpSp>
          <p:nvGrpSpPr>
            <p:cNvPr id="210082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85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0086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87204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7205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209976" name="Group 1185"/>
          <p:cNvGrpSpPr>
            <a:grpSpLocks/>
          </p:cNvGrpSpPr>
          <p:nvPr/>
        </p:nvGrpSpPr>
        <p:grpSpPr bwMode="auto">
          <a:xfrm>
            <a:off x="6729413" y="2401888"/>
            <a:ext cx="808037" cy="425450"/>
            <a:chOff x="4650" y="1129"/>
            <a:chExt cx="246" cy="95"/>
          </a:xfrm>
        </p:grpSpPr>
        <p:sp>
          <p:nvSpPr>
            <p:cNvPr id="210071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72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73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grpSp>
          <p:nvGrpSpPr>
            <p:cNvPr id="210074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77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0078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87196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7197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209977" name="Group 1185"/>
          <p:cNvGrpSpPr>
            <a:grpSpLocks/>
          </p:cNvGrpSpPr>
          <p:nvPr/>
        </p:nvGrpSpPr>
        <p:grpSpPr bwMode="auto">
          <a:xfrm>
            <a:off x="7343775" y="3338513"/>
            <a:ext cx="892175" cy="390525"/>
            <a:chOff x="4650" y="1129"/>
            <a:chExt cx="246" cy="95"/>
          </a:xfrm>
        </p:grpSpPr>
        <p:sp>
          <p:nvSpPr>
            <p:cNvPr id="210063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64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65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grpSp>
          <p:nvGrpSpPr>
            <p:cNvPr id="210066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69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0070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87188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7189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209978" name="Group 1185"/>
          <p:cNvGrpSpPr>
            <a:grpSpLocks/>
          </p:cNvGrpSpPr>
          <p:nvPr/>
        </p:nvGrpSpPr>
        <p:grpSpPr bwMode="auto">
          <a:xfrm>
            <a:off x="5754688" y="4344988"/>
            <a:ext cx="808037" cy="425450"/>
            <a:chOff x="4650" y="1129"/>
            <a:chExt cx="246" cy="95"/>
          </a:xfrm>
        </p:grpSpPr>
        <p:sp>
          <p:nvSpPr>
            <p:cNvPr id="210055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56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57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grpSp>
          <p:nvGrpSpPr>
            <p:cNvPr id="210058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61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0062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87180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7181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209979" name="Group 1185"/>
          <p:cNvGrpSpPr>
            <a:grpSpLocks/>
          </p:cNvGrpSpPr>
          <p:nvPr/>
        </p:nvGrpSpPr>
        <p:grpSpPr bwMode="auto">
          <a:xfrm>
            <a:off x="4013200" y="4710113"/>
            <a:ext cx="808038" cy="425450"/>
            <a:chOff x="4650" y="1129"/>
            <a:chExt cx="246" cy="95"/>
          </a:xfrm>
        </p:grpSpPr>
        <p:sp>
          <p:nvSpPr>
            <p:cNvPr id="210047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48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49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grpSp>
          <p:nvGrpSpPr>
            <p:cNvPr id="210050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53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0054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87172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7173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209980" name="Group 248"/>
          <p:cNvGrpSpPr>
            <a:grpSpLocks/>
          </p:cNvGrpSpPr>
          <p:nvPr/>
        </p:nvGrpSpPr>
        <p:grpSpPr bwMode="auto">
          <a:xfrm>
            <a:off x="7218363" y="1558925"/>
            <a:ext cx="358775" cy="623888"/>
            <a:chOff x="4140" y="429"/>
            <a:chExt cx="1425" cy="2396"/>
          </a:xfrm>
        </p:grpSpPr>
        <p:sp>
          <p:nvSpPr>
            <p:cNvPr id="210015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37" name="Rectangle 149"/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0017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018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40" name="Rectangle 152"/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0020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7166" name="AutoShape 154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67" name="AutoShape 155"/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7142" name="Rectangle 156"/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0022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7164" name="AutoShape 158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65" name="AutoShape 159"/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7144" name="Rectangle 160"/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45" name="Rectangle 161"/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0025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7162" name="AutoShape 163"/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63" name="AutoShape 164"/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210026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10027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7160" name="AutoShape 167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61" name="AutoShape 168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7149" name="Rectangle 169"/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0029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030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52" name="Oval 172"/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0032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54" name="AutoShape 174"/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55" name="AutoShape 175"/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56" name="Oval 176"/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57" name="Oval 177"/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+mn-cs"/>
              </a:endParaRPr>
            </a:p>
          </p:txBody>
        </p:sp>
        <p:sp>
          <p:nvSpPr>
            <p:cNvPr id="87158" name="Oval 178"/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59" name="Rectangle 179"/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209981" name="Group 248"/>
          <p:cNvGrpSpPr>
            <a:grpSpLocks/>
          </p:cNvGrpSpPr>
          <p:nvPr/>
        </p:nvGrpSpPr>
        <p:grpSpPr bwMode="auto">
          <a:xfrm>
            <a:off x="2876550" y="4454525"/>
            <a:ext cx="358775" cy="623888"/>
            <a:chOff x="4140" y="429"/>
            <a:chExt cx="1425" cy="2396"/>
          </a:xfrm>
        </p:grpSpPr>
        <p:sp>
          <p:nvSpPr>
            <p:cNvPr id="209983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05" name="Rectangle 149"/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09985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9986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08" name="Rectangle 152"/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09988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7134" name="AutoShape 154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35" name="AutoShape 155"/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7110" name="Rectangle 156"/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09990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7132" name="AutoShape 158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33" name="AutoShape 159"/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7112" name="Rectangle 160"/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13" name="Rectangle 161"/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09993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7130" name="AutoShape 163"/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31" name="AutoShape 164"/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209994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09995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7128" name="AutoShape 167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29" name="AutoShape 168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7117" name="Rectangle 169"/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09997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9998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20" name="Oval 172"/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0000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22" name="AutoShape 174"/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23" name="AutoShape 175"/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24" name="Oval 176"/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25" name="Oval 177"/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+mn-cs"/>
              </a:endParaRPr>
            </a:p>
          </p:txBody>
        </p:sp>
        <p:sp>
          <p:nvSpPr>
            <p:cNvPr id="87126" name="Oval 178"/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27" name="Rectangle 179"/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pic>
        <p:nvPicPr>
          <p:cNvPr id="209982" name="Picture 22" descr="underline_base"/>
          <p:cNvPicPr>
            <a:picLocks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746125"/>
            <a:ext cx="4570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8</a:t>
            </a:fld>
            <a:endParaRPr lang="en-US" sz="1200" dirty="0">
              <a:latin typeface="Tahoma" charset="0"/>
            </a:endParaRPr>
          </a:p>
        </p:txBody>
      </p:sp>
      <p:sp>
        <p:nvSpPr>
          <p:cNvPr id="29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009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9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99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9796" grpId="0"/>
      <p:bldP spid="69978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0945" name="Group 156"/>
          <p:cNvGrpSpPr>
            <a:grpSpLocks/>
          </p:cNvGrpSpPr>
          <p:nvPr/>
        </p:nvGrpSpPr>
        <p:grpSpPr bwMode="auto">
          <a:xfrm>
            <a:off x="773113" y="1273175"/>
            <a:ext cx="3554412" cy="3067050"/>
            <a:chOff x="773113" y="1273175"/>
            <a:chExt cx="3554412" cy="3066395"/>
          </a:xfrm>
        </p:grpSpPr>
        <p:sp>
          <p:nvSpPr>
            <p:cNvPr id="211062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1063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1064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1065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1066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8188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1068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1120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1121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88190" name="Picture 3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66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167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168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211073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1088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8210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1090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1091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8213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1093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88239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240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88215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1095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88237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238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88217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218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1098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88235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236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211099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11100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88233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234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88222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1102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1103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8225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1105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8227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228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229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230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cs typeface="+mn-cs"/>
                </a:endParaRPr>
              </a:p>
            </p:txBody>
          </p:sp>
          <p:sp>
            <p:nvSpPr>
              <p:cNvPr id="88231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232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1074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88196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197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98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99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 dirty="0">
                  <a:solidFill>
                    <a:srgbClr val="000000"/>
                  </a:solidFill>
                  <a:latin typeface="Times New Roman" charset="0"/>
                  <a:cs typeface="+mn-cs"/>
                </a:endParaRPr>
              </a:p>
            </p:txBody>
          </p:sp>
          <p:sp>
            <p:nvSpPr>
              <p:cNvPr id="88200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1080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88206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8207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8208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1081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88203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8204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8205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</p:grpSp>
      <p:sp>
        <p:nvSpPr>
          <p:cNvPr id="88069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9525"/>
            <a:ext cx="8034338" cy="99695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Gill Sans MT" charset="0"/>
                <a:cs typeface="+mj-cs"/>
              </a:rPr>
              <a:t>A day in the life… connecting to the Internet</a:t>
            </a:r>
          </a:p>
        </p:txBody>
      </p:sp>
      <p:sp>
        <p:nvSpPr>
          <p:cNvPr id="701629" name="Rectangle 189"/>
          <p:cNvSpPr>
            <a:spLocks noGrp="1" noChangeArrowheads="1"/>
          </p:cNvSpPr>
          <p:nvPr>
            <p:ph type="body" idx="1"/>
          </p:nvPr>
        </p:nvSpPr>
        <p:spPr>
          <a:xfrm>
            <a:off x="5037138" y="1128713"/>
            <a:ext cx="3732212" cy="1262062"/>
          </a:xfrm>
        </p:spPr>
        <p:txBody>
          <a:bodyPr/>
          <a:lstStyle/>
          <a:p>
            <a:pPr marL="231775" indent="-231775">
              <a:defRPr/>
            </a:pPr>
            <a:r>
              <a:rPr lang="en-US" sz="2200" dirty="0">
                <a:latin typeface="Gill Sans MT" charset="0"/>
                <a:cs typeface="+mn-cs"/>
              </a:rPr>
              <a:t>connecting laptop needs to get its own IP address, addr of first-hop router, addr of DNS server: use </a:t>
            </a:r>
            <a:r>
              <a:rPr lang="en-US" sz="2200" i="1" dirty="0">
                <a:solidFill>
                  <a:srgbClr val="C00000"/>
                </a:solidFill>
                <a:latin typeface="Gill Sans MT" charset="0"/>
                <a:cs typeface="+mn-cs"/>
              </a:rPr>
              <a:t>DHCP</a:t>
            </a:r>
          </a:p>
        </p:txBody>
      </p:sp>
      <p:sp>
        <p:nvSpPr>
          <p:cNvPr id="701661" name="AutoShape 221"/>
          <p:cNvSpPr>
            <a:spLocks noChangeArrowheads="1"/>
          </p:cNvSpPr>
          <p:nvPr/>
        </p:nvSpPr>
        <p:spPr bwMode="auto">
          <a:xfrm>
            <a:off x="830263" y="2266950"/>
            <a:ext cx="976312" cy="48577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701690" name="Group 250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1054" name="Freeform 249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1055" name="Group 248"/>
            <p:cNvGrpSpPr>
              <a:grpSpLocks/>
            </p:cNvGrpSpPr>
            <p:nvPr/>
          </p:nvGrpSpPr>
          <p:grpSpPr bwMode="auto">
            <a:xfrm>
              <a:off x="651" y="681"/>
              <a:ext cx="501" cy="828"/>
              <a:chOff x="569" y="2954"/>
              <a:chExt cx="501" cy="828"/>
            </a:xfrm>
          </p:grpSpPr>
          <p:sp>
            <p:nvSpPr>
              <p:cNvPr id="88177" name="Rectangle 242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178" name="Text Box 241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DHCP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88179" name="Line 243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80" name="Line 244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81" name="Line 245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82" name="Line 246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1693" name="Group 253"/>
          <p:cNvGrpSpPr>
            <a:grpSpLocks/>
          </p:cNvGrpSpPr>
          <p:nvPr/>
        </p:nvGrpSpPr>
        <p:grpSpPr bwMode="auto">
          <a:xfrm>
            <a:off x="520700" y="1162050"/>
            <a:ext cx="544513" cy="244475"/>
            <a:chOff x="844" y="3337"/>
            <a:chExt cx="343" cy="154"/>
          </a:xfrm>
        </p:grpSpPr>
        <p:sp>
          <p:nvSpPr>
            <p:cNvPr id="88173" name="Rectangle 251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8174" name="Text Box 252"/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 smtClean="0">
                  <a:solidFill>
                    <a:srgbClr val="FFFFFF"/>
                  </a:solidFill>
                  <a:latin typeface="Arial" charset="0"/>
                  <a:cs typeface="+mn-cs"/>
                </a:rPr>
                <a:t>DHCP</a:t>
              </a:r>
            </a:p>
          </p:txBody>
        </p:sp>
      </p:grpSp>
      <p:grpSp>
        <p:nvGrpSpPr>
          <p:cNvPr id="701739" name="Group 299"/>
          <p:cNvGrpSpPr>
            <a:grpSpLocks/>
          </p:cNvGrpSpPr>
          <p:nvPr/>
        </p:nvGrpSpPr>
        <p:grpSpPr bwMode="auto">
          <a:xfrm>
            <a:off x="66675" y="1181100"/>
            <a:ext cx="1081088" cy="1166813"/>
            <a:chOff x="42" y="744"/>
            <a:chExt cx="681" cy="735"/>
          </a:xfrm>
        </p:grpSpPr>
        <p:grpSp>
          <p:nvGrpSpPr>
            <p:cNvPr id="211020" name="Group 296"/>
            <p:cNvGrpSpPr>
              <a:grpSpLocks/>
            </p:cNvGrpSpPr>
            <p:nvPr/>
          </p:nvGrpSpPr>
          <p:grpSpPr bwMode="auto">
            <a:xfrm>
              <a:off x="42" y="886"/>
              <a:ext cx="681" cy="468"/>
              <a:chOff x="42" y="886"/>
              <a:chExt cx="681" cy="468"/>
            </a:xfrm>
          </p:grpSpPr>
          <p:grpSp>
            <p:nvGrpSpPr>
              <p:cNvPr id="211022" name="Group 295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211047" name="Group 254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88171" name="Rectangle 255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72" name="Text Box 2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sp>
              <p:nvSpPr>
                <p:cNvPr id="88169" name="Rectangle 266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170" name="Rectangle 267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1023" name="Group 274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211041" name="Group 268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8166" name="Rectangle 269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67" name="Text Box 27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grpSp>
              <p:nvGrpSpPr>
                <p:cNvPr id="211042" name="Group 273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8164" name="Rectangle 271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65" name="Rectangle 272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grpSp>
            <p:nvGrpSpPr>
              <p:cNvPr id="211024" name="Group 293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88160" name="Rectangle 276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161" name="Rectangle 277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1025" name="Group 294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1026" name="Group 287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211030" name="Group 278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211033" name="Group 2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88158" name="Rectangle 2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8159" name="Text Box 281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 smtClean="0">
                            <a:solidFill>
                              <a:srgbClr val="FFFFFF"/>
                            </a:solidFill>
                            <a:latin typeface="Arial" charset="0"/>
                            <a:cs typeface="+mn-cs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211034" name="Group 2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88156" name="Rectangle 2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8157" name="Rectangle 2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</p:grpSp>
              </p:grpSp>
              <p:sp>
                <p:nvSpPr>
                  <p:cNvPr id="88152" name="Rectangle 285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53" name="Rectangle 286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  <p:sp>
              <p:nvSpPr>
                <p:cNvPr id="88148" name="Rectangle 288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149" name="Rectangle 290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150" name="Rectangle 291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sp>
          <p:nvSpPr>
            <p:cNvPr id="88142" name="AutoShape 297"/>
            <p:cNvSpPr>
              <a:spLocks noChangeArrowheads="1"/>
            </p:cNvSpPr>
            <p:nvPr/>
          </p:nvSpPr>
          <p:spPr bwMode="auto">
            <a:xfrm>
              <a:off x="384" y="744"/>
              <a:ext cx="240" cy="735"/>
            </a:xfrm>
            <a:prstGeom prst="downArrow">
              <a:avLst>
                <a:gd name="adj1" fmla="val 54167"/>
                <a:gd name="adj2" fmla="val 49170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701758" name="Group 318"/>
          <p:cNvGrpSpPr>
            <a:grpSpLocks/>
          </p:cNvGrpSpPr>
          <p:nvPr/>
        </p:nvGrpSpPr>
        <p:grpSpPr bwMode="auto">
          <a:xfrm>
            <a:off x="650875" y="2389188"/>
            <a:ext cx="1081088" cy="244475"/>
            <a:chOff x="504" y="3523"/>
            <a:chExt cx="681" cy="154"/>
          </a:xfrm>
        </p:grpSpPr>
        <p:grpSp>
          <p:nvGrpSpPr>
            <p:cNvPr id="211007" name="Group 319"/>
            <p:cNvGrpSpPr>
              <a:grpSpLocks/>
            </p:cNvGrpSpPr>
            <p:nvPr/>
          </p:nvGrpSpPr>
          <p:grpSpPr bwMode="auto">
            <a:xfrm>
              <a:off x="623" y="3523"/>
              <a:ext cx="510" cy="154"/>
              <a:chOff x="723" y="3453"/>
              <a:chExt cx="510" cy="154"/>
            </a:xfrm>
          </p:grpSpPr>
          <p:grpSp>
            <p:nvGrpSpPr>
              <p:cNvPr id="211011" name="Group 320"/>
              <p:cNvGrpSpPr>
                <a:grpSpLocks/>
              </p:cNvGrpSpPr>
              <p:nvPr/>
            </p:nvGrpSpPr>
            <p:grpSpPr bwMode="auto">
              <a:xfrm>
                <a:off x="836" y="3453"/>
                <a:ext cx="397" cy="154"/>
                <a:chOff x="836" y="3305"/>
                <a:chExt cx="397" cy="154"/>
              </a:xfrm>
            </p:grpSpPr>
            <p:grpSp>
              <p:nvGrpSpPr>
                <p:cNvPr id="211014" name="Group 321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8139" name="Rectangle 322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40" name="Text Box 3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grpSp>
              <p:nvGrpSpPr>
                <p:cNvPr id="211015" name="Group 324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8137" name="Rectangle 325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38" name="Rectangle 326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sp>
            <p:nvSpPr>
              <p:cNvPr id="88133" name="Rectangle 327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134" name="Rectangle 328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8129" name="Rectangle 329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8130" name="Rectangle 330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8131" name="Rectangle 331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701782" name="Group 342"/>
          <p:cNvGrpSpPr>
            <a:grpSpLocks/>
          </p:cNvGrpSpPr>
          <p:nvPr/>
        </p:nvGrpSpPr>
        <p:grpSpPr bwMode="auto">
          <a:xfrm>
            <a:off x="1477963" y="3081338"/>
            <a:ext cx="1316037" cy="1314450"/>
            <a:chOff x="931" y="1941"/>
            <a:chExt cx="829" cy="828"/>
          </a:xfrm>
        </p:grpSpPr>
        <p:sp>
          <p:nvSpPr>
            <p:cNvPr id="210999" name="Freeform 334"/>
            <p:cNvSpPr>
              <a:spLocks/>
            </p:cNvSpPr>
            <p:nvPr/>
          </p:nvSpPr>
          <p:spPr bwMode="auto">
            <a:xfrm>
              <a:off x="1424" y="1965"/>
              <a:ext cx="336" cy="801"/>
            </a:xfrm>
            <a:custGeom>
              <a:avLst/>
              <a:gdLst>
                <a:gd name="T0" fmla="*/ 1 w 551"/>
                <a:gd name="T1" fmla="*/ 0 h 801"/>
                <a:gd name="T2" fmla="*/ 28 w 551"/>
                <a:gd name="T3" fmla="*/ 402 h 801"/>
                <a:gd name="T4" fmla="*/ 1 w 551"/>
                <a:gd name="T5" fmla="*/ 801 h 801"/>
                <a:gd name="T6" fmla="*/ 1 w 551"/>
                <a:gd name="T7" fmla="*/ 535 h 801"/>
                <a:gd name="T8" fmla="*/ 0 w 551"/>
                <a:gd name="T9" fmla="*/ 371 h 801"/>
                <a:gd name="T10" fmla="*/ 1 w 551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1" h="801">
                  <a:moveTo>
                    <a:pt x="14" y="0"/>
                  </a:moveTo>
                  <a:lnTo>
                    <a:pt x="551" y="402"/>
                  </a:lnTo>
                  <a:lnTo>
                    <a:pt x="6" y="801"/>
                  </a:lnTo>
                  <a:lnTo>
                    <a:pt x="13" y="535"/>
                  </a:lnTo>
                  <a:lnTo>
                    <a:pt x="0" y="371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1000" name="Group 335"/>
            <p:cNvGrpSpPr>
              <a:grpSpLocks/>
            </p:cNvGrpSpPr>
            <p:nvPr/>
          </p:nvGrpSpPr>
          <p:grpSpPr bwMode="auto">
            <a:xfrm>
              <a:off x="931" y="1941"/>
              <a:ext cx="501" cy="828"/>
              <a:chOff x="569" y="2954"/>
              <a:chExt cx="501" cy="828"/>
            </a:xfrm>
          </p:grpSpPr>
          <p:sp>
            <p:nvSpPr>
              <p:cNvPr id="88122" name="Rectangle 336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123" name="Text Box 337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DHCP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88124" name="Line 338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25" name="Line 339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26" name="Line 340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27" name="Line 341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1882" name="Group 442"/>
          <p:cNvGrpSpPr>
            <a:grpSpLocks/>
          </p:cNvGrpSpPr>
          <p:nvPr/>
        </p:nvGrpSpPr>
        <p:grpSpPr bwMode="auto">
          <a:xfrm>
            <a:off x="339725" y="2981325"/>
            <a:ext cx="1081088" cy="1217613"/>
            <a:chOff x="1404" y="3105"/>
            <a:chExt cx="681" cy="767"/>
          </a:xfrm>
        </p:grpSpPr>
        <p:grpSp>
          <p:nvGrpSpPr>
            <p:cNvPr id="210964" name="Group 344"/>
            <p:cNvGrpSpPr>
              <a:grpSpLocks/>
            </p:cNvGrpSpPr>
            <p:nvPr/>
          </p:nvGrpSpPr>
          <p:grpSpPr bwMode="auto">
            <a:xfrm>
              <a:off x="1404" y="3355"/>
              <a:ext cx="681" cy="468"/>
              <a:chOff x="42" y="886"/>
              <a:chExt cx="681" cy="468"/>
            </a:xfrm>
          </p:grpSpPr>
          <p:grpSp>
            <p:nvGrpSpPr>
              <p:cNvPr id="210969" name="Group 345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210994" name="Group 346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88118" name="Rectangle 34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19" name="Text Box 3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sp>
              <p:nvSpPr>
                <p:cNvPr id="88116" name="Rectangle 349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117" name="Rectangle 350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0970" name="Group 351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210988" name="Group 352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8113" name="Rectangle 353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14" name="Text Box 3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grpSp>
              <p:nvGrpSpPr>
                <p:cNvPr id="210989" name="Group 355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8111" name="Rectangle 356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12" name="Rectangle 357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grpSp>
            <p:nvGrpSpPr>
              <p:cNvPr id="210971" name="Group 358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88107" name="Rectangle 359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108" name="Rectangle 360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0972" name="Group 361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0973" name="Group 362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210977" name="Group 363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210980" name="Group 36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88105" name="Rectangle 3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8106" name="Text Box 36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 smtClean="0">
                            <a:solidFill>
                              <a:srgbClr val="FFFFFF"/>
                            </a:solidFill>
                            <a:latin typeface="Arial" charset="0"/>
                            <a:cs typeface="+mn-cs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210981" name="Group 36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88103" name="Rectangle 3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8104" name="Rectangle 3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</p:grpSp>
              </p:grpSp>
              <p:sp>
                <p:nvSpPr>
                  <p:cNvPr id="88099" name="Rectangle 370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00" name="Rectangle 371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  <p:sp>
              <p:nvSpPr>
                <p:cNvPr id="88095" name="Rectangle 372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096" name="Rectangle 373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097" name="Rectangle 374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sp>
          <p:nvSpPr>
            <p:cNvPr id="88086" name="AutoShape 375"/>
            <p:cNvSpPr>
              <a:spLocks noChangeArrowheads="1"/>
            </p:cNvSpPr>
            <p:nvPr/>
          </p:nvSpPr>
          <p:spPr bwMode="auto">
            <a:xfrm rot="10800000">
              <a:off x="1727" y="3105"/>
              <a:ext cx="240" cy="767"/>
            </a:xfrm>
            <a:prstGeom prst="downArrow">
              <a:avLst>
                <a:gd name="adj1" fmla="val 54167"/>
                <a:gd name="adj2" fmla="val 513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0966" name="Group 379"/>
            <p:cNvGrpSpPr>
              <a:grpSpLocks/>
            </p:cNvGrpSpPr>
            <p:nvPr/>
          </p:nvGrpSpPr>
          <p:grpSpPr bwMode="auto">
            <a:xfrm>
              <a:off x="1695" y="3227"/>
              <a:ext cx="343" cy="154"/>
              <a:chOff x="844" y="3337"/>
              <a:chExt cx="343" cy="154"/>
            </a:xfrm>
          </p:grpSpPr>
          <p:sp>
            <p:nvSpPr>
              <p:cNvPr id="88088" name="Rectangle 380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089" name="Text Box 381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43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FFFFFF"/>
                    </a:solidFill>
                    <a:latin typeface="Arial" charset="0"/>
                    <a:cs typeface="+mn-cs"/>
                  </a:rPr>
                  <a:t>DHCP</a:t>
                </a:r>
              </a:p>
            </p:txBody>
          </p:sp>
        </p:grpSp>
      </p:grpSp>
      <p:grpSp>
        <p:nvGrpSpPr>
          <p:cNvPr id="701916" name="Group 476"/>
          <p:cNvGrpSpPr>
            <a:grpSpLocks/>
          </p:cNvGrpSpPr>
          <p:nvPr/>
        </p:nvGrpSpPr>
        <p:grpSpPr bwMode="auto">
          <a:xfrm>
            <a:off x="803275" y="3178175"/>
            <a:ext cx="544513" cy="244475"/>
            <a:chOff x="844" y="3337"/>
            <a:chExt cx="343" cy="154"/>
          </a:xfrm>
        </p:grpSpPr>
        <p:sp>
          <p:nvSpPr>
            <p:cNvPr id="88083" name="Rectangle 477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8084" name="Text Box 478"/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 smtClean="0">
                  <a:solidFill>
                    <a:srgbClr val="FFFFFF"/>
                  </a:solidFill>
                  <a:latin typeface="Arial" charset="0"/>
                  <a:cs typeface="+mn-cs"/>
                </a:rPr>
                <a:t>DHCP</a:t>
              </a:r>
            </a:p>
          </p:txBody>
        </p:sp>
      </p:grpSp>
      <p:sp>
        <p:nvSpPr>
          <p:cNvPr id="701919" name="Rectangle 479"/>
          <p:cNvSpPr>
            <a:spLocks noChangeArrowheads="1"/>
          </p:cNvSpPr>
          <p:nvPr/>
        </p:nvSpPr>
        <p:spPr bwMode="auto">
          <a:xfrm>
            <a:off x="5037138" y="2568575"/>
            <a:ext cx="3892550" cy="130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DHCP request </a:t>
            </a:r>
            <a:r>
              <a:rPr lang="en-US" sz="2200" dirty="0">
                <a:solidFill>
                  <a:srgbClr val="3333CC"/>
                </a:solidFill>
                <a:latin typeface="Gill Sans MT" charset="0"/>
                <a:cs typeface="+mn-cs"/>
              </a:rPr>
              <a:t>encapsulated</a:t>
            </a:r>
            <a:r>
              <a:rPr lang="en-US" sz="2200" i="0" dirty="0">
                <a:solidFill>
                  <a:srgbClr val="3333CC"/>
                </a:solidFill>
                <a:latin typeface="Gill Sans MT" charset="0"/>
                <a:cs typeface="+mn-cs"/>
              </a:rPr>
              <a:t> 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in </a:t>
            </a:r>
            <a:r>
              <a:rPr lang="en-US" sz="2200" dirty="0">
                <a:solidFill>
                  <a:srgbClr val="C00000"/>
                </a:solidFill>
                <a:latin typeface="Gill Sans MT" charset="0"/>
                <a:cs typeface="+mn-cs"/>
              </a:rPr>
              <a:t>UDP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, encapsulated in </a:t>
            </a:r>
            <a:r>
              <a:rPr lang="en-US" sz="2200" dirty="0">
                <a:solidFill>
                  <a:srgbClr val="C00000"/>
                </a:solidFill>
                <a:latin typeface="Gill Sans MT" charset="0"/>
                <a:cs typeface="+mn-cs"/>
              </a:rPr>
              <a:t>IP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, encapsulated in </a:t>
            </a:r>
            <a:r>
              <a:rPr lang="en-US" sz="2200" dirty="0">
                <a:solidFill>
                  <a:srgbClr val="C00000"/>
                </a:solidFill>
                <a:latin typeface="Gill Sans MT" charset="0"/>
                <a:cs typeface="+mn-cs"/>
              </a:rPr>
              <a:t>802.3</a:t>
            </a:r>
            <a:r>
              <a:rPr lang="en-US" sz="22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Ethernet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endParaRPr lang="en-US" sz="2200" i="0" dirty="0">
              <a:solidFill>
                <a:srgbClr val="000000"/>
              </a:solidFill>
              <a:latin typeface="Gill Sans MT" charset="0"/>
              <a:cs typeface="+mn-cs"/>
            </a:endParaRPr>
          </a:p>
        </p:txBody>
      </p:sp>
      <p:sp>
        <p:nvSpPr>
          <p:cNvPr id="701920" name="Rectangle 480"/>
          <p:cNvSpPr>
            <a:spLocks noChangeArrowheads="1"/>
          </p:cNvSpPr>
          <p:nvPr/>
        </p:nvSpPr>
        <p:spPr bwMode="auto">
          <a:xfrm>
            <a:off x="5035550" y="3979863"/>
            <a:ext cx="3924300" cy="156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Ethernet frame </a:t>
            </a:r>
            <a:r>
              <a:rPr lang="en-US" sz="2200" dirty="0">
                <a:solidFill>
                  <a:srgbClr val="000099"/>
                </a:solidFill>
                <a:latin typeface="Gill Sans MT" charset="0"/>
                <a:cs typeface="+mn-cs"/>
              </a:rPr>
              <a:t>broadcast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 (dest: FFFFFFFFFFFF) on LAN, received at router running </a:t>
            </a:r>
            <a:r>
              <a:rPr lang="en-US" sz="2200" dirty="0">
                <a:solidFill>
                  <a:srgbClr val="C00000"/>
                </a:solidFill>
                <a:latin typeface="Gill Sans MT" charset="0"/>
                <a:cs typeface="+mn-cs"/>
              </a:rPr>
              <a:t>DHCP</a:t>
            </a:r>
            <a:r>
              <a:rPr lang="en-US" sz="22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server</a:t>
            </a:r>
          </a:p>
        </p:txBody>
      </p:sp>
      <p:sp>
        <p:nvSpPr>
          <p:cNvPr id="701921" name="Rectangle 481"/>
          <p:cNvSpPr>
            <a:spLocks noChangeArrowheads="1"/>
          </p:cNvSpPr>
          <p:nvPr/>
        </p:nvSpPr>
        <p:spPr bwMode="auto">
          <a:xfrm>
            <a:off x="5033963" y="5316538"/>
            <a:ext cx="3802062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Ethernet </a:t>
            </a:r>
            <a:r>
              <a:rPr lang="en-US" sz="2200" dirty="0">
                <a:solidFill>
                  <a:srgbClr val="000099"/>
                </a:solidFill>
                <a:latin typeface="Gill Sans MT" charset="0"/>
                <a:cs typeface="+mn-cs"/>
              </a:rPr>
              <a:t>demuxed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 to IP demuxed, UDP demuxed to DHCP </a:t>
            </a:r>
          </a:p>
        </p:txBody>
      </p:sp>
      <p:pic>
        <p:nvPicPr>
          <p:cNvPr id="210961" name="Picture 15" descr="underline_base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671513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9</a:t>
            </a:fld>
            <a:endParaRPr lang="en-US" sz="1200" dirty="0">
              <a:latin typeface="Tahoma" charset="0"/>
            </a:endParaRPr>
          </a:p>
        </p:txBody>
      </p:sp>
      <p:sp>
        <p:nvSpPr>
          <p:cNvPr id="18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579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1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701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0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01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01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81144E-6 L 0.26823 -0.00139 L 0.10833 0.27287 L -0.01806 0.27125 " pathEditMode="relative" rAng="0" ptsTypes="AAAA">
                                      <p:cBhvr>
                                        <p:cTn id="43" dur="2000" fill="hold"/>
                                        <p:tgtEl>
                                          <p:spTgt spid="7017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3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701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701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1629" grpId="0" build="p"/>
      <p:bldP spid="701661" grpId="0" animBg="1"/>
      <p:bldP spid="701661" grpId="1" animBg="1"/>
      <p:bldP spid="701919" grpId="0"/>
      <p:bldP spid="701920" grpId="0"/>
      <p:bldP spid="70192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>
          <a:gsLst>
            <a:gs pos="0">
              <a:schemeClr val="bg1">
                <a:lumMod val="95000"/>
              </a:schemeClr>
            </a:gs>
            <a:gs pos="100000">
              <a:schemeClr val="accent5">
                <a:lumMod val="75000"/>
              </a:schemeClr>
            </a:gs>
          </a:gsLst>
        </a:gradFill>
        <a:ln>
          <a:noFill/>
        </a:ln>
        <a:effectLst/>
      </a:spPr>
      <a:bodyPr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18013</TotalTime>
  <Words>1135</Words>
  <Application>Microsoft Office PowerPoint</Application>
  <PresentationFormat>On-screen Show (4:3)</PresentationFormat>
  <Paragraphs>333</Paragraphs>
  <Slides>16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PowerPoint Presentation</vt:lpstr>
      <vt:lpstr>Link layer, LANs: outline</vt:lpstr>
      <vt:lpstr>Data center networks </vt:lpstr>
      <vt:lpstr>PowerPoint Presentation</vt:lpstr>
      <vt:lpstr>PowerPoint Presentation</vt:lpstr>
      <vt:lpstr>Link layer, LANs: outline</vt:lpstr>
      <vt:lpstr>Synthesis: a day in the life of a web request</vt:lpstr>
      <vt:lpstr>A day in the life: scenario</vt:lpstr>
      <vt:lpstr>A day in the life… connecting to the Internet</vt:lpstr>
      <vt:lpstr>A day in the life… connecting to the Internet</vt:lpstr>
      <vt:lpstr>A day in the life… ARP (before DNS, before HTTP)</vt:lpstr>
      <vt:lpstr>A day in the life… using DNS</vt:lpstr>
      <vt:lpstr>A day in the life…TCP connection carrying HTTP</vt:lpstr>
      <vt:lpstr>A day in the life… HTTP request/reply </vt:lpstr>
      <vt:lpstr>Chapter 6: Summary</vt:lpstr>
      <vt:lpstr>Chapter 6: let’s take a breath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Edition: Chapter 4</dc:title>
  <dc:creator>Jim Kurose and Keith Ross</dc:creator>
  <cp:lastModifiedBy>Lu Su</cp:lastModifiedBy>
  <cp:revision>544</cp:revision>
  <dcterms:created xsi:type="dcterms:W3CDTF">1999-10-08T19:08:27Z</dcterms:created>
  <dcterms:modified xsi:type="dcterms:W3CDTF">2020-12-03T17:50:38Z</dcterms:modified>
</cp:coreProperties>
</file>