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C5C5C"/>
    <a:srgbClr val="020000"/>
    <a:srgbClr val="CCCC99"/>
    <a:srgbClr val="5F5F5F"/>
    <a:srgbClr val="FF9C00"/>
    <a:srgbClr val="7BB31A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E59A9-5163-4D78-8BF7-0E4871AD094D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A2F-81F1-4579-B42C-922F595C0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4BA2F-81F1-4579-B42C-922F595C08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4894863" y="76200"/>
            <a:ext cx="417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Data Entry Web App Workflow (MVC)</a:t>
            </a:r>
            <a:endParaRPr lang="en-US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161038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Students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(hyperlink)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24200" y="22068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0" y="3962400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26986" y="4724400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53200" y="5257800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0201" y="3956446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24200" y="3426023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5" name="Document 44"/>
          <p:cNvSpPr/>
          <p:nvPr/>
        </p:nvSpPr>
        <p:spPr bwMode="auto">
          <a:xfrm>
            <a:off x="533400" y="1076980"/>
            <a:ext cx="12192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menu.jsp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46" name="Document 45"/>
          <p:cNvSpPr/>
          <p:nvPr/>
        </p:nvSpPr>
        <p:spPr bwMode="auto">
          <a:xfrm>
            <a:off x="5334000" y="2209800"/>
            <a:ext cx="13716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students.jsp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47" name="Straight Connector 11"/>
          <p:cNvCxnSpPr>
            <a:stCxn id="45" idx="2"/>
            <a:endCxn id="48" idx="0"/>
          </p:cNvCxnSpPr>
          <p:nvPr/>
        </p:nvCxnSpPr>
        <p:spPr bwMode="auto">
          <a:xfrm rot="5400000">
            <a:off x="825658" y="1892458"/>
            <a:ext cx="63468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 bwMode="auto">
          <a:xfrm>
            <a:off x="228600" y="2209800"/>
            <a:ext cx="18288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showStudents.do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1676400" y="2057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11"/>
          <p:cNvCxnSpPr>
            <a:stCxn id="48" idx="3"/>
            <a:endCxn id="46" idx="1"/>
          </p:cNvCxnSpPr>
          <p:nvPr/>
        </p:nvCxnSpPr>
        <p:spPr bwMode="auto">
          <a:xfrm>
            <a:off x="2057400" y="2438400"/>
            <a:ext cx="3276600" cy="381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 bwMode="auto">
          <a:xfrm>
            <a:off x="3093014" y="4114800"/>
            <a:ext cx="1631386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insertStudent.do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5181600" y="4800600"/>
            <a:ext cx="16764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updateStudent.do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7239000" y="5334000"/>
            <a:ext cx="16764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deleteStudent.do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54" name="Straight Connector 11"/>
          <p:cNvCxnSpPr>
            <a:stCxn id="46" idx="2"/>
            <a:endCxn id="53" idx="0"/>
          </p:cNvCxnSpPr>
          <p:nvPr/>
        </p:nvCxnSpPr>
        <p:spPr bwMode="auto">
          <a:xfrm rot="16200000" flipH="1">
            <a:off x="5735468" y="2992268"/>
            <a:ext cx="2626064" cy="20574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11"/>
          <p:cNvCxnSpPr>
            <a:stCxn id="46" idx="2"/>
            <a:endCxn id="52" idx="0"/>
          </p:cNvCxnSpPr>
          <p:nvPr/>
        </p:nvCxnSpPr>
        <p:spPr bwMode="auto">
          <a:xfrm rot="5400000">
            <a:off x="4973468" y="3754268"/>
            <a:ext cx="209266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11"/>
          <p:cNvCxnSpPr>
            <a:stCxn id="46" idx="2"/>
            <a:endCxn id="51" idx="0"/>
          </p:cNvCxnSpPr>
          <p:nvPr/>
        </p:nvCxnSpPr>
        <p:spPr bwMode="auto">
          <a:xfrm rot="5400000">
            <a:off x="4260822" y="2355822"/>
            <a:ext cx="1406864" cy="2111093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 bwMode="auto">
          <a:xfrm>
            <a:off x="3886200" y="3203376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8" name="Rounded Rectangle 57"/>
          <p:cNvSpPr/>
          <p:nvPr/>
        </p:nvSpPr>
        <p:spPr bwMode="auto">
          <a:xfrm>
            <a:off x="5410200" y="3733800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>
            <a:off x="7239000" y="4038600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Delete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60" name="Straight Connector 11"/>
          <p:cNvCxnSpPr>
            <a:stCxn id="51" idx="1"/>
            <a:endCxn id="61" idx="4"/>
          </p:cNvCxnSpPr>
          <p:nvPr/>
        </p:nvCxnSpPr>
        <p:spPr bwMode="auto">
          <a:xfrm rot="10800000">
            <a:off x="1181100" y="2667000"/>
            <a:ext cx="1911914" cy="16764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 bwMode="auto">
          <a:xfrm>
            <a:off x="1066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304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685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4" name="Straight Connector 11"/>
          <p:cNvCxnSpPr>
            <a:stCxn id="52" idx="1"/>
            <a:endCxn id="63" idx="4"/>
          </p:cNvCxnSpPr>
          <p:nvPr/>
        </p:nvCxnSpPr>
        <p:spPr bwMode="auto">
          <a:xfrm rot="10800000">
            <a:off x="800100" y="2667000"/>
            <a:ext cx="4381500" cy="23622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Connector 11"/>
          <p:cNvCxnSpPr>
            <a:stCxn id="53" idx="1"/>
            <a:endCxn id="62" idx="4"/>
          </p:cNvCxnSpPr>
          <p:nvPr/>
        </p:nvCxnSpPr>
        <p:spPr bwMode="auto">
          <a:xfrm rot="10800000">
            <a:off x="419100" y="2667000"/>
            <a:ext cx="6819900" cy="28956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 bwMode="auto">
          <a:xfrm>
            <a:off x="16764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1447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8" name="Straight Connector 11"/>
          <p:cNvCxnSpPr>
            <a:stCxn id="58" idx="1"/>
            <a:endCxn id="67" idx="4"/>
          </p:cNvCxnSpPr>
          <p:nvPr/>
        </p:nvCxnSpPr>
        <p:spPr bwMode="auto">
          <a:xfrm rot="10800000">
            <a:off x="1562100" y="2667000"/>
            <a:ext cx="3848100" cy="13716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Connector 11"/>
          <p:cNvCxnSpPr>
            <a:stCxn id="57" idx="1"/>
            <a:endCxn id="66" idx="4"/>
          </p:cNvCxnSpPr>
          <p:nvPr/>
        </p:nvCxnSpPr>
        <p:spPr bwMode="auto">
          <a:xfrm rot="10800000">
            <a:off x="1790700" y="2667000"/>
            <a:ext cx="2095500" cy="841176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343400" y="26670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Insert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29200" y="32004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Update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74079" y="29718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alibri"/>
                <a:cs typeface="Calibri"/>
              </a:rPr>
              <a:t>Delete</a:t>
            </a:r>
          </a:p>
          <a:p>
            <a:pPr algn="l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/>
      <p:bldP spid="62" grpId="0"/>
      <p:bldP spid="63" grpId="0"/>
      <p:bldP spid="66" grpId="0"/>
      <p:bldP spid="6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45</Words>
  <Application>Microsoft Macintosh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ecurtmola</dc:creator>
  <cp:lastModifiedBy>Michalis Petropoulos</cp:lastModifiedBy>
  <cp:revision>34</cp:revision>
  <dcterms:created xsi:type="dcterms:W3CDTF">2009-11-02T14:23:43Z</dcterms:created>
  <dcterms:modified xsi:type="dcterms:W3CDTF">2009-11-02T14:28:10Z</dcterms:modified>
</cp:coreProperties>
</file>