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5C5C5C"/>
    <a:srgbClr val="020000"/>
    <a:srgbClr val="CCCC99"/>
    <a:srgbClr val="5F5F5F"/>
    <a:srgbClr val="FF9C00"/>
    <a:srgbClr val="7BB31A"/>
    <a:srgbClr val="007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4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E59A9-5163-4D78-8BF7-0E4871AD094D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4BA2F-81F1-4579-B42C-922F595C08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4BA2F-81F1-4579-B42C-922F595C082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Box 107"/>
          <p:cNvSpPr txBox="1"/>
          <p:nvPr/>
        </p:nvSpPr>
        <p:spPr>
          <a:xfrm>
            <a:off x="0" y="914400"/>
            <a:ext cx="10697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Students</a:t>
            </a:r>
          </a:p>
          <a:p>
            <a:pPr algn="r"/>
            <a:r>
              <a:rPr lang="en-US" sz="1400" dirty="0" smtClean="0"/>
              <a:t>(hyperlink)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4894863" y="76200"/>
            <a:ext cx="41729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/>
              <a:t>Data Entry Web App Workflow (MVC)</a:t>
            </a:r>
            <a:endParaRPr lang="en-US" sz="20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048000" y="1600200"/>
            <a:ext cx="7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success</a:t>
            </a:r>
            <a:endParaRPr lang="en-US" sz="1400" dirty="0"/>
          </a:p>
        </p:txBody>
      </p:sp>
      <p:sp>
        <p:nvSpPr>
          <p:cNvPr id="74" name="TextBox 73"/>
          <p:cNvSpPr txBox="1"/>
          <p:nvPr/>
        </p:nvSpPr>
        <p:spPr>
          <a:xfrm>
            <a:off x="1631386" y="5175646"/>
            <a:ext cx="7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success</a:t>
            </a:r>
            <a:endParaRPr lang="en-US" sz="1400" dirty="0"/>
          </a:p>
        </p:txBody>
      </p:sp>
      <p:sp>
        <p:nvSpPr>
          <p:cNvPr id="75" name="TextBox 74"/>
          <p:cNvSpPr txBox="1"/>
          <p:nvPr/>
        </p:nvSpPr>
        <p:spPr>
          <a:xfrm>
            <a:off x="1524000" y="5788223"/>
            <a:ext cx="7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success</a:t>
            </a:r>
            <a:endParaRPr lang="en-US" sz="1400" dirty="0"/>
          </a:p>
        </p:txBody>
      </p:sp>
      <p:sp>
        <p:nvSpPr>
          <p:cNvPr id="76" name="TextBox 75"/>
          <p:cNvSpPr txBox="1"/>
          <p:nvPr/>
        </p:nvSpPr>
        <p:spPr>
          <a:xfrm>
            <a:off x="1524000" y="6403777"/>
            <a:ext cx="7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success</a:t>
            </a:r>
            <a:endParaRPr lang="en-US" sz="1400" dirty="0"/>
          </a:p>
        </p:txBody>
      </p:sp>
      <p:sp>
        <p:nvSpPr>
          <p:cNvPr id="56" name="Document 55"/>
          <p:cNvSpPr/>
          <p:nvPr/>
        </p:nvSpPr>
        <p:spPr bwMode="auto">
          <a:xfrm>
            <a:off x="457200" y="457200"/>
            <a:ext cx="1219200" cy="457200"/>
          </a:xfrm>
          <a:prstGeom prst="flowChartDocument">
            <a:avLst/>
          </a:prstGeom>
          <a:solidFill>
            <a:srgbClr val="7BB31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rIns="0" anchor="ctr"/>
          <a:lstStyle/>
          <a:p>
            <a:pPr algn="ctr"/>
            <a:r>
              <a:rPr lang="en-US" sz="1600" dirty="0" err="1" smtClean="0">
                <a:latin typeface="Calibri"/>
                <a:cs typeface="Calibri"/>
              </a:rPr>
              <a:t>menu.jsp</a:t>
            </a:r>
            <a:endParaRPr lang="en-US" sz="1600" dirty="0" smtClean="0">
              <a:latin typeface="Calibri"/>
              <a:cs typeface="Calibri"/>
            </a:endParaRPr>
          </a:p>
        </p:txBody>
      </p:sp>
      <p:sp>
        <p:nvSpPr>
          <p:cNvPr id="57" name="Document 56"/>
          <p:cNvSpPr/>
          <p:nvPr/>
        </p:nvSpPr>
        <p:spPr bwMode="auto">
          <a:xfrm>
            <a:off x="5257800" y="1676400"/>
            <a:ext cx="1371600" cy="533400"/>
          </a:xfrm>
          <a:prstGeom prst="flowChartDocument">
            <a:avLst/>
          </a:prstGeom>
          <a:solidFill>
            <a:srgbClr val="7BB31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rIns="0" anchor="ctr"/>
          <a:lstStyle/>
          <a:p>
            <a:pPr algn="ctr"/>
            <a:r>
              <a:rPr lang="en-US" sz="1600" dirty="0" err="1" smtClean="0">
                <a:latin typeface="Calibri"/>
                <a:cs typeface="Calibri"/>
              </a:rPr>
              <a:t>students.jsp</a:t>
            </a:r>
            <a:endParaRPr lang="en-US" sz="1600" dirty="0" smtClean="0">
              <a:latin typeface="Calibri"/>
              <a:cs typeface="Calibri"/>
            </a:endParaRPr>
          </a:p>
        </p:txBody>
      </p:sp>
      <p:cxnSp>
        <p:nvCxnSpPr>
          <p:cNvPr id="58" name="Straight Connector 11"/>
          <p:cNvCxnSpPr>
            <a:stCxn id="56" idx="2"/>
            <a:endCxn id="62" idx="0"/>
          </p:cNvCxnSpPr>
          <p:nvPr/>
        </p:nvCxnSpPr>
        <p:spPr bwMode="auto">
          <a:xfrm rot="5400000">
            <a:off x="670687" y="1280287"/>
            <a:ext cx="792226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2" name="Rounded Rectangle 61"/>
          <p:cNvSpPr/>
          <p:nvPr/>
        </p:nvSpPr>
        <p:spPr bwMode="auto">
          <a:xfrm>
            <a:off x="152400" y="1676400"/>
            <a:ext cx="1828800" cy="4572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showStudents.do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93" name="Oval 92"/>
          <p:cNvSpPr/>
          <p:nvPr/>
        </p:nvSpPr>
        <p:spPr bwMode="auto">
          <a:xfrm>
            <a:off x="1600200" y="1600200"/>
            <a:ext cx="228600" cy="228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anchor="ctr" anchorCtr="0"/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99" name="Straight Connector 11"/>
          <p:cNvCxnSpPr>
            <a:stCxn id="62" idx="3"/>
            <a:endCxn id="57" idx="1"/>
          </p:cNvCxnSpPr>
          <p:nvPr/>
        </p:nvCxnSpPr>
        <p:spPr bwMode="auto">
          <a:xfrm>
            <a:off x="1981200" y="1905000"/>
            <a:ext cx="3276600" cy="38100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2" name="Rounded Rectangle 101"/>
          <p:cNvSpPr/>
          <p:nvPr/>
        </p:nvSpPr>
        <p:spPr bwMode="auto">
          <a:xfrm>
            <a:off x="2286000" y="5029200"/>
            <a:ext cx="1752600" cy="4572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insertStudent.do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103" name="Rounded Rectangle 102"/>
          <p:cNvSpPr/>
          <p:nvPr/>
        </p:nvSpPr>
        <p:spPr bwMode="auto">
          <a:xfrm>
            <a:off x="2209800" y="5635823"/>
            <a:ext cx="1828800" cy="4572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updateStudent.do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104" name="Rounded Rectangle 103"/>
          <p:cNvSpPr/>
          <p:nvPr/>
        </p:nvSpPr>
        <p:spPr bwMode="auto">
          <a:xfrm>
            <a:off x="2209800" y="6248400"/>
            <a:ext cx="1752600" cy="4572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deleteStudent.do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cxnSp>
        <p:nvCxnSpPr>
          <p:cNvPr id="105" name="Straight Connector 11"/>
          <p:cNvCxnSpPr>
            <a:stCxn id="57" idx="2"/>
            <a:endCxn id="52" idx="0"/>
          </p:cNvCxnSpPr>
          <p:nvPr/>
        </p:nvCxnSpPr>
        <p:spPr bwMode="auto">
          <a:xfrm rot="16200000" flipH="1">
            <a:off x="6497468" y="1620668"/>
            <a:ext cx="1254464" cy="2362200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9" name="Straight Connector 11"/>
          <p:cNvCxnSpPr>
            <a:stCxn id="57" idx="2"/>
            <a:endCxn id="170" idx="0"/>
          </p:cNvCxnSpPr>
          <p:nvPr/>
        </p:nvCxnSpPr>
        <p:spPr bwMode="auto">
          <a:xfrm rot="16200000" flipH="1">
            <a:off x="5449718" y="2668418"/>
            <a:ext cx="1787864" cy="800100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3" name="Straight Connector 11"/>
          <p:cNvCxnSpPr>
            <a:stCxn id="57" idx="2"/>
            <a:endCxn id="51" idx="0"/>
          </p:cNvCxnSpPr>
          <p:nvPr/>
        </p:nvCxnSpPr>
        <p:spPr bwMode="auto">
          <a:xfrm rot="5400000">
            <a:off x="4668668" y="2687468"/>
            <a:ext cx="1787864" cy="762000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9" name="Rounded Rectangle 48"/>
          <p:cNvSpPr/>
          <p:nvPr/>
        </p:nvSpPr>
        <p:spPr bwMode="auto">
          <a:xfrm>
            <a:off x="4419600" y="2743200"/>
            <a:ext cx="1219200" cy="533400"/>
          </a:xfrm>
          <a:prstGeom prst="roundRect">
            <a:avLst/>
          </a:prstGeom>
          <a:solidFill>
            <a:srgbClr val="FF9C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StudentForm</a:t>
            </a:r>
          </a:p>
          <a:p>
            <a:pPr algn="ctr"/>
            <a:r>
              <a:rPr lang="en-US" sz="1600" dirty="0" smtClean="0">
                <a:latin typeface="Calibri"/>
                <a:cs typeface="Calibri"/>
              </a:rPr>
              <a:t>InsertUpdate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116" name="Rounded Rectangle 115"/>
          <p:cNvSpPr/>
          <p:nvPr/>
        </p:nvSpPr>
        <p:spPr bwMode="auto">
          <a:xfrm>
            <a:off x="5791200" y="3200400"/>
            <a:ext cx="1219200" cy="533400"/>
          </a:xfrm>
          <a:prstGeom prst="roundRect">
            <a:avLst/>
          </a:prstGeom>
          <a:solidFill>
            <a:srgbClr val="FF9C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StudentForm</a:t>
            </a:r>
          </a:p>
          <a:p>
            <a:pPr algn="ctr"/>
            <a:r>
              <a:rPr lang="en-US" sz="1600" dirty="0" smtClean="0">
                <a:latin typeface="Calibri"/>
                <a:cs typeface="Calibri"/>
              </a:rPr>
              <a:t>InsertUpdate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117" name="Rounded Rectangle 116"/>
          <p:cNvSpPr/>
          <p:nvPr/>
        </p:nvSpPr>
        <p:spPr bwMode="auto">
          <a:xfrm>
            <a:off x="7543800" y="2590800"/>
            <a:ext cx="1219200" cy="533400"/>
          </a:xfrm>
          <a:prstGeom prst="roundRect">
            <a:avLst/>
          </a:prstGeom>
          <a:solidFill>
            <a:srgbClr val="FF9C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StudentForm</a:t>
            </a:r>
          </a:p>
          <a:p>
            <a:pPr algn="ctr"/>
            <a:r>
              <a:rPr lang="en-US" sz="1600" dirty="0" smtClean="0">
                <a:latin typeface="Calibri"/>
                <a:cs typeface="Calibri"/>
              </a:rPr>
              <a:t>Delete</a:t>
            </a:r>
            <a:endParaRPr lang="en-US" sz="1600" dirty="0">
              <a:latin typeface="Calibri"/>
              <a:cs typeface="Calibri"/>
            </a:endParaRPr>
          </a:p>
        </p:txBody>
      </p:sp>
      <p:cxnSp>
        <p:nvCxnSpPr>
          <p:cNvPr id="127" name="Straight Connector 11"/>
          <p:cNvCxnSpPr>
            <a:stCxn id="102" idx="1"/>
            <a:endCxn id="129" idx="4"/>
          </p:cNvCxnSpPr>
          <p:nvPr/>
        </p:nvCxnSpPr>
        <p:spPr bwMode="auto">
          <a:xfrm rot="10800000">
            <a:off x="1409700" y="2133600"/>
            <a:ext cx="876300" cy="3124200"/>
          </a:xfrm>
          <a:prstGeom prst="curvedConnector2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9" name="Oval 128"/>
          <p:cNvSpPr/>
          <p:nvPr/>
        </p:nvSpPr>
        <p:spPr bwMode="auto">
          <a:xfrm>
            <a:off x="1295400" y="1905000"/>
            <a:ext cx="228600" cy="228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anchor="ctr" anchorCtr="0"/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1" name="Oval 130"/>
          <p:cNvSpPr/>
          <p:nvPr/>
        </p:nvSpPr>
        <p:spPr bwMode="auto">
          <a:xfrm>
            <a:off x="533400" y="1905000"/>
            <a:ext cx="228600" cy="228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anchor="ctr" anchorCtr="0"/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2" name="Oval 131"/>
          <p:cNvSpPr/>
          <p:nvPr/>
        </p:nvSpPr>
        <p:spPr bwMode="auto">
          <a:xfrm>
            <a:off x="914400" y="1905000"/>
            <a:ext cx="228600" cy="228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anchor="ctr" anchorCtr="0"/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33" name="Straight Connector 11"/>
          <p:cNvCxnSpPr>
            <a:stCxn id="103" idx="1"/>
            <a:endCxn id="132" idx="4"/>
          </p:cNvCxnSpPr>
          <p:nvPr/>
        </p:nvCxnSpPr>
        <p:spPr bwMode="auto">
          <a:xfrm rot="10800000">
            <a:off x="1028700" y="2133601"/>
            <a:ext cx="1181100" cy="3730823"/>
          </a:xfrm>
          <a:prstGeom prst="curvedConnector2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6" name="Straight Connector 11"/>
          <p:cNvCxnSpPr>
            <a:stCxn id="104" idx="1"/>
            <a:endCxn id="131" idx="4"/>
          </p:cNvCxnSpPr>
          <p:nvPr/>
        </p:nvCxnSpPr>
        <p:spPr bwMode="auto">
          <a:xfrm rot="10800000">
            <a:off x="647700" y="2133600"/>
            <a:ext cx="1562100" cy="4343400"/>
          </a:xfrm>
          <a:prstGeom prst="curvedConnector2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0" name="Oval 149"/>
          <p:cNvSpPr/>
          <p:nvPr/>
        </p:nvSpPr>
        <p:spPr bwMode="auto">
          <a:xfrm>
            <a:off x="1600200" y="5943600"/>
            <a:ext cx="228600" cy="228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anchor="ctr" anchorCtr="0"/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2" name="Oval 171"/>
          <p:cNvSpPr/>
          <p:nvPr/>
        </p:nvSpPr>
        <p:spPr bwMode="auto">
          <a:xfrm>
            <a:off x="1752600" y="1905000"/>
            <a:ext cx="228600" cy="228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anchor="ctr" anchorCtr="0"/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3" name="Oval 172"/>
          <p:cNvSpPr/>
          <p:nvPr/>
        </p:nvSpPr>
        <p:spPr bwMode="auto">
          <a:xfrm>
            <a:off x="1524000" y="1905000"/>
            <a:ext cx="228600" cy="228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anchor="ctr" anchorCtr="0"/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74" name="Straight Connector 11"/>
          <p:cNvCxnSpPr>
            <a:stCxn id="116" idx="1"/>
            <a:endCxn id="173" idx="4"/>
          </p:cNvCxnSpPr>
          <p:nvPr/>
        </p:nvCxnSpPr>
        <p:spPr bwMode="auto">
          <a:xfrm rot="10800000">
            <a:off x="1638300" y="2133600"/>
            <a:ext cx="4152900" cy="1333500"/>
          </a:xfrm>
          <a:prstGeom prst="curvedConnector2">
            <a:avLst/>
          </a:prstGeom>
          <a:ln w="19050" cap="flat" cmpd="sng" algn="ctr">
            <a:solidFill>
              <a:srgbClr val="5F5F5F"/>
            </a:solidFill>
            <a:prstDash val="sysDash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7" name="Straight Connector 11"/>
          <p:cNvCxnSpPr>
            <a:stCxn id="49" idx="1"/>
            <a:endCxn id="172" idx="4"/>
          </p:cNvCxnSpPr>
          <p:nvPr/>
        </p:nvCxnSpPr>
        <p:spPr bwMode="auto">
          <a:xfrm rot="10800000">
            <a:off x="1866900" y="2133600"/>
            <a:ext cx="2552700" cy="876300"/>
          </a:xfrm>
          <a:prstGeom prst="curvedConnector2">
            <a:avLst/>
          </a:prstGeom>
          <a:ln w="19050" cap="flat" cmpd="sng" algn="ctr">
            <a:solidFill>
              <a:srgbClr val="5F5F5F"/>
            </a:solidFill>
            <a:prstDash val="sysDash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1" name="Rounded Rectangle 50"/>
          <p:cNvSpPr/>
          <p:nvPr/>
        </p:nvSpPr>
        <p:spPr bwMode="auto">
          <a:xfrm>
            <a:off x="4495800" y="3962400"/>
            <a:ext cx="1371600" cy="4572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verifyInsert.do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52" name="Rounded Rectangle 51"/>
          <p:cNvSpPr/>
          <p:nvPr/>
        </p:nvSpPr>
        <p:spPr bwMode="auto">
          <a:xfrm>
            <a:off x="7620000" y="3429000"/>
            <a:ext cx="1371600" cy="4572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verifyDelete.do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cxnSp>
        <p:nvCxnSpPr>
          <p:cNvPr id="64" name="Straight Connector 11"/>
          <p:cNvCxnSpPr>
            <a:stCxn id="52" idx="2"/>
            <a:endCxn id="48" idx="0"/>
          </p:cNvCxnSpPr>
          <p:nvPr/>
        </p:nvCxnSpPr>
        <p:spPr bwMode="auto">
          <a:xfrm rot="5400000">
            <a:off x="7105650" y="5048250"/>
            <a:ext cx="2362200" cy="38100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7" name="Straight Connector 11"/>
          <p:cNvCxnSpPr>
            <a:stCxn id="170" idx="2"/>
            <a:endCxn id="67" idx="0"/>
          </p:cNvCxnSpPr>
          <p:nvPr/>
        </p:nvCxnSpPr>
        <p:spPr bwMode="auto">
          <a:xfrm rot="5400000">
            <a:off x="6134100" y="5029200"/>
            <a:ext cx="1219200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3" name="Straight Connector 11"/>
          <p:cNvCxnSpPr>
            <a:stCxn id="68" idx="1"/>
            <a:endCxn id="102" idx="3"/>
          </p:cNvCxnSpPr>
          <p:nvPr/>
        </p:nvCxnSpPr>
        <p:spPr bwMode="auto">
          <a:xfrm rot="10800000">
            <a:off x="4038600" y="5257800"/>
            <a:ext cx="762000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6" name="Straight Connector 11"/>
          <p:cNvCxnSpPr>
            <a:stCxn id="67" idx="1"/>
            <a:endCxn id="103" idx="3"/>
          </p:cNvCxnSpPr>
          <p:nvPr/>
        </p:nvCxnSpPr>
        <p:spPr bwMode="auto">
          <a:xfrm rot="10800000">
            <a:off x="4038600" y="5864424"/>
            <a:ext cx="1981200" cy="2977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0" name="Straight Connector 11"/>
          <p:cNvCxnSpPr>
            <a:stCxn id="48" idx="1"/>
            <a:endCxn id="104" idx="3"/>
          </p:cNvCxnSpPr>
          <p:nvPr/>
        </p:nvCxnSpPr>
        <p:spPr bwMode="auto">
          <a:xfrm rot="10800000">
            <a:off x="3962400" y="6477000"/>
            <a:ext cx="3581400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8" name="Document 47"/>
          <p:cNvSpPr/>
          <p:nvPr/>
        </p:nvSpPr>
        <p:spPr bwMode="auto">
          <a:xfrm>
            <a:off x="7543800" y="6248400"/>
            <a:ext cx="1447800" cy="457200"/>
          </a:xfrm>
          <a:prstGeom prst="flowChartDocument">
            <a:avLst/>
          </a:prstGeom>
          <a:solidFill>
            <a:srgbClr val="7BB31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rIns="0" anchor="ctr"/>
          <a:lstStyle/>
          <a:p>
            <a:pPr algn="ctr"/>
            <a:r>
              <a:rPr lang="en-US" sz="1600" dirty="0" err="1" smtClean="0">
                <a:latin typeface="Calibri"/>
                <a:cs typeface="Calibri"/>
              </a:rPr>
              <a:t>verifyDelete.jsp</a:t>
            </a:r>
            <a:endParaRPr lang="en-US" sz="1600" dirty="0" smtClean="0">
              <a:latin typeface="Calibri"/>
              <a:cs typeface="Calibri"/>
            </a:endParaRPr>
          </a:p>
        </p:txBody>
      </p:sp>
      <p:sp>
        <p:nvSpPr>
          <p:cNvPr id="67" name="Document 66"/>
          <p:cNvSpPr/>
          <p:nvPr/>
        </p:nvSpPr>
        <p:spPr bwMode="auto">
          <a:xfrm>
            <a:off x="6019800" y="5638800"/>
            <a:ext cx="1447800" cy="457200"/>
          </a:xfrm>
          <a:prstGeom prst="flowChartDocument">
            <a:avLst/>
          </a:prstGeom>
          <a:solidFill>
            <a:srgbClr val="7BB31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rIns="0" anchor="ctr"/>
          <a:lstStyle/>
          <a:p>
            <a:pPr algn="ctr"/>
            <a:r>
              <a:rPr lang="en-US" sz="1600" dirty="0" err="1" smtClean="0">
                <a:latin typeface="Calibri"/>
                <a:cs typeface="Calibri"/>
              </a:rPr>
              <a:t>verifyUpdate.jsp</a:t>
            </a:r>
            <a:endParaRPr lang="en-US" sz="1600" dirty="0" smtClean="0">
              <a:latin typeface="Calibri"/>
              <a:cs typeface="Calibri"/>
            </a:endParaRPr>
          </a:p>
        </p:txBody>
      </p:sp>
      <p:sp>
        <p:nvSpPr>
          <p:cNvPr id="68" name="Document 67"/>
          <p:cNvSpPr/>
          <p:nvPr/>
        </p:nvSpPr>
        <p:spPr bwMode="auto">
          <a:xfrm>
            <a:off x="4800600" y="5029200"/>
            <a:ext cx="1371600" cy="457200"/>
          </a:xfrm>
          <a:prstGeom prst="flowChartDocument">
            <a:avLst/>
          </a:prstGeom>
          <a:solidFill>
            <a:srgbClr val="7BB31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rIns="0" anchor="ctr"/>
          <a:lstStyle/>
          <a:p>
            <a:pPr algn="ctr"/>
            <a:r>
              <a:rPr lang="en-US" sz="1600" dirty="0" err="1" smtClean="0">
                <a:latin typeface="Calibri"/>
                <a:cs typeface="Calibri"/>
              </a:rPr>
              <a:t>verifyInsert.jsp</a:t>
            </a:r>
            <a:endParaRPr lang="en-US" sz="1600" dirty="0" smtClean="0">
              <a:latin typeface="Calibri"/>
              <a:cs typeface="Calibri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229600" y="5105400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forward</a:t>
            </a:r>
            <a:endParaRPr lang="en-US" sz="1400" dirty="0"/>
          </a:p>
        </p:txBody>
      </p:sp>
      <p:sp>
        <p:nvSpPr>
          <p:cNvPr id="88" name="TextBox 87"/>
          <p:cNvSpPr txBox="1"/>
          <p:nvPr/>
        </p:nvSpPr>
        <p:spPr>
          <a:xfrm>
            <a:off x="6691882" y="5029200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forward</a:t>
            </a:r>
            <a:endParaRPr lang="en-US" sz="1400" dirty="0"/>
          </a:p>
        </p:txBody>
      </p:sp>
      <p:sp>
        <p:nvSpPr>
          <p:cNvPr id="89" name="TextBox 88"/>
          <p:cNvSpPr txBox="1"/>
          <p:nvPr/>
        </p:nvSpPr>
        <p:spPr>
          <a:xfrm>
            <a:off x="5493526" y="4569023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forward</a:t>
            </a:r>
            <a:endParaRPr lang="en-US" sz="1400" dirty="0"/>
          </a:p>
        </p:txBody>
      </p:sp>
      <p:cxnSp>
        <p:nvCxnSpPr>
          <p:cNvPr id="91" name="Straight Connector 11"/>
          <p:cNvCxnSpPr>
            <a:endCxn id="68" idx="0"/>
          </p:cNvCxnSpPr>
          <p:nvPr/>
        </p:nvCxnSpPr>
        <p:spPr bwMode="auto">
          <a:xfrm rot="5400000">
            <a:off x="5181600" y="4724400"/>
            <a:ext cx="609600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4191000" y="5559623"/>
            <a:ext cx="14507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Verify (button)</a:t>
            </a:r>
            <a:endParaRPr lang="en-US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4191000" y="6172200"/>
            <a:ext cx="14507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Verify (button)</a:t>
            </a:r>
            <a:endParaRPr lang="en-US" sz="1400" dirty="0"/>
          </a:p>
        </p:txBody>
      </p:sp>
      <p:sp>
        <p:nvSpPr>
          <p:cNvPr id="100" name="TextBox 99"/>
          <p:cNvSpPr txBox="1"/>
          <p:nvPr/>
        </p:nvSpPr>
        <p:spPr>
          <a:xfrm>
            <a:off x="6705600" y="2133600"/>
            <a:ext cx="10697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Delete</a:t>
            </a:r>
          </a:p>
          <a:p>
            <a:r>
              <a:rPr lang="en-US" sz="1400" dirty="0" smtClean="0"/>
              <a:t>(button)</a:t>
            </a:r>
            <a:endParaRPr lang="en-US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6321679" y="2677180"/>
            <a:ext cx="10697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Update</a:t>
            </a:r>
          </a:p>
          <a:p>
            <a:r>
              <a:rPr lang="en-US" sz="1400" dirty="0" smtClean="0"/>
              <a:t>(button)</a:t>
            </a:r>
            <a:endParaRPr lang="en-US" sz="1400" dirty="0"/>
          </a:p>
        </p:txBody>
      </p:sp>
      <p:sp>
        <p:nvSpPr>
          <p:cNvPr id="106" name="TextBox 105"/>
          <p:cNvSpPr txBox="1"/>
          <p:nvPr/>
        </p:nvSpPr>
        <p:spPr>
          <a:xfrm>
            <a:off x="4645279" y="2209800"/>
            <a:ext cx="10697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Insert</a:t>
            </a:r>
          </a:p>
          <a:p>
            <a:pPr algn="r"/>
            <a:r>
              <a:rPr lang="en-US" sz="1400" dirty="0" smtClean="0"/>
              <a:t>(button)</a:t>
            </a:r>
            <a:endParaRPr lang="en-US" sz="1400" dirty="0"/>
          </a:p>
        </p:txBody>
      </p:sp>
      <p:sp>
        <p:nvSpPr>
          <p:cNvPr id="155" name="TextBox 154"/>
          <p:cNvSpPr txBox="1"/>
          <p:nvPr/>
        </p:nvSpPr>
        <p:spPr>
          <a:xfrm>
            <a:off x="3730879" y="4724400"/>
            <a:ext cx="10697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Verify</a:t>
            </a:r>
          </a:p>
          <a:p>
            <a:pPr algn="r"/>
            <a:r>
              <a:rPr lang="en-US" sz="1400" dirty="0" smtClean="0"/>
              <a:t>(button)</a:t>
            </a:r>
            <a:endParaRPr lang="en-US" sz="1400" dirty="0"/>
          </a:p>
        </p:txBody>
      </p:sp>
      <p:sp>
        <p:nvSpPr>
          <p:cNvPr id="170" name="Rounded Rectangle 169"/>
          <p:cNvSpPr/>
          <p:nvPr/>
        </p:nvSpPr>
        <p:spPr bwMode="auto">
          <a:xfrm>
            <a:off x="6019800" y="3962400"/>
            <a:ext cx="1447800" cy="4572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verifyUpdate.do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129" grpId="0"/>
      <p:bldP spid="131" grpId="0"/>
      <p:bldP spid="132" grpId="0"/>
      <p:bldP spid="150" grpId="0"/>
      <p:bldP spid="172" grpId="0"/>
      <p:bldP spid="17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5643</TotalTime>
  <Words>62</Words>
  <Application>Microsoft Macintosh PowerPoint</Application>
  <PresentationFormat>On-screen Show (4:3)</PresentationFormat>
  <Paragraphs>39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ecurtmola</dc:creator>
  <cp:lastModifiedBy>Michalis Petropoulos</cp:lastModifiedBy>
  <cp:revision>43</cp:revision>
  <dcterms:created xsi:type="dcterms:W3CDTF">2009-11-02T14:27:07Z</dcterms:created>
  <dcterms:modified xsi:type="dcterms:W3CDTF">2009-11-02T14:27:43Z</dcterms:modified>
</cp:coreProperties>
</file>