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2" r:id="rId4"/>
    <p:sldId id="258" r:id="rId5"/>
    <p:sldId id="278" r:id="rId6"/>
    <p:sldId id="259" r:id="rId7"/>
    <p:sldId id="261" r:id="rId8"/>
    <p:sldId id="276" r:id="rId9"/>
    <p:sldId id="262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83" r:id="rId20"/>
    <p:sldId id="284" r:id="rId21"/>
    <p:sldId id="285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26A80-6468-4759-9105-4121E5AD2675}" type="datetimeFigureOut">
              <a:rPr lang="en-IN" smtClean="0"/>
              <a:pPr/>
              <a:t>15-10-2012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A9EA-887B-48BC-B536-99F4E7FFDBD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A9EA-887B-48BC-B536-99F4E7FFDBDA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56171" y="0"/>
            <a:ext cx="548782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685802"/>
            <a:ext cx="2972574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24A0-B27A-460A-9004-8DD15E0F9130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B67F-46B0-4D41-8860-2DE6D2363670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629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4FF-3F1C-4937-BF93-C1EBE924E99C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005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EEAF-170B-447A-96F5-29BD6780D6DC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3786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8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F7BD-1656-4EE2-A04D-6B1D4B87164F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51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685800"/>
            <a:ext cx="37728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0BE-1A03-4852-84D4-3D271ACDC58F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9701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500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500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89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798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45D-6317-46D6-8481-2F690A9ABB55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30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6090-8E9D-4C5A-8BEF-C96BB501BB65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344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9EB-739E-428A-BC59-50FFF06DAD56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031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62" y="685800"/>
            <a:ext cx="5029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43D6-4D13-448C-9613-07FFEBB787EF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3472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1CDC-195F-4DDE-B4D0-37C2CCAE8FDB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5204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1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FAC4CB5C-5E97-468D-989E-BDE4AF5CED97}" type="datetime1">
              <a:rPr lang="en-IN" smtClean="0"/>
              <a:pPr/>
              <a:t>15-10-2012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2BBBD0F4-A36A-4CB4-B8B1-0B60DDFD75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444444.xls"/><Relationship Id="rId5" Type="http://schemas.openxmlformats.org/officeDocument/2006/relationships/oleObject" Target="../embeddings/Microsoft_Office_Excel_97-2003_Worksheet333333.xls"/><Relationship Id="rId4" Type="http://schemas.openxmlformats.org/officeDocument/2006/relationships/oleObject" Target="../embeddings/Microsoft_Office_Excel_97-2003_Worksheet222222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Breaking the Memory Wall in MonetDB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Janhavi</a:t>
            </a:r>
            <a:r>
              <a:rPr lang="en-US" dirty="0" smtClean="0"/>
              <a:t> </a:t>
            </a:r>
            <a:r>
              <a:rPr lang="en-US" dirty="0" err="1" smtClean="0"/>
              <a:t>Digraskar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30672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Exploit the power of cache by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Vertical Storage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Bulk query Algebra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Cache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conscious algorithms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Memory Access cost modeling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30672" cy="1066800"/>
          </a:xfrm>
        </p:spPr>
        <p:txBody>
          <a:bodyPr/>
          <a:lstStyle/>
          <a:p>
            <a:r>
              <a:rPr lang="en-US" dirty="0" smtClean="0"/>
              <a:t>Bulk Query Algebra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Low-level algebra called BAT Algebra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Breaks complex expressions into a sequence of BAT algebra operators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Implementing these operations are simple array operations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 need of Expression Interpreting engine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30672" cy="1066800"/>
          </a:xfrm>
        </p:spPr>
        <p:txBody>
          <a:bodyPr/>
          <a:lstStyle/>
          <a:p>
            <a:r>
              <a:rPr lang="en-US" dirty="0" smtClean="0"/>
              <a:t>			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BAT algebra expression</a:t>
            </a:r>
          </a:p>
          <a:p>
            <a:pPr>
              <a:buNone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IN" dirty="0" smtClean="0"/>
              <a:t>R:bat[:</a:t>
            </a:r>
            <a:r>
              <a:rPr lang="en-IN" dirty="0" err="1" smtClean="0"/>
              <a:t>oid</a:t>
            </a:r>
            <a:r>
              <a:rPr lang="en-IN" dirty="0" smtClean="0"/>
              <a:t>, :</a:t>
            </a:r>
            <a:r>
              <a:rPr lang="en-IN" dirty="0" err="1" smtClean="0"/>
              <a:t>oid</a:t>
            </a:r>
            <a:r>
              <a:rPr lang="en-IN" dirty="0" smtClean="0"/>
              <a:t>]:=select(B:bat[:</a:t>
            </a:r>
            <a:r>
              <a:rPr lang="en-IN" dirty="0" err="1" smtClean="0"/>
              <a:t>oid,:int</a:t>
            </a:r>
            <a:r>
              <a:rPr lang="en-IN" dirty="0" smtClean="0"/>
              <a:t>], V:int)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 code implementing the above expression</a:t>
            </a:r>
          </a:p>
          <a:p>
            <a:pPr>
              <a:buNone/>
            </a:pPr>
            <a:r>
              <a:rPr lang="nn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nn-NO" dirty="0" smtClean="0"/>
              <a:t>for (i = j = 0; i &lt;n; i++)</a:t>
            </a:r>
          </a:p>
          <a:p>
            <a:pPr>
              <a:buNone/>
            </a:pPr>
            <a:r>
              <a:rPr lang="nn-NO" dirty="0" smtClean="0"/>
              <a:t>			   if (B.tail[i] == V) </a:t>
            </a:r>
            <a:endParaRPr lang="nn-NO" dirty="0" smtClean="0"/>
          </a:p>
          <a:p>
            <a:pPr>
              <a:buNone/>
            </a:pPr>
            <a:r>
              <a:rPr lang="nn-NO" dirty="0" smtClean="0"/>
              <a:t>	</a:t>
            </a:r>
            <a:r>
              <a:rPr lang="nn-NO" dirty="0" smtClean="0"/>
              <a:t>			</a:t>
            </a:r>
            <a:r>
              <a:rPr lang="nn-NO" dirty="0" smtClean="0"/>
              <a:t>R.tail[j</a:t>
            </a:r>
            <a:r>
              <a:rPr lang="nn-NO" dirty="0" smtClean="0"/>
              <a:t>++] = i;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30672" cy="1066800"/>
          </a:xfrm>
        </p:spPr>
        <p:txBody>
          <a:bodyPr/>
          <a:lstStyle/>
          <a:p>
            <a:r>
              <a:rPr lang="en-US" dirty="0" smtClean="0"/>
              <a:t>	MonetDB </a:t>
            </a:r>
            <a:r>
              <a:rPr lang="en-US" dirty="0" smtClean="0"/>
              <a:t>Vertical Storage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Advantage: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For loop creates high instruction locality and thus eliminates the cache miss problem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Disadvantage: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 Materialize intermediate results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30672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Exploit the power of cache by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Vertical Storage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Bulk query Algebra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Cache conscious algorithms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Memory Access cost modeling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30672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MonetDB</a:t>
            </a:r>
            <a:r>
              <a:rPr lang="en-US" dirty="0" smtClean="0"/>
              <a:t>- Cache </a:t>
            </a:r>
            <a:r>
              <a:rPr lang="en-US" dirty="0" err="1" smtClean="0"/>
              <a:t>concious</a:t>
            </a:r>
            <a:r>
              <a:rPr lang="en-US" dirty="0" smtClean="0"/>
              <a:t> algorithms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717260" cy="41909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Partitioned Hash Join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Relations partitioned into H separate clusters	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Each cluster fits in L2 memory cache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Problem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Number of clusters (H) exceeds the number of</a:t>
            </a:r>
          </a:p>
          <a:p>
            <a:pPr lvl="1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- TLB entries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 TLB thrashing</a:t>
            </a:r>
          </a:p>
          <a:p>
            <a:pPr lvl="1">
              <a:buNone/>
            </a:pP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- Cache lines  Cache thrashing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Solution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Multi-pass </a:t>
            </a:r>
            <a:r>
              <a:rPr lang="en-US" dirty="0" smtClean="0">
                <a:solidFill>
                  <a:schemeClr val="tx2"/>
                </a:solidFill>
              </a:rPr>
              <a:t>radix cluster</a:t>
            </a:r>
            <a:endParaRPr lang="en-IN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30672" cy="1066800"/>
          </a:xfrm>
        </p:spPr>
        <p:txBody>
          <a:bodyPr/>
          <a:lstStyle/>
          <a:p>
            <a:r>
              <a:rPr lang="en-US" dirty="0" smtClean="0"/>
              <a:t>		</a:t>
            </a:r>
            <a:r>
              <a:rPr lang="en-US" dirty="0" err="1" smtClean="0"/>
              <a:t>Multipass</a:t>
            </a:r>
            <a:r>
              <a:rPr lang="en-US" dirty="0" smtClean="0"/>
              <a:t> </a:t>
            </a:r>
            <a:r>
              <a:rPr lang="en-US" dirty="0" smtClean="0"/>
              <a:t>radix cluster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Multiple clustering passes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Limit the number of clusters per pass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Avoids TLB/Cache thrashing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30672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Exploit the power of cache by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Vertical Storage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Bulk query Algebra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Cache conscious algorithms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Memory Access cost modeling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30672" cy="1066800"/>
          </a:xfrm>
        </p:spPr>
        <p:txBody>
          <a:bodyPr/>
          <a:lstStyle/>
          <a:p>
            <a:r>
              <a:rPr lang="en-US" dirty="0" smtClean="0"/>
              <a:t>Memory Access cost modeling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17260" cy="4190999"/>
          </a:xfrm>
        </p:spPr>
        <p:txBody>
          <a:bodyPr/>
          <a:lstStyle/>
          <a:p>
            <a:r>
              <a:rPr lang="en-IN" dirty="0" smtClean="0">
                <a:solidFill>
                  <a:schemeClr val="tx2"/>
                </a:solidFill>
              </a:rPr>
              <a:t>Cost models are created that take the cost of memory access into account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Main goal is to predict the number and kind of cache misses for all cache levels.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Complex data access patterns of database algorithms are studied.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30672" cy="1066800"/>
          </a:xfrm>
        </p:spPr>
        <p:txBody>
          <a:bodyPr/>
          <a:lstStyle/>
          <a:p>
            <a:r>
              <a:rPr lang="en-US" dirty="0" smtClean="0"/>
              <a:t>	Basic </a:t>
            </a:r>
            <a:r>
              <a:rPr lang="en-US" dirty="0" smtClean="0"/>
              <a:t>Access Patterns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17260" cy="419099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Single sequential traversal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/>
              <a:t>s_trav</a:t>
            </a:r>
            <a:r>
              <a:rPr lang="en-US" dirty="0" smtClean="0"/>
              <a:t>(R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Single random traversal </a:t>
            </a:r>
            <a:r>
              <a:rPr lang="en-US" dirty="0" err="1" smtClean="0"/>
              <a:t>r_trav</a:t>
            </a:r>
            <a:r>
              <a:rPr lang="en-US" dirty="0" smtClean="0"/>
              <a:t>(R)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Repetitive sequential traversal </a:t>
            </a:r>
            <a:r>
              <a:rPr lang="en-US" dirty="0" err="1" smtClean="0"/>
              <a:t>rs_trav</a:t>
            </a:r>
            <a:r>
              <a:rPr lang="en-US" dirty="0" smtClean="0"/>
              <a:t>(</a:t>
            </a:r>
            <a:r>
              <a:rPr lang="en-US" dirty="0" err="1" smtClean="0"/>
              <a:t>r,d,R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Repetitive random traversal </a:t>
            </a:r>
            <a:r>
              <a:rPr lang="en-US" dirty="0" err="1" smtClean="0"/>
              <a:t>rr_trav</a:t>
            </a:r>
            <a:r>
              <a:rPr lang="en-US" dirty="0" smtClean="0"/>
              <a:t>(</a:t>
            </a:r>
            <a:r>
              <a:rPr lang="en-US" dirty="0" err="1" smtClean="0"/>
              <a:t>r,d,R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</a:t>
            </a:r>
            <a:r>
              <a:rPr lang="en-US" sz="2800" dirty="0" smtClean="0">
                <a:solidFill>
                  <a:schemeClr val="tx2"/>
                </a:solidFill>
              </a:rPr>
              <a:t>R= region representing a database table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30672" cy="1066800"/>
          </a:xfrm>
        </p:spPr>
        <p:txBody>
          <a:bodyPr/>
          <a:lstStyle/>
          <a:p>
            <a:r>
              <a:rPr lang="en-US" dirty="0" smtClean="0"/>
              <a:t>		Memory </a:t>
            </a:r>
            <a:r>
              <a:rPr lang="en-US" dirty="0" smtClean="0"/>
              <a:t>Wall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7717260" cy="4190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Growing disparity of </a:t>
            </a:r>
            <a:r>
              <a:rPr lang="en-US" dirty="0" smtClean="0">
                <a:solidFill>
                  <a:schemeClr val="tx2"/>
                </a:solidFill>
              </a:rPr>
              <a:t> speed </a:t>
            </a:r>
            <a:r>
              <a:rPr lang="en-US" dirty="0" smtClean="0">
                <a:solidFill>
                  <a:schemeClr val="tx2"/>
                </a:solidFill>
              </a:rPr>
              <a:t>between CPU and memory outside CPU chip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20-40 % of instructions in a program reference memory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is  a performance bottleneck to access main memory</a:t>
            </a:r>
          </a:p>
          <a:p>
            <a:pPr lvl="1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30672" cy="1066800"/>
          </a:xfrm>
        </p:spPr>
        <p:txBody>
          <a:bodyPr/>
          <a:lstStyle/>
          <a:p>
            <a:r>
              <a:rPr lang="en-US" dirty="0" smtClean="0"/>
              <a:t>Compound Access Patterns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Database operations accessing more than one data region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Can be created by combining basic access patterns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Basic access pattern can be combined either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Sequentially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Concurrently</a:t>
            </a:r>
            <a:endParaRPr lang="en-IN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Example: </a:t>
            </a:r>
            <a:r>
              <a:rPr lang="en-US" dirty="0" err="1" smtClean="0">
                <a:solidFill>
                  <a:schemeClr val="tx2"/>
                </a:solidFill>
              </a:rPr>
              <a:t>s_trav</a:t>
            </a:r>
            <a:r>
              <a:rPr lang="en-US" dirty="0" smtClean="0">
                <a:solidFill>
                  <a:schemeClr val="tx2"/>
                </a:solidFill>
              </a:rPr>
              <a:t>(U)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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s_trav</a:t>
            </a:r>
            <a:r>
              <a:rPr lang="en-US" dirty="0" smtClean="0">
                <a:solidFill>
                  <a:schemeClr val="tx2"/>
                </a:solidFill>
              </a:rPr>
              <a:t>(W)  for  W&lt;- select(U)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30672" cy="1066800"/>
          </a:xfrm>
        </p:spPr>
        <p:txBody>
          <a:bodyPr/>
          <a:lstStyle/>
          <a:p>
            <a:r>
              <a:rPr lang="en-US" dirty="0" smtClean="0"/>
              <a:t>Sequential </a:t>
            </a:r>
            <a:r>
              <a:rPr lang="en-US" dirty="0" smtClean="0"/>
              <a:t>Execution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5"/>
            <a:ext cx="7717260" cy="1944216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Total number of cache misses is at most the sum of the cache misses of all patterns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However if the  data region for  patterns is same,  cache miss can be saved </a:t>
            </a:r>
          </a:p>
          <a:p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3861048"/>
            <a:ext cx="8230672" cy="70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Concurrent Execution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4581128"/>
            <a:ext cx="771726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Patterns are  competing for the same cache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Considering this,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number of cache misses are calculated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30672" cy="1066800"/>
          </a:xfrm>
        </p:spPr>
        <p:txBody>
          <a:bodyPr/>
          <a:lstStyle/>
          <a:p>
            <a:r>
              <a:rPr lang="en-US" dirty="0" smtClean="0"/>
              <a:t>		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MonetDB has redefined database architecture in the face of an ever-changing computer architecture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Principle of Vertical storage is currently being adopted by many commercial systems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HBase</a:t>
            </a:r>
            <a:r>
              <a:rPr lang="en-US" dirty="0" smtClean="0">
                <a:solidFill>
                  <a:schemeClr val="tx2"/>
                </a:solidFill>
              </a:rPr>
              <a:t>, C-Store, Apache Cassandra are some of the other column stores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30672" cy="1066800"/>
          </a:xfrm>
        </p:spPr>
        <p:txBody>
          <a:bodyPr/>
          <a:lstStyle/>
          <a:p>
            <a:r>
              <a:rPr lang="en-US" dirty="0" smtClean="0"/>
              <a:t>	Want </a:t>
            </a:r>
            <a:r>
              <a:rPr lang="en-US" dirty="0" smtClean="0"/>
              <a:t>to break the Memory Wall?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17260" cy="41909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Average time to access memory can be written as:</a:t>
            </a:r>
          </a:p>
          <a:p>
            <a:pPr lvl="2">
              <a:buNone/>
            </a:pPr>
            <a:r>
              <a:rPr lang="en-US" dirty="0" smtClean="0">
                <a:solidFill>
                  <a:schemeClr val="tx2"/>
                </a:solidFill>
              </a:rPr>
              <a:t>		</a:t>
            </a:r>
            <a:r>
              <a:rPr lang="en-US" sz="2800" dirty="0" err="1" smtClean="0"/>
              <a:t>tavg</a:t>
            </a:r>
            <a:r>
              <a:rPr lang="en-US" sz="2800" dirty="0" smtClean="0"/>
              <a:t>=p x </a:t>
            </a:r>
            <a:r>
              <a:rPr lang="en-US" sz="2800" dirty="0" err="1" smtClean="0"/>
              <a:t>tc</a:t>
            </a:r>
            <a:r>
              <a:rPr lang="en-US" sz="2800" dirty="0" smtClean="0"/>
              <a:t> + (1-p) x tm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where </a:t>
            </a:r>
            <a:r>
              <a:rPr lang="en-US" sz="2800" dirty="0" smtClean="0"/>
              <a:t>p</a:t>
            </a:r>
            <a:r>
              <a:rPr lang="en-US" dirty="0" smtClean="0">
                <a:solidFill>
                  <a:schemeClr val="tx2"/>
                </a:solidFill>
              </a:rPr>
              <a:t>  = probability of a cache hit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   </a:t>
            </a:r>
            <a:r>
              <a:rPr lang="en-US" sz="2800" dirty="0" err="1" smtClean="0"/>
              <a:t>tc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= time to access cache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   </a:t>
            </a:r>
            <a:r>
              <a:rPr lang="en-US" sz="2800" dirty="0" smtClean="0"/>
              <a:t>tm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= DRAM access time	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To reduce </a:t>
            </a:r>
            <a:r>
              <a:rPr lang="en-US" dirty="0" err="1" smtClean="0"/>
              <a:t>tavg</a:t>
            </a:r>
            <a:r>
              <a:rPr lang="en-US" dirty="0" smtClean="0">
                <a:solidFill>
                  <a:schemeClr val="tx2"/>
                </a:solidFill>
              </a:rPr>
              <a:t>, increase </a:t>
            </a:r>
            <a:r>
              <a:rPr lang="en-US" dirty="0" smtClean="0"/>
              <a:t>p</a:t>
            </a:r>
            <a:r>
              <a:rPr lang="en-US" dirty="0" smtClean="0">
                <a:solidFill>
                  <a:schemeClr val="tx2"/>
                </a:solidFill>
              </a:rPr>
              <a:t> (or reduce </a:t>
            </a:r>
            <a:r>
              <a:rPr lang="en-US" dirty="0" err="1" smtClean="0">
                <a:solidFill>
                  <a:schemeClr val="tx2"/>
                </a:solidFill>
              </a:rPr>
              <a:t>tc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Exploit cache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30672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	Exploit </a:t>
            </a:r>
            <a:r>
              <a:rPr lang="en-US" dirty="0" smtClean="0"/>
              <a:t>the power of cache by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Vertical Storage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Bulk query Algebra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Cache conscious algorithms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Memory Access cost modeling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30672" cy="1066800"/>
          </a:xfrm>
        </p:spPr>
        <p:txBody>
          <a:bodyPr/>
          <a:lstStyle/>
          <a:p>
            <a:r>
              <a:rPr lang="en-US" dirty="0" smtClean="0"/>
              <a:t>			MonetDB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1994 - Now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Open source Column Store</a:t>
            </a:r>
          </a:p>
          <a:p>
            <a:r>
              <a:rPr lang="en-IN" dirty="0" smtClean="0">
                <a:solidFill>
                  <a:schemeClr val="tx2"/>
                </a:solidFill>
              </a:rPr>
              <a:t>Has been successfully applied in high-performance applications for data mining, OLAP, GIS, XML Query, text and multimedia retrieval.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30672" cy="1066800"/>
          </a:xfrm>
        </p:spPr>
        <p:txBody>
          <a:bodyPr/>
          <a:lstStyle/>
          <a:p>
            <a:r>
              <a:rPr lang="en-US" dirty="0" smtClean="0"/>
              <a:t>	MonetDB </a:t>
            </a:r>
            <a:r>
              <a:rPr lang="en-US" dirty="0" smtClean="0"/>
              <a:t>Architecture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120680" cy="45365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30672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Exploit the power of cache by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717260" cy="41909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Vertical Storage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Bulk query Algebra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Cache conscious algorithms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Memory Access cost modeling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30672" cy="1066800"/>
          </a:xfrm>
        </p:spPr>
        <p:txBody>
          <a:bodyPr/>
          <a:lstStyle/>
          <a:p>
            <a:r>
              <a:rPr lang="en-US" dirty="0" smtClean="0"/>
              <a:t>	MonetDB- </a:t>
            </a:r>
            <a:r>
              <a:rPr lang="en-US" dirty="0" smtClean="0"/>
              <a:t>Vertical storage</a:t>
            </a:r>
            <a:endParaRPr lang="en-IN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2771775" y="1489075"/>
          <a:ext cx="2736850" cy="1501775"/>
        </p:xfrm>
        <a:graphic>
          <a:graphicData uri="http://schemas.openxmlformats.org/presentationml/2006/ole">
            <p:oleObj spid="_x0000_s1026" name="Worksheet" r:id="rId3" imgW="2171160" imgH="1192680" progId="">
              <p:embed/>
            </p:oleObj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8</a:t>
            </a:fld>
            <a:endParaRPr lang="en-IN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95400" y="2996951"/>
            <a:ext cx="5757863" cy="2872687"/>
            <a:chOff x="816" y="2016"/>
            <a:chExt cx="3627" cy="1679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816" y="2448"/>
            <a:ext cx="1083" cy="1216"/>
          </p:xfrm>
          <a:graphic>
            <a:graphicData uri="http://schemas.openxmlformats.org/presentationml/2006/ole">
              <p:oleObj spid="_x0000_s1027" name="Worksheet" r:id="rId4" imgW="1451160" imgH="1620000" progId="">
                <p:embed/>
              </p:oleObj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064" y="2479"/>
            <a:ext cx="1083" cy="1216"/>
          </p:xfrm>
          <a:graphic>
            <a:graphicData uri="http://schemas.openxmlformats.org/presentationml/2006/ole">
              <p:oleObj spid="_x0000_s1028" name="Worksheet" r:id="rId5" imgW="1451160" imgH="1620000" progId="">
                <p:embed/>
              </p:oleObj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360" y="2448"/>
            <a:ext cx="1083" cy="1216"/>
          </p:xfrm>
          <a:graphic>
            <a:graphicData uri="http://schemas.openxmlformats.org/presentationml/2006/ole">
              <p:oleObj spid="_x0000_s1029" name="Worksheet" r:id="rId6" imgW="1451160" imgH="1620000" progId="">
                <p:embed/>
              </p:oleObj>
            </a:graphicData>
          </a:graphic>
        </p:graphicFrame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544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072" y="2016"/>
              <a:ext cx="81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1392" y="2016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30672" cy="1066800"/>
          </a:xfrm>
        </p:spPr>
        <p:txBody>
          <a:bodyPr/>
          <a:lstStyle/>
          <a:p>
            <a:r>
              <a:rPr lang="en-US" dirty="0" smtClean="0"/>
              <a:t>	MonetDB-Vertical </a:t>
            </a:r>
            <a:r>
              <a:rPr lang="en-US" dirty="0" smtClean="0"/>
              <a:t>Storage	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717260" cy="4190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Uses Decomposed Storage Model (DSM)	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Each column stored in a separate Binary Association Table (BAT)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BAT  &lt;</a:t>
            </a:r>
            <a:r>
              <a:rPr lang="en-US" dirty="0" err="1" smtClean="0">
                <a:solidFill>
                  <a:schemeClr val="tx2"/>
                </a:solidFill>
              </a:rPr>
              <a:t>surrogate,value</a:t>
            </a:r>
            <a:r>
              <a:rPr lang="en-US" dirty="0" smtClean="0">
                <a:solidFill>
                  <a:schemeClr val="tx2"/>
                </a:solidFill>
              </a:rPr>
              <a:t>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&lt;head, tail&gt;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Two simple memory arrays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Internally, columns are stored using memory-mapped files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Provides O(1) database lookup mechanism 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CSE 704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0F4-A36A-4CB4-B8B1-0B60DDFD75EA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TS102801084</Template>
  <TotalTime>741</TotalTime>
  <Words>505</Words>
  <Application>Microsoft Office PowerPoint</Application>
  <PresentationFormat>On-screen Show (4:3)</PresentationFormat>
  <Paragraphs>159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Marketing 16x9</vt:lpstr>
      <vt:lpstr>Worksheet</vt:lpstr>
      <vt:lpstr>Breaking the Memory Wall in MonetDB</vt:lpstr>
      <vt:lpstr>  Memory Wall</vt:lpstr>
      <vt:lpstr> Want to break the Memory Wall?</vt:lpstr>
      <vt:lpstr> Exploit the power of cache by :</vt:lpstr>
      <vt:lpstr>   MonetDB </vt:lpstr>
      <vt:lpstr> MonetDB Architecture</vt:lpstr>
      <vt:lpstr>Exploit the power of cache by :</vt:lpstr>
      <vt:lpstr> MonetDB- Vertical storage</vt:lpstr>
      <vt:lpstr> MonetDB-Vertical Storage  </vt:lpstr>
      <vt:lpstr>Exploit the power of cache by :</vt:lpstr>
      <vt:lpstr>Bulk Query Algebra </vt:lpstr>
      <vt:lpstr>   Example</vt:lpstr>
      <vt:lpstr> MonetDB Vertical Storage</vt:lpstr>
      <vt:lpstr>Exploit the power of cache by :</vt:lpstr>
      <vt:lpstr>MonetDB- Cache concious algorithms</vt:lpstr>
      <vt:lpstr>  Multipass radix cluster</vt:lpstr>
      <vt:lpstr>Exploit the power of cache by :</vt:lpstr>
      <vt:lpstr>Memory Access cost modeling</vt:lpstr>
      <vt:lpstr> Basic Access Patterns </vt:lpstr>
      <vt:lpstr>Compound Access Patterns </vt:lpstr>
      <vt:lpstr>Sequential Execution</vt:lpstr>
      <vt:lpstr>  Conclusion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Memory Wall in MonetDB</dc:title>
  <dc:creator>Janhavi</dc:creator>
  <cp:lastModifiedBy>Janhavi</cp:lastModifiedBy>
  <cp:revision>64</cp:revision>
  <dcterms:created xsi:type="dcterms:W3CDTF">2012-10-12T04:18:28Z</dcterms:created>
  <dcterms:modified xsi:type="dcterms:W3CDTF">2012-10-15T12:31:46Z</dcterms:modified>
</cp:coreProperties>
</file>