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798" r:id="rId5"/>
    <p:sldId id="799" r:id="rId6"/>
    <p:sldId id="800" r:id="rId7"/>
    <p:sldId id="801" r:id="rId8"/>
    <p:sldId id="815" r:id="rId9"/>
    <p:sldId id="816" r:id="rId10"/>
    <p:sldId id="802" r:id="rId11"/>
    <p:sldId id="803" r:id="rId12"/>
    <p:sldId id="808" r:id="rId13"/>
    <p:sldId id="804" r:id="rId14"/>
    <p:sldId id="796" r:id="rId15"/>
    <p:sldId id="809" r:id="rId16"/>
    <p:sldId id="810" r:id="rId17"/>
    <p:sldId id="811" r:id="rId18"/>
    <p:sldId id="812" r:id="rId19"/>
    <p:sldId id="806" r:id="rId20"/>
    <p:sldId id="813" r:id="rId21"/>
    <p:sldId id="814" r:id="rId22"/>
    <p:sldId id="807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352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has been released.</a:t>
            </a:r>
          </a:p>
          <a:p>
            <a:pPr lvl="1"/>
            <a:r>
              <a:rPr lang="en-US" dirty="0" smtClean="0"/>
              <a:t>Simple DHT based on Chord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4/13 (Friday) @ 2:59PM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choice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Amazon Dynamo</a:t>
            </a:r>
          </a:p>
          <a:p>
            <a:pPr lvl="1"/>
            <a:r>
              <a:rPr lang="en-US" dirty="0"/>
              <a:t>Distributed key-value storage with eventual consistency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</a:t>
            </a:r>
            <a:r>
              <a:rPr lang="en-US" dirty="0"/>
              <a:t>for membership and failure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Eventual view of membership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Consistent hashing</a:t>
            </a:r>
            <a:r>
              <a:rPr lang="en-US" dirty="0"/>
              <a:t> for node &amp; key </a:t>
            </a:r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Virtual nodes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Object versioning</a:t>
            </a:r>
            <a:r>
              <a:rPr lang="en-US" dirty="0"/>
              <a:t> for eventually-consistent </a:t>
            </a:r>
            <a:r>
              <a:rPr lang="en-US" dirty="0" smtClean="0"/>
              <a:t>data objects</a:t>
            </a:r>
          </a:p>
          <a:p>
            <a:pPr lvl="1"/>
            <a:r>
              <a:rPr lang="en-US" dirty="0" smtClean="0"/>
              <a:t>Reconciliation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Quorums</a:t>
            </a:r>
            <a:r>
              <a:rPr lang="en-US" dirty="0"/>
              <a:t> for partition/failure </a:t>
            </a:r>
            <a:r>
              <a:rPr lang="en-US" dirty="0" smtClean="0"/>
              <a:t>tolerance</a:t>
            </a:r>
          </a:p>
          <a:p>
            <a:pPr lvl="1"/>
            <a:r>
              <a:rPr lang="en-US" dirty="0" smtClean="0"/>
              <a:t>N, R, W all configurable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Merkel 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pPr lvl="1"/>
            <a:r>
              <a:rPr lang="en-US" dirty="0" smtClean="0"/>
              <a:t>Just compare hashes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AFS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AFS: Andrew File System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unusual design principles: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Whole file </a:t>
            </a:r>
            <a:r>
              <a:rPr lang="en-US" dirty="0" smtClean="0">
                <a:latin typeface="Arial" charset="0"/>
                <a:ea typeface="ＭＳ Ｐゴシック" charset="0"/>
              </a:rPr>
              <a:t>serving: not in blocks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Whole </a:t>
            </a:r>
            <a:r>
              <a:rPr lang="en-US" dirty="0">
                <a:latin typeface="Arial" charset="0"/>
                <a:ea typeface="ＭＳ Ｐゴシック" charset="0"/>
              </a:rPr>
              <a:t>file </a:t>
            </a:r>
            <a:r>
              <a:rPr lang="en-US" dirty="0" smtClean="0">
                <a:latin typeface="Arial" charset="0"/>
                <a:ea typeface="ＭＳ Ｐゴシック" charset="0"/>
              </a:rPr>
              <a:t>caching: permanent </a:t>
            </a:r>
            <a:r>
              <a:rPr lang="en-US" dirty="0">
                <a:latin typeface="Arial" charset="0"/>
                <a:ea typeface="ＭＳ Ｐゴシック" charset="0"/>
              </a:rPr>
              <a:t>cache, survives </a:t>
            </a:r>
            <a:r>
              <a:rPr lang="en-US" dirty="0" smtClean="0">
                <a:latin typeface="Arial" charset="0"/>
                <a:ea typeface="ＭＳ Ｐゴシック" charset="0"/>
              </a:rPr>
              <a:t>reboots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Based on (validated) assumptions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Most file accesses are by a single user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Most files are small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Even a client cache as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large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as 100MB is supportable (e.g., in RAM)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File reads are much more often that file writes, and typically </a:t>
            </a:r>
            <a:r>
              <a:rPr lang="en-US" dirty="0" smtClean="0">
                <a:latin typeface="Arial" charset="0"/>
                <a:ea typeface="ＭＳ Ｐゴシック" charset="0"/>
              </a:rPr>
              <a:t>sequential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Active invalidation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On write, the server tells each client to invalidate cached copies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2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emulate local file system behaviors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Transparency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Concurrent </a:t>
            </a:r>
            <a:r>
              <a:rPr lang="en-US" dirty="0" smtClean="0">
                <a:solidFill>
                  <a:srgbClr val="FF0000"/>
                </a:solidFill>
              </a:rPr>
              <a:t>updates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Fault </a:t>
            </a:r>
            <a:r>
              <a:rPr lang="en-US" dirty="0" smtClean="0">
                <a:solidFill>
                  <a:srgbClr val="FF0000"/>
                </a:solidFill>
              </a:rPr>
              <a:t>tolerance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Consistency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Security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NFS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</a:t>
            </a:r>
            <a:r>
              <a:rPr lang="en-US" dirty="0" smtClean="0"/>
              <a:t>DFS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28119</TotalTime>
  <Pages>12</Pages>
  <Words>1285</Words>
  <Application>Microsoft Macintosh PowerPoint</Application>
  <PresentationFormat>Letter Paper (8.5x11 in)</PresentationFormat>
  <Paragraphs>245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Distributed File Systems</vt:lpstr>
      <vt:lpstr>Recap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CSE 486/586 Administrivia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</vt:lpstr>
      <vt:lpstr>Comparison: AFS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1276</cp:revision>
  <cp:lastPrinted>2012-03-28T18:12:09Z</cp:lastPrinted>
  <dcterms:created xsi:type="dcterms:W3CDTF">2012-03-21T04:48:11Z</dcterms:created>
  <dcterms:modified xsi:type="dcterms:W3CDTF">2012-03-30T18:42:47Z</dcterms:modified>
  <cp:category/>
</cp:coreProperties>
</file>