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22" r:id="rId3"/>
    <p:sldId id="844" r:id="rId4"/>
    <p:sldId id="859" r:id="rId5"/>
    <p:sldId id="860" r:id="rId6"/>
    <p:sldId id="861" r:id="rId7"/>
    <p:sldId id="845" r:id="rId8"/>
    <p:sldId id="847" r:id="rId9"/>
    <p:sldId id="848" r:id="rId10"/>
    <p:sldId id="849" r:id="rId11"/>
    <p:sldId id="850" r:id="rId12"/>
    <p:sldId id="851" r:id="rId13"/>
    <p:sldId id="852" r:id="rId14"/>
    <p:sldId id="853" r:id="rId15"/>
    <p:sldId id="854" r:id="rId16"/>
    <p:sldId id="855" r:id="rId17"/>
    <p:sldId id="856" r:id="rId18"/>
    <p:sldId id="857" r:id="rId19"/>
    <p:sldId id="858" r:id="rId20"/>
    <p:sldId id="864" r:id="rId21"/>
    <p:sldId id="796" r:id="rId22"/>
    <p:sldId id="584" r:id="rId2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0102" autoAdjust="0"/>
  </p:normalViewPr>
  <p:slideViewPr>
    <p:cSldViewPr>
      <p:cViewPr varScale="1">
        <p:scale>
          <a:sx n="86" d="100"/>
          <a:sy n="86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</a:t>
            </a:r>
            <a:r>
              <a:rPr lang="en-US" dirty="0" smtClean="0"/>
              <a:t>mutual exclusion, </a:t>
            </a:r>
            <a:r>
              <a:rPr lang="en-US" dirty="0" smtClean="0"/>
              <a:t>leader election, </a:t>
            </a:r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  <a:endParaRPr lang="en-US" dirty="0" smtClean="0"/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is onion routing?</a:t>
            </a:r>
            <a:endParaRPr lang="en-US" dirty="0" smtClean="0"/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</a:t>
            </a:r>
            <a:r>
              <a:rPr lang="en-US" dirty="0" smtClean="0"/>
              <a:t>fault </a:t>
            </a:r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register as an Android developer?</a:t>
            </a:r>
          </a:p>
          <a:p>
            <a:endParaRPr lang="en-US" dirty="0"/>
          </a:p>
          <a:p>
            <a:r>
              <a:rPr lang="en-US" dirty="0" smtClean="0"/>
              <a:t>Developer </a:t>
            </a:r>
            <a:r>
              <a:rPr lang="en-US" dirty="0"/>
              <a:t>Registration</a:t>
            </a:r>
          </a:p>
          <a:p>
            <a:pPr lvl="1"/>
            <a:r>
              <a:rPr lang="en-US" dirty="0"/>
              <a:t>You must register to be able to distribute your products through Google Play. There is a one time $25 registration fee. We charge this fee to encourage higher quality products on Google Play (e.g. less </a:t>
            </a:r>
            <a:r>
              <a:rPr lang="en-US" dirty="0" err="1"/>
              <a:t>spammy</a:t>
            </a:r>
            <a:r>
              <a:rPr lang="en-US" dirty="0"/>
              <a:t> products)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Selling apps</a:t>
            </a:r>
          </a:p>
          <a:p>
            <a:pPr lvl="1"/>
            <a:r>
              <a:rPr lang="en-US" dirty="0"/>
              <a:t>If you're interested in selling priced applications, you'll need to be registered as a Google Checkout Merchant as well. To do this from Google Play publisher </a:t>
            </a:r>
            <a:r>
              <a:rPr lang="en-US" dirty="0" smtClean="0"/>
              <a:t>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9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3 deadline tonight </a:t>
            </a:r>
            <a:r>
              <a:rPr lang="en-US" dirty="0" smtClean="0">
                <a:solidFill>
                  <a:srgbClr val="FF0000"/>
                </a:solidFill>
              </a:rPr>
              <a:t>@ </a:t>
            </a:r>
            <a:r>
              <a:rPr lang="en-US" dirty="0" smtClean="0">
                <a:solidFill>
                  <a:srgbClr val="FF0000"/>
                </a:solidFill>
              </a:rPr>
              <a:t>11:59PM</a:t>
            </a:r>
          </a:p>
          <a:p>
            <a:r>
              <a:rPr lang="en-US" dirty="0"/>
              <a:t>Final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5/7 (Monday), 3:30PM - 6:30PM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Norton </a:t>
            </a:r>
            <a:r>
              <a:rPr lang="en-US" dirty="0" smtClean="0">
                <a:solidFill>
                  <a:srgbClr val="FF0000"/>
                </a:solidFill>
              </a:rPr>
              <a:t>112</a:t>
            </a:r>
          </a:p>
          <a:p>
            <a:r>
              <a:rPr lang="en-US" dirty="0" smtClean="0"/>
              <a:t>Office hours this week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Usual time + usual class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Today: 4pm – 5pm, WF: 3pm – 5pm</a:t>
            </a:r>
          </a:p>
          <a:p>
            <a:r>
              <a:rPr lang="en-US" dirty="0" smtClean="0"/>
              <a:t>Project scores this week!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shared memory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Dynamo, FAWN, Chubby, 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smtClean="0"/>
              <a:t>Systems 10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  <a:endParaRPr lang="en-US" dirty="0" smtClean="0"/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  <a:endParaRPr lang="en-US" dirty="0" smtClean="0"/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35906</TotalTime>
  <Pages>12</Pages>
  <Words>862</Words>
  <Application>Microsoft Macintosh PowerPoint</Application>
  <PresentationFormat>Letter Paper (8.5x11 in)</PresentationFormat>
  <Paragraphs>161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CS252-template</vt:lpstr>
      <vt:lpstr>Office Theme</vt:lpstr>
      <vt:lpstr>CSE 486/586 Distributed Systems Wrap-up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Android…</vt:lpstr>
      <vt:lpstr>CSE 486/586 Administrivia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Steven Ko</cp:lastModifiedBy>
  <cp:revision>1681</cp:revision>
  <cp:lastPrinted>2012-04-23T17:24:28Z</cp:lastPrinted>
  <dcterms:created xsi:type="dcterms:W3CDTF">2012-03-21T04:48:11Z</dcterms:created>
  <dcterms:modified xsi:type="dcterms:W3CDTF">2012-04-30T20:12:22Z</dcterms:modified>
  <cp:category/>
</cp:coreProperties>
</file>