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2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53" d="100"/>
          <a:sy n="53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class expects you to figure a lot of things out yourself.</a:t>
            </a:r>
          </a:p>
          <a:p>
            <a:r>
              <a:rPr lang="en-US" dirty="0" smtClean="0"/>
              <a:t>Most</a:t>
            </a:r>
            <a:r>
              <a:rPr lang="en-US" baseline="0" dirty="0" smtClean="0"/>
              <a:t> of you will start working this year, next year, etc. The easiest way to quickly earn the respect from others is showing your independence.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no set rule,</a:t>
            </a:r>
            <a:r>
              <a:rPr lang="en-US" baseline="0" dirty="0" smtClean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Why, what, and</a:t>
            </a:r>
            <a:r>
              <a:rPr lang="en-US" baseline="0" dirty="0" smtClean="0"/>
              <a:t> how: E.g., planning a vacation</a:t>
            </a:r>
          </a:p>
          <a:p>
            <a:r>
              <a:rPr lang="en-US" baseline="0" dirty="0" smtClean="0"/>
              <a:t>Talk to any kid, the first question is 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</a:t>
            </a:r>
            <a:r>
              <a:rPr lang="en-US" dirty="0" smtClean="0"/>
              <a:t>1 is out. Please try it yourself.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/>
              <a:t>Signup link: http://</a:t>
            </a:r>
            <a:r>
              <a:rPr lang="en-US" dirty="0" err="1"/>
              <a:t>piazza.com</a:t>
            </a:r>
            <a:r>
              <a:rPr lang="en-US" dirty="0"/>
              <a:t>/buffalo/spring2015/</a:t>
            </a:r>
            <a:r>
              <a:rPr lang="en-US" dirty="0" smtClean="0"/>
              <a:t>cse486586</a:t>
            </a:r>
            <a:endParaRPr lang="en-US" dirty="0" smtClean="0"/>
          </a:p>
          <a:p>
            <a:pPr lvl="1"/>
            <a:r>
              <a:rPr lang="en-US" dirty="0" smtClean="0"/>
              <a:t>Anonymous</a:t>
            </a:r>
            <a:r>
              <a:rPr lang="en-US" dirty="0" smtClean="0"/>
              <a:t>/private posting: generally questions are beneficial to the whole class; please consider posting it publicly first.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  <a:p>
            <a:r>
              <a:rPr lang="en-US" dirty="0" smtClean="0"/>
              <a:t>Use good coding </a:t>
            </a:r>
            <a:r>
              <a:rPr lang="en-US" dirty="0" smtClean="0"/>
              <a:t>styles.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the Android code style </a:t>
            </a:r>
            <a:r>
              <a:rPr lang="en-US" dirty="0" smtClean="0"/>
              <a:t>guideline posted on Piazza.</a:t>
            </a:r>
          </a:p>
          <a:p>
            <a:r>
              <a:rPr lang="en-US" dirty="0" smtClean="0"/>
              <a:t>After-class questions</a:t>
            </a:r>
          </a:p>
          <a:p>
            <a:pPr lvl="1"/>
            <a:r>
              <a:rPr lang="en-US" dirty="0" smtClean="0"/>
              <a:t>Will answer them outside. There’s a class right after this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Now: you might be just doing what’s given to you.</a:t>
            </a:r>
          </a:p>
          <a:p>
            <a:pPr lvl="1"/>
            <a:r>
              <a:rPr lang="en-US" dirty="0" smtClean="0"/>
              <a:t>Later: you will likely </a:t>
            </a:r>
            <a:r>
              <a:rPr lang="en-US" i="1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what you want to do and do it.</a:t>
            </a:r>
          </a:p>
          <a:p>
            <a:r>
              <a:rPr lang="en-US" dirty="0" smtClean="0"/>
              <a:t>Internet as a case study of a distributed system</a:t>
            </a:r>
          </a:p>
          <a:p>
            <a:pPr lvl="1"/>
            <a:r>
              <a:rPr lang="en-US" dirty="0" smtClean="0"/>
              <a:t>Put a designer’s hat on for a moment.</a:t>
            </a:r>
          </a:p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 smtClean="0"/>
              <a:t>Why? i.e., why do we want to connect computers?</a:t>
            </a:r>
          </a:p>
          <a:p>
            <a:pPr lvl="1"/>
            <a:r>
              <a:rPr lang="en-US" dirty="0" smtClean="0"/>
              <a:t>What is the ideal outcome? i.e., what do we want?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“The whole can </a:t>
            </a:r>
            <a:r>
              <a:rPr lang="en-US" dirty="0"/>
              <a:t>be greater than </a:t>
            </a:r>
            <a:r>
              <a:rPr lang="en-US" dirty="0" smtClean="0"/>
              <a:t>the sum of its parts”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 by 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 network of networks</a:t>
            </a:r>
          </a:p>
          <a:p>
            <a:pPr lvl="1"/>
            <a:r>
              <a:rPr lang="en-US" dirty="0" smtClean="0"/>
              <a:t>A case study as a distributed system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 agreement between multiple parties</a:t>
            </a:r>
          </a:p>
          <a:p>
            <a:pPr lvl="1"/>
            <a:r>
              <a:rPr lang="en-US" dirty="0" smtClean="0"/>
              <a:t>Syntax &amp; semantics</a:t>
            </a:r>
          </a:p>
          <a:p>
            <a:r>
              <a:rPr lang="en-US" dirty="0" smtClean="0"/>
              <a:t>Design a system</a:t>
            </a:r>
          </a:p>
          <a:p>
            <a:pPr lvl="1"/>
            <a:r>
              <a:rPr lang="en-US" dirty="0" smtClean="0"/>
              <a:t>Why, what, and how</a:t>
            </a:r>
          </a:p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Connecting by layering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effort to come to every class.</a:t>
            </a:r>
          </a:p>
          <a:p>
            <a:r>
              <a:rPr lang="en-US" dirty="0" smtClean="0"/>
              <a:t>Please do the work yourself and get permissions for other sources. Also, acknowledge them.</a:t>
            </a:r>
          </a:p>
          <a:p>
            <a:r>
              <a:rPr lang="en-US" dirty="0" smtClean="0"/>
              <a:t>Please check if you have the background by doing PA1 all by yourself</a:t>
            </a:r>
            <a:r>
              <a:rPr lang="en-US" dirty="0" smtClean="0"/>
              <a:t>.</a:t>
            </a:r>
          </a:p>
          <a:p>
            <a:r>
              <a:rPr lang="en-US" dirty="0"/>
              <a:t>This course will expect:</a:t>
            </a:r>
          </a:p>
          <a:p>
            <a:pPr lvl="1"/>
            <a:r>
              <a:rPr lang="en-US" dirty="0"/>
              <a:t>Good work ethics</a:t>
            </a:r>
          </a:p>
          <a:p>
            <a:pPr lvl="1"/>
            <a:r>
              <a:rPr lang="en-US" dirty="0"/>
              <a:t>Independence</a:t>
            </a:r>
          </a:p>
          <a:p>
            <a:pPr lvl="1"/>
            <a:r>
              <a:rPr lang="en-US" dirty="0"/>
              <a:t>Respect for </a:t>
            </a:r>
            <a:r>
              <a:rPr lang="en-US" dirty="0" smtClean="0"/>
              <a:t>others</a:t>
            </a:r>
            <a:endParaRPr lang="en-US" dirty="0" smtClean="0"/>
          </a:p>
          <a:p>
            <a:r>
              <a:rPr lang="en-US" dirty="0" smtClean="0"/>
              <a:t>This course is about:</a:t>
            </a:r>
          </a:p>
          <a:p>
            <a:pPr lvl="1"/>
            <a:r>
              <a:rPr lang="en-US" dirty="0" smtClean="0"/>
              <a:t>Introducing common problems that arise when building a distributed system</a:t>
            </a:r>
          </a:p>
          <a:p>
            <a:pPr lvl="1"/>
            <a:r>
              <a:rPr lang="en-US" dirty="0" smtClean="0"/>
              <a:t>Discussing algorithms, architectures, and abstractions that solve those problems</a:t>
            </a:r>
          </a:p>
          <a:p>
            <a:pPr lvl="1"/>
            <a:r>
              <a:rPr lang="en-US" dirty="0" smtClean="0"/>
              <a:t>Practicing how to adapt those algorithms and </a:t>
            </a:r>
            <a:r>
              <a:rPr lang="en-US" dirty="0" smtClean="0"/>
              <a:t>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the Internet (“The Design Philosophy of the DARPA Internet 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</a:t>
            </a:r>
            <a:r>
              <a:rPr lang="en-US" dirty="0"/>
              <a:t>n</a:t>
            </a:r>
            <a:r>
              <a:rPr lang="en-US" dirty="0" smtClean="0"/>
              <a:t>ext lecture</a:t>
            </a:r>
          </a:p>
          <a:p>
            <a:r>
              <a:rPr lang="en-US" dirty="0" smtClean="0"/>
              <a:t>Obviously can’t replace a networking course; this should be just a recap for you.</a:t>
            </a:r>
          </a:p>
          <a:p>
            <a:r>
              <a:rPr lang="en-US" dirty="0" smtClean="0"/>
              <a:t>Why teach these?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broken into pieces,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8164</TotalTime>
  <Pages>12</Pages>
  <Words>1301</Words>
  <Application>Microsoft Macintosh PowerPoint</Application>
  <PresentationFormat>Letter Paper (8.5x11 in)</PresentationFormat>
  <Paragraphs>219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We Must Ask Ourselves…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400</cp:revision>
  <cp:lastPrinted>2015-01-28T16:50:51Z</cp:lastPrinted>
  <dcterms:created xsi:type="dcterms:W3CDTF">2012-01-18T18:01:14Z</dcterms:created>
  <dcterms:modified xsi:type="dcterms:W3CDTF">2015-01-28T18:50:37Z</dcterms:modified>
  <cp:category/>
</cp:coreProperties>
</file>