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32" r:id="rId9"/>
    <p:sldId id="833" r:id="rId10"/>
    <p:sldId id="842" r:id="rId11"/>
    <p:sldId id="840" r:id="rId12"/>
    <p:sldId id="834" r:id="rId13"/>
    <p:sldId id="835" r:id="rId14"/>
    <p:sldId id="838" r:id="rId15"/>
    <p:sldId id="836" r:id="rId16"/>
    <p:sldId id="837" r:id="rId17"/>
    <p:sldId id="704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processes P1 &amp; P2 at their initial state.</a:t>
            </a:r>
          </a:p>
          <a:p>
            <a:r>
              <a:rPr lang="en-US" dirty="0" smtClean="0"/>
              <a:t>P1 sends M1 &amp; P2 sends M2.</a:t>
            </a:r>
          </a:p>
          <a:p>
            <a:r>
              <a:rPr lang="en-US" dirty="0" smtClean="0"/>
              <a:t>P1 receives M1 (its own) and proposes 1. P2 does the same for M2.</a:t>
            </a:r>
          </a:p>
          <a:p>
            <a:r>
              <a:rPr lang="en-US" dirty="0" smtClean="0"/>
              <a:t>P2 receives M1 (P1’s message) and proposes 2. P1 does the same for M2.</a:t>
            </a:r>
          </a:p>
          <a:p>
            <a:r>
              <a:rPr lang="en-US" dirty="0" smtClean="0"/>
              <a:t>P1 picks 2 for M1 &amp; P2 also picks 2 for M2.</a:t>
            </a:r>
          </a:p>
          <a:p>
            <a:r>
              <a:rPr lang="en-US" dirty="0" smtClean="0"/>
              <a:t>Same sequence number for two different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you want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24400" y="1981200"/>
            <a:ext cx="6096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764" y="1066800"/>
            <a:ext cx="427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Showing the process id only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12878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will be </a:t>
            </a:r>
            <a:r>
              <a:rPr lang="en-US" smtClean="0"/>
              <a:t>released </a:t>
            </a:r>
            <a:r>
              <a:rPr lang="en-US" smtClean="0"/>
              <a:t>today.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20728</TotalTime>
  <Pages>12</Pages>
  <Words>881</Words>
  <Application>Microsoft Macintosh PowerPoint</Application>
  <PresentationFormat>Letter Paper (8.5x11 in)</PresentationFormat>
  <Paragraphs>228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834</cp:revision>
  <cp:lastPrinted>2013-02-11T18:05:15Z</cp:lastPrinted>
  <dcterms:created xsi:type="dcterms:W3CDTF">2012-02-15T22:02:33Z</dcterms:created>
  <dcterms:modified xsi:type="dcterms:W3CDTF">2015-02-23T15:36:23Z</dcterms:modified>
  <cp:category/>
</cp:coreProperties>
</file>