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36" r:id="rId12"/>
    <p:sldId id="739" r:id="rId13"/>
    <p:sldId id="718" r:id="rId14"/>
    <p:sldId id="719" r:id="rId15"/>
    <p:sldId id="741" r:id="rId16"/>
    <p:sldId id="742" r:id="rId17"/>
    <p:sldId id="720" r:id="rId18"/>
    <p:sldId id="737" r:id="rId19"/>
    <p:sldId id="733" r:id="rId20"/>
    <p:sldId id="72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>
        <p:scale>
          <a:sx n="75" d="100"/>
          <a:sy n="75" d="100"/>
        </p:scale>
        <p:origin x="-133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the previous slide), the </a:t>
            </a:r>
            <a:r>
              <a:rPr lang="en-US" dirty="0"/>
              <a:t>accuracy is: </a:t>
            </a:r>
            <a:r>
              <a:rPr lang="en-US" dirty="0">
                <a:solidFill>
                  <a:srgbClr val="FF0000"/>
                </a:solidFill>
              </a:rPr>
              <a:t>+-(RTT/2 – 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Want to improve accuracy?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</a:t>
            </a:r>
            <a:r>
              <a:rPr lang="en-US" smtClean="0"/>
              <a:t>-A.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Each message bears timestamps of recent message events: the local </a:t>
            </a:r>
            <a:r>
              <a:rPr lang="en-US" dirty="0" smtClean="0"/>
              <a:t>time when </a:t>
            </a:r>
            <a:r>
              <a:rPr lang="en-US" dirty="0"/>
              <a:t>the previous NTP message was sent and received, and the local </a:t>
            </a:r>
            <a:r>
              <a:rPr lang="en-US" dirty="0" smtClean="0"/>
              <a:t>time when </a:t>
            </a:r>
            <a:r>
              <a:rPr lang="en-US" dirty="0"/>
              <a:t>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round-trip delay: (T</a:t>
            </a:r>
            <a:r>
              <a:rPr lang="en-US" baseline="-25000" dirty="0" smtClean="0"/>
              <a:t>i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– (T</a:t>
            </a:r>
            <a:r>
              <a:rPr lang="en-US" baseline="-25000" dirty="0" smtClean="0"/>
              <a:t>i-1</a:t>
            </a:r>
            <a:r>
              <a:rPr lang="en-US" dirty="0"/>
              <a:t> </a:t>
            </a:r>
            <a:r>
              <a:rPr lang="en-US" dirty="0" smtClean="0"/>
              <a:t>– T</a:t>
            </a:r>
            <a:r>
              <a:rPr lang="en-US" baseline="-25000" dirty="0" smtClean="0"/>
              <a:t>i-2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the half of the round-trip delay as the one-way estimate</a:t>
            </a:r>
            <a:r>
              <a:rPr lang="en-US" dirty="0"/>
              <a:t>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 smtClean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offset</a:t>
            </a:r>
            <a:r>
              <a:rPr lang="en-US" dirty="0"/>
              <a:t>: T</a:t>
            </a:r>
            <a:r>
              <a:rPr lang="en-US" baseline="-25000" dirty="0"/>
              <a:t>i-</a:t>
            </a:r>
            <a:r>
              <a:rPr lang="en-US" baseline="-25000" dirty="0" smtClean="0"/>
              <a:t>1 </a:t>
            </a:r>
            <a:r>
              <a:rPr lang="en-US" dirty="0" smtClean="0"/>
              <a:t>+ (one-way estimate) -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= ((T</a:t>
            </a:r>
            <a:r>
              <a:rPr lang="en-US" baseline="-25000" dirty="0" smtClean="0"/>
              <a:t>i-2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+ (T</a:t>
            </a:r>
            <a:r>
              <a:rPr lang="en-US" baseline="-25000" dirty="0" smtClean="0"/>
              <a:t>i-1</a:t>
            </a:r>
            <a:r>
              <a:rPr lang="en-US" dirty="0" smtClean="0"/>
              <a:t> – T</a:t>
            </a:r>
            <a:r>
              <a:rPr lang="en-US" baseline="-25000" dirty="0" smtClean="0"/>
              <a:t>i</a:t>
            </a:r>
            <a:r>
              <a:rPr lang="en-US" dirty="0" smtClean="0"/>
              <a:t>))/2</a:t>
            </a:r>
          </a:p>
          <a:p>
            <a:r>
              <a:rPr lang="en-US" dirty="0" smtClean="0"/>
              <a:t>Do this with not just one server, but multiple servers.</a:t>
            </a:r>
          </a:p>
          <a:p>
            <a:r>
              <a:rPr lang="en-US" dirty="0" smtClean="0"/>
              <a:t>Do some statistical analysis, remove outliers, and apply a data filtering algorithm.</a:t>
            </a:r>
          </a:p>
          <a:p>
            <a:pPr lvl="1"/>
            <a:r>
              <a:rPr lang="en-US" dirty="0" smtClean="0"/>
              <a:t>Out of the scope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smtClean="0">
                <a:solidFill>
                  <a:schemeClr val="hlink"/>
                </a:solidFill>
              </a:rPr>
              <a:t>d</a:t>
            </a:r>
            <a:r>
              <a:rPr lang="en-US" i="1" baseline="-25000" dirty="0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m’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8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9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 smtClean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</a:t>
            </a:r>
            <a:r>
              <a:rPr lang="en-US" dirty="0" smtClean="0">
                <a:solidFill>
                  <a:srgbClr val="0000FF"/>
                </a:solidFill>
              </a:rPr>
              <a:t>detectors-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-what?</a:t>
            </a:r>
            <a:endParaRPr lang="en-US" dirty="0" smtClean="0"/>
          </a:p>
          <a:p>
            <a:pPr lvl="1"/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Cannot have a perfect failure detector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Metrics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>
                <a:solidFill>
                  <a:srgbClr val="FF0000"/>
                </a:solidFill>
              </a:rPr>
              <a:t>, detection time, scale,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 smtClean="0"/>
              <a:t>Two processes: </a:t>
            </a:r>
            <a:r>
              <a:rPr lang="en-US" dirty="0" err="1" smtClean="0"/>
              <a:t>Heartbeating</a:t>
            </a:r>
            <a:r>
              <a:rPr lang="en-US" dirty="0" smtClean="0"/>
              <a:t> and Ping</a:t>
            </a:r>
          </a:p>
          <a:p>
            <a:pPr lvl="1"/>
            <a:r>
              <a:rPr lang="en-US" dirty="0" smtClean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 smtClean="0"/>
              <a:t>Next: continue on </a:t>
            </a:r>
            <a:r>
              <a:rPr lang="en-US" smtClean="0"/>
              <a:t>logical clocks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 smtClean="0">
                <a:latin typeface="Arial" pitchFamily="-1" charset="0"/>
              </a:rPr>
              <a:t>Today and next time</a:t>
            </a:r>
          </a:p>
          <a:p>
            <a:r>
              <a:rPr lang="en-US" dirty="0" smtClean="0">
                <a:latin typeface="Arial" pitchFamily="-1" charset="0"/>
              </a:rPr>
              <a:t>Why?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Need to know when things </a:t>
            </a:r>
            <a:r>
              <a:rPr lang="en-US" dirty="0" smtClean="0">
                <a:latin typeface="Arial" pitchFamily="-1" charset="0"/>
              </a:rPr>
              <a:t>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One of the two fundamental challenges (failure &amp; ordering)</a:t>
            </a:r>
            <a:endParaRPr lang="en-US" dirty="0">
              <a:latin typeface="Arial" pitchFamily="-1" charset="0"/>
            </a:endParaRPr>
          </a:p>
          <a:p>
            <a:r>
              <a:rPr lang="en-US" dirty="0" smtClean="0">
                <a:latin typeface="Arial" pitchFamily="-1" charset="0"/>
              </a:rPr>
              <a:t>What?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 smtClean="0">
                <a:latin typeface="Arial" pitchFamily="-1" charset="0"/>
              </a:rPr>
              <a:t>How?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“make: warning: Clock skew detected. Your build may be incomplete.”?</a:t>
            </a:r>
          </a:p>
          <a:p>
            <a:pPr lvl="1"/>
            <a:r>
              <a:rPr lang="en-US" dirty="0" smtClean="0"/>
              <a:t>It’s reported that in the worst case, there’s 1 sec/day 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5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6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4102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61530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0768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51054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50768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4102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4102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4572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50768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51054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28194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30" grpId="0"/>
      <p:bldP spid="49" grpId="0"/>
      <p:bldP spid="5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15572</TotalTime>
  <Pages>12</Pages>
  <Words>1381</Words>
  <Application>Microsoft Macintosh PowerPoint</Application>
  <PresentationFormat>Letter Paper (8.5x11 in)</PresentationFormat>
  <Paragraphs>286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584</cp:revision>
  <cp:lastPrinted>2014-02-07T18:53:36Z</cp:lastPrinted>
  <dcterms:created xsi:type="dcterms:W3CDTF">2012-02-01T18:39:09Z</dcterms:created>
  <dcterms:modified xsi:type="dcterms:W3CDTF">2016-02-10T17:17:29Z</dcterms:modified>
  <cp:category/>
</cp:coreProperties>
</file>