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797" r:id="rId4"/>
    <p:sldId id="798" r:id="rId5"/>
    <p:sldId id="799" r:id="rId6"/>
    <p:sldId id="819" r:id="rId7"/>
    <p:sldId id="800" r:id="rId8"/>
    <p:sldId id="801" r:id="rId9"/>
    <p:sldId id="802" r:id="rId10"/>
    <p:sldId id="803" r:id="rId11"/>
    <p:sldId id="805" r:id="rId12"/>
    <p:sldId id="804" r:id="rId13"/>
    <p:sldId id="808" r:id="rId14"/>
    <p:sldId id="806" r:id="rId15"/>
    <p:sldId id="818" r:id="rId16"/>
    <p:sldId id="807" r:id="rId17"/>
    <p:sldId id="810" r:id="rId18"/>
    <p:sldId id="820" r:id="rId19"/>
    <p:sldId id="809" r:id="rId20"/>
    <p:sldId id="811" r:id="rId21"/>
    <p:sldId id="814" r:id="rId22"/>
    <p:sldId id="813" r:id="rId23"/>
    <p:sldId id="812" r:id="rId24"/>
    <p:sldId id="815" r:id="rId25"/>
    <p:sldId id="816" r:id="rId26"/>
    <p:sldId id="817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80151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</a:t>
            </a:r>
            <a:r>
              <a:rPr lang="en-US" dirty="0" smtClean="0"/>
              <a:t>Thursday, 6 pm </a:t>
            </a:r>
            <a:r>
              <a:rPr lang="mr-IN" dirty="0" smtClean="0"/>
              <a:t>–</a:t>
            </a:r>
            <a:r>
              <a:rPr lang="en-US" dirty="0" smtClean="0"/>
              <a:t> 8 pm, Knox 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B first, then C, then D, 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Dynamo’s replication is lazy.</a:t>
            </a:r>
          </a:p>
          <a:p>
            <a:pPr lvl="1"/>
            <a:r>
              <a:rPr lang="en-US" dirty="0" smtClean="0"/>
              <a:t>A put() request is returned “right away” (more on this later); it does not wait until the update is propagated to the replicas.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 long as there’s one reachable server</a:t>
            </a:r>
            <a:r>
              <a:rPr lang="en-US" dirty="0" smtClean="0"/>
              <a:t>, a write is done.</a:t>
            </a:r>
          </a:p>
          <a:p>
            <a:pPr lvl="1"/>
            <a:r>
              <a:rPr lang="en-US" dirty="0" smtClean="0"/>
              <a:t>This could lead to 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71800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time</a:t>
            </a:r>
          </a:p>
          <a:p>
            <a:pPr lvl="1"/>
            <a:r>
              <a:rPr lang="en-US" dirty="0" smtClean="0"/>
              <a:t>E.g., “Add to Cart”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 long as there’s at least one reachable server</a:t>
            </a:r>
          </a:p>
          <a:p>
            <a:r>
              <a:rPr lang="en-US" dirty="0" smtClean="0"/>
              <a:t>Object versioning is used to reconcile inconsistency.</a:t>
            </a:r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D (version 1) 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consistent</a:t>
            </a:r>
          </a:p>
          <a:p>
            <a:pPr lvl="1"/>
            <a:r>
              <a:rPr lang="en-US" dirty="0" smtClean="0"/>
              <a:t>I.e., no overwrite</a:t>
            </a:r>
            <a:r>
              <a:rPr lang="en-US" smtClean="0"/>
              <a:t>, </a:t>
            </a:r>
            <a:r>
              <a:rPr lang="en-US" smtClean="0"/>
              <a:t>each </a:t>
            </a:r>
            <a:r>
              <a:rPr lang="en-US" dirty="0" smtClean="0"/>
              <a:t>write creates a new object</a:t>
            </a:r>
          </a:p>
          <a:p>
            <a:r>
              <a:rPr lang="en-US" dirty="0" smtClean="0"/>
              <a:t>Causally concurrent versions: inconsistency</a:t>
            </a:r>
          </a:p>
          <a:p>
            <a:pPr lvl="1"/>
            <a:r>
              <a:rPr lang="en-US" dirty="0" smtClean="0"/>
              <a:t>I.e., there are writes not causally related.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 then C? A?</a:t>
            </a:r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Detection &amp;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versioning gives the ability to detect write conflicts.</a:t>
            </a:r>
          </a:p>
          <a:p>
            <a:r>
              <a:rPr lang="en-US" dirty="0" smtClean="0"/>
              <a:t>Reconciliation</a:t>
            </a:r>
          </a:p>
          <a:p>
            <a:pPr lvl="1"/>
            <a:r>
              <a:rPr lang="en-US" dirty="0" smtClean="0"/>
              <a:t>Simple resolution done by the system (last-write-wins policy)</a:t>
            </a:r>
          </a:p>
          <a:p>
            <a:pPr lvl="1"/>
            <a:r>
              <a:rPr lang="en-US" dirty="0" smtClean="0"/>
              <a:t>Complex resolution done by each application: System presents </a:t>
            </a:r>
            <a:r>
              <a:rPr lang="en-US" dirty="0" smtClean="0">
                <a:solidFill>
                  <a:srgbClr val="FF0000"/>
                </a:solidFill>
              </a:rPr>
              <a:t>all conflicting versions</a:t>
            </a:r>
            <a:r>
              <a:rPr lang="en-US" dirty="0" smtClean="0"/>
              <a:t> of data to an application.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by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Pieces?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design a storage service on a cluster of servers</a:t>
            </a:r>
          </a:p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Membership maintenance</a:t>
            </a:r>
          </a:p>
          <a:p>
            <a:pPr lvl="1"/>
            <a:r>
              <a:rPr lang="en-US" dirty="0" smtClean="0"/>
              <a:t>Object insert/lookup/delete</a:t>
            </a:r>
          </a:p>
          <a:p>
            <a:pPr lvl="1"/>
            <a:r>
              <a:rPr lang="en-US" dirty="0" smtClean="0"/>
              <a:t>(Some) Consistency with replication</a:t>
            </a:r>
          </a:p>
          <a:p>
            <a:pPr lvl="1"/>
            <a:r>
              <a:rPr lang="en-US" dirty="0" smtClean="0"/>
              <a:t>Partition tolerance</a:t>
            </a:r>
          </a:p>
          <a:p>
            <a:r>
              <a:rPr lang="en-US" dirty="0" smtClean="0"/>
              <a:t>Dynamo is a good example as a working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1828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Called “</a:t>
            </a:r>
            <a:r>
              <a:rPr lang="en-US" dirty="0"/>
              <a:t>s</a:t>
            </a:r>
            <a:r>
              <a:rPr lang="en-US" dirty="0" smtClean="0"/>
              <a:t>loppy” quorum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 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a small number of nodes and/or as nodes come and go, each partition size becomes uneven.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28200</TotalTime>
  <Pages>12</Pages>
  <Words>1270</Words>
  <Application>Microsoft Macintosh PowerPoint</Application>
  <PresentationFormat>Letter Paper (8.5x11 in)</PresentationFormat>
  <Paragraphs>211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ＭＳ Ｐゴシック</vt:lpstr>
      <vt:lpstr>Times New Roman</vt:lpstr>
      <vt:lpstr>Arial</vt:lpstr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Necessary Pieces?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CSE 486/586 Administrivia</vt:lpstr>
      <vt:lpstr>Replication</vt:lpstr>
      <vt:lpstr>Replication</vt:lpstr>
      <vt:lpstr>Replication</vt:lpstr>
      <vt:lpstr>Object Versioning</vt:lpstr>
      <vt:lpstr>Object Versioning</vt:lpstr>
      <vt:lpstr>Conflict Detection &amp; Resolution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1283</cp:revision>
  <cp:lastPrinted>2016-04-13T15:55:08Z</cp:lastPrinted>
  <dcterms:created xsi:type="dcterms:W3CDTF">2012-03-21T04:48:11Z</dcterms:created>
  <dcterms:modified xsi:type="dcterms:W3CDTF">2017-04-24T14:48:40Z</dcterms:modified>
  <cp:category/>
</cp:coreProperties>
</file>