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880" r:id="rId2"/>
  </p:sldMasterIdLst>
  <p:notesMasterIdLst>
    <p:notesMasterId r:id="rId23"/>
  </p:notesMasterIdLst>
  <p:sldIdLst>
    <p:sldId id="256" r:id="rId3"/>
    <p:sldId id="257" r:id="rId4"/>
    <p:sldId id="259" r:id="rId5"/>
    <p:sldId id="260" r:id="rId6"/>
    <p:sldId id="261"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3" r:id="rId21"/>
    <p:sldId id="27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429" autoAdjust="0"/>
  </p:normalViewPr>
  <p:slideViewPr>
    <p:cSldViewPr showGuides="1">
      <p:cViewPr varScale="1">
        <p:scale>
          <a:sx n="60" d="100"/>
          <a:sy n="60" d="100"/>
        </p:scale>
        <p:origin x="10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7E5D40E-B792-4D87-86CA-D486C89D8352}" type="datetimeFigureOut">
              <a:rPr lang="en-US"/>
              <a:pPr>
                <a:defRPr/>
              </a:pPr>
              <a:t>11/12/2017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856E8B-E54C-430F-9FBC-AC060DABA9F0}" type="slidenum">
              <a:rPr lang="en-US" altLang="en-US"/>
              <a:pPr/>
              <a:t>‹#›</a:t>
            </a:fld>
            <a:endParaRPr lang="en-US" altLang="en-US"/>
          </a:p>
        </p:txBody>
      </p:sp>
    </p:spTree>
    <p:extLst>
      <p:ext uri="{BB962C8B-B14F-4D97-AF65-F5344CB8AC3E}">
        <p14:creationId xmlns:p14="http://schemas.microsoft.com/office/powerpoint/2010/main" val="2738596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FD7EE9-8B38-4120-BA7E-625EF7ED3B8A}" type="slidenum">
              <a:rPr lang="en-US" altLang="en-US"/>
              <a:pPr eaLnBrk="1" hangingPunct="1"/>
              <a:t>2</a:t>
            </a:fld>
            <a:endParaRPr lang="en-US" altLang="en-US"/>
          </a:p>
        </p:txBody>
      </p:sp>
    </p:spTree>
    <p:extLst>
      <p:ext uri="{BB962C8B-B14F-4D97-AF65-F5344CB8AC3E}">
        <p14:creationId xmlns:p14="http://schemas.microsoft.com/office/powerpoint/2010/main" val="39688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B5DC34-724B-4702-A3BC-E15A74C6BB00}" type="slidenum">
              <a:rPr lang="en-US" altLang="en-US"/>
              <a:pPr eaLnBrk="1" hangingPunct="1"/>
              <a:t>9</a:t>
            </a:fld>
            <a:endParaRPr lang="en-US" altLang="en-US"/>
          </a:p>
        </p:txBody>
      </p:sp>
    </p:spTree>
    <p:extLst>
      <p:ext uri="{BB962C8B-B14F-4D97-AF65-F5344CB8AC3E}">
        <p14:creationId xmlns:p14="http://schemas.microsoft.com/office/powerpoint/2010/main" val="60031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1040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Blue">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3" y="1"/>
            <a:ext cx="9007634" cy="6842912"/>
          </a:xfrm>
          <a:prstGeom prst="rect">
            <a:avLst/>
          </a:prstGeom>
          <a:noFill/>
          <a:ln>
            <a:noFill/>
          </a:ln>
        </p:spPr>
      </p:pic>
      <p:sp>
        <p:nvSpPr>
          <p:cNvPr id="61" name="Shape 61"/>
          <p:cNvSpPr txBox="1">
            <a:spLocks noGrp="1"/>
          </p:cNvSpPr>
          <p:nvPr>
            <p:ph type="body" idx="1"/>
          </p:nvPr>
        </p:nvSpPr>
        <p:spPr>
          <a:xfrm>
            <a:off x="493776" y="3968496"/>
            <a:ext cx="4978800" cy="1650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2100" b="0" i="0" u="none" strike="noStrike" cap="none">
                <a:solidFill>
                  <a:schemeClr val="lt1"/>
                </a:solidFill>
                <a:latin typeface="Arial"/>
                <a:ea typeface="Arial"/>
                <a:cs typeface="Arial"/>
                <a:sym typeface="Arial"/>
              </a:defRPr>
            </a:lvl1pPr>
            <a:lvl2pPr marL="514350" marR="0" lvl="1" indent="-76200" algn="l" rtl="0">
              <a:lnSpc>
                <a:spcPct val="100000"/>
              </a:lnSpc>
              <a:spcBef>
                <a:spcPts val="375"/>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lnSpc>
                <a:spcPct val="100000"/>
              </a:lnSpc>
              <a:spcBef>
                <a:spcPts val="375"/>
              </a:spcBef>
              <a:buClr>
                <a:srgbClr val="005BBB"/>
              </a:buClr>
              <a:buSzPct val="96428"/>
              <a:buFont typeface="Merriweather Sans"/>
              <a:buChar char="-"/>
              <a:defRPr sz="135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ctrTitle"/>
          </p:nvPr>
        </p:nvSpPr>
        <p:spPr>
          <a:xfrm>
            <a:off x="493776" y="1490472"/>
            <a:ext cx="4978800" cy="23864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chemeClr val="lt1"/>
              </a:buClr>
              <a:buFont typeface="Arial"/>
              <a:buNone/>
              <a:defRPr sz="4500" b="1" i="0" u="none" strike="noStrike" cap="none">
                <a:solidFill>
                  <a:schemeClr val="l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63" name="Shape 63"/>
          <p:cNvPicPr preferRelativeResize="0"/>
          <p:nvPr/>
        </p:nvPicPr>
        <p:blipFill rotWithShape="1">
          <a:blip r:embed="rId3">
            <a:alphaModFix/>
          </a:blip>
          <a:srcRect/>
          <a:stretch/>
        </p:blipFill>
        <p:spPr>
          <a:xfrm>
            <a:off x="493776" y="5438781"/>
            <a:ext cx="2146950" cy="615897"/>
          </a:xfrm>
          <a:prstGeom prst="rect">
            <a:avLst/>
          </a:prstGeom>
          <a:noFill/>
          <a:ln>
            <a:noFill/>
          </a:ln>
        </p:spPr>
      </p:pic>
    </p:spTree>
    <p:extLst>
      <p:ext uri="{BB962C8B-B14F-4D97-AF65-F5344CB8AC3E}">
        <p14:creationId xmlns:p14="http://schemas.microsoft.com/office/powerpoint/2010/main" val="421921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ulleted List">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25196" y="2185416"/>
            <a:ext cx="6418200" cy="3732400"/>
          </a:xfrm>
          <a:prstGeom prst="rect">
            <a:avLst/>
          </a:prstGeom>
          <a:noFill/>
          <a:ln>
            <a:noFill/>
          </a:ln>
        </p:spPr>
        <p:txBody>
          <a:bodyPr wrap="square" lIns="91425" tIns="91425" rIns="91425" bIns="91425" anchor="t" anchorCtr="0"/>
          <a:lstStyle>
            <a:lvl1pPr marL="342900" marR="0" lvl="0" indent="-200977" algn="l" rtl="0">
              <a:lnSpc>
                <a:spcPct val="100000"/>
              </a:lnSpc>
              <a:spcBef>
                <a:spcPts val="750"/>
              </a:spcBef>
              <a:spcAft>
                <a:spcPts val="0"/>
              </a:spcAft>
              <a:buClr>
                <a:srgbClr val="005BBB"/>
              </a:buClr>
              <a:buSzPct val="109000"/>
              <a:buFont typeface="Arial"/>
              <a:buChar char="•"/>
              <a:defRPr sz="150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95" name="Shape 95"/>
          <p:cNvSpPr txBox="1">
            <a:spLocks noGrp="1"/>
          </p:cNvSpPr>
          <p:nvPr>
            <p:ph type="title"/>
          </p:nvPr>
        </p:nvSpPr>
        <p:spPr>
          <a:xfrm>
            <a:off x="425196" y="1316736"/>
            <a:ext cx="7886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40295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 3 level Bullet List">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25197" y="2185416"/>
            <a:ext cx="7259100" cy="38480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275" b="1" i="0" u="none" strike="noStrike" cap="none">
                <a:solidFill>
                  <a:srgbClr val="005BBB"/>
                </a:solidFill>
                <a:latin typeface="Arial"/>
                <a:ea typeface="Arial"/>
                <a:cs typeface="Arial"/>
                <a:sym typeface="Arial"/>
              </a:defRPr>
            </a:lvl1pPr>
            <a:lvl2pPr marL="552450" marR="0" lvl="1" indent="-114300" algn="l" rtl="0">
              <a:lnSpc>
                <a:spcPct val="100000"/>
              </a:lnSpc>
              <a:spcBef>
                <a:spcPts val="375"/>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76200" algn="l" rtl="0">
              <a:lnSpc>
                <a:spcPct val="100000"/>
              </a:lnSpc>
              <a:spcBef>
                <a:spcPts val="375"/>
              </a:spcBef>
              <a:spcAft>
                <a:spcPts val="0"/>
              </a:spcAft>
              <a:buClr>
                <a:srgbClr val="005BBB"/>
              </a:buClr>
              <a:buSzPct val="100000"/>
              <a:buFont typeface="Merriweather Sans"/>
              <a:buChar char="-"/>
              <a:defRPr sz="150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rgbClr val="005BBB"/>
              </a:buClr>
              <a:buSzPct val="96428"/>
              <a:buFont typeface="Arial"/>
              <a:buChar char="•"/>
              <a:defRPr sz="1350" b="0" i="0" u="none" strike="noStrike" cap="none">
                <a:solidFill>
                  <a:srgbClr val="666666"/>
                </a:solidFill>
                <a:latin typeface="Arial"/>
                <a:ea typeface="Arial"/>
                <a:cs typeface="Arial"/>
                <a:sym typeface="Arial"/>
              </a:defRPr>
            </a:lvl4pPr>
            <a:lvl5pPr marL="1543050" marR="0" lvl="4" indent="-85725" algn="l" rtl="0">
              <a:lnSpc>
                <a:spcPct val="90000"/>
              </a:lnSpc>
              <a:spcBef>
                <a:spcPts val="375"/>
              </a:spcBef>
              <a:buClr>
                <a:srgbClr val="005BBB"/>
              </a:buClr>
              <a:buSzPct val="96428"/>
              <a:buFont typeface="Arial"/>
              <a:buChar char="•"/>
              <a:defRPr sz="1350" b="0" i="0" u="none" strike="noStrike" cap="none">
                <a:solidFill>
                  <a:srgbClr val="666666"/>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title"/>
          </p:nvPr>
        </p:nvSpPr>
        <p:spPr>
          <a:xfrm>
            <a:off x="425196" y="1316736"/>
            <a:ext cx="7886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21530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and Photo">
    <p:spTree>
      <p:nvGrpSpPr>
        <p:cNvPr id="1" name="Shape 99"/>
        <p:cNvGrpSpPr/>
        <p:nvPr/>
      </p:nvGrpSpPr>
      <p:grpSpPr>
        <a:xfrm>
          <a:off x="0" y="0"/>
          <a:ext cx="0" cy="0"/>
          <a:chOff x="0" y="0"/>
          <a:chExt cx="0" cy="0"/>
        </a:xfrm>
      </p:grpSpPr>
      <p:sp>
        <p:nvSpPr>
          <p:cNvPr id="100" name="Shape 100"/>
          <p:cNvSpPr>
            <a:spLocks noGrp="1"/>
          </p:cNvSpPr>
          <p:nvPr>
            <p:ph type="pic" idx="2"/>
          </p:nvPr>
        </p:nvSpPr>
        <p:spPr>
          <a:xfrm>
            <a:off x="4105275" y="1143001"/>
            <a:ext cx="5038800" cy="5718000"/>
          </a:xfrm>
          <a:prstGeom prst="rect">
            <a:avLst/>
          </a:prstGeom>
          <a:solidFill>
            <a:srgbClr val="BFBFBF"/>
          </a:solidFill>
          <a:ln w="9525" cap="flat" cmpd="sng">
            <a:solidFill>
              <a:schemeClr val="lt1"/>
            </a:solidFill>
            <a:prstDash val="solid"/>
            <a:round/>
            <a:headEnd type="none" w="med" len="med"/>
            <a:tailEnd type="none" w="med" len="med"/>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27102" y="2189264"/>
            <a:ext cx="3001800" cy="2768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102" name="Shape 102"/>
          <p:cNvSpPr txBox="1">
            <a:spLocks noGrp="1"/>
          </p:cNvSpPr>
          <p:nvPr>
            <p:ph type="title"/>
          </p:nvPr>
        </p:nvSpPr>
        <p:spPr>
          <a:xfrm>
            <a:off x="425196" y="1316736"/>
            <a:ext cx="3398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a:spLocks noGrp="1"/>
          </p:cNvSpPr>
          <p:nvPr>
            <p:ph type="pic" idx="3"/>
          </p:nvPr>
        </p:nvSpPr>
        <p:spPr>
          <a:xfrm>
            <a:off x="4219575" y="1295401"/>
            <a:ext cx="5038800" cy="5718000"/>
          </a:xfrm>
          <a:prstGeom prst="rect">
            <a:avLst/>
          </a:prstGeom>
          <a:solidFill>
            <a:srgbClr val="BFBFBF"/>
          </a:solidFill>
          <a:ln>
            <a:noFill/>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9082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and 3 Photos">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4105275" y="1143001"/>
            <a:ext cx="5038800" cy="2855200"/>
          </a:xfrm>
          <a:prstGeom prst="rect">
            <a:avLst/>
          </a:prstGeom>
          <a:solidFill>
            <a:srgbClr val="BFBFBF"/>
          </a:solidFill>
          <a:ln w="9525" cap="flat" cmpd="sng">
            <a:solidFill>
              <a:schemeClr val="lt1"/>
            </a:solidFill>
            <a:prstDash val="solid"/>
            <a:round/>
            <a:headEnd type="none" w="med" len="med"/>
            <a:tailEnd type="none" w="med" len="med"/>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06" name="Shape 106"/>
          <p:cNvSpPr>
            <a:spLocks noGrp="1"/>
          </p:cNvSpPr>
          <p:nvPr>
            <p:ph type="pic" idx="3"/>
          </p:nvPr>
        </p:nvSpPr>
        <p:spPr>
          <a:xfrm>
            <a:off x="4105275" y="3998296"/>
            <a:ext cx="2571900" cy="2857600"/>
          </a:xfrm>
          <a:prstGeom prst="rect">
            <a:avLst/>
          </a:prstGeom>
          <a:solidFill>
            <a:srgbClr val="BFBFBF"/>
          </a:solidFill>
          <a:ln w="9525" cap="flat" cmpd="sng">
            <a:solidFill>
              <a:schemeClr val="lt1"/>
            </a:solidFill>
            <a:prstDash val="solid"/>
            <a:round/>
            <a:headEnd type="none" w="med" len="med"/>
            <a:tailEnd type="none" w="med" len="med"/>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07" name="Shape 107"/>
          <p:cNvSpPr>
            <a:spLocks noGrp="1"/>
          </p:cNvSpPr>
          <p:nvPr>
            <p:ph type="pic" idx="4"/>
          </p:nvPr>
        </p:nvSpPr>
        <p:spPr>
          <a:xfrm>
            <a:off x="6677026" y="3998296"/>
            <a:ext cx="2466900" cy="2857600"/>
          </a:xfrm>
          <a:prstGeom prst="rect">
            <a:avLst/>
          </a:prstGeom>
          <a:solidFill>
            <a:srgbClr val="BFBFBF"/>
          </a:solidFill>
          <a:ln w="9525" cap="flat" cmpd="sng">
            <a:solidFill>
              <a:schemeClr val="lt1"/>
            </a:solidFill>
            <a:prstDash val="solid"/>
            <a:round/>
            <a:headEnd type="none" w="med" len="med"/>
            <a:tailEnd type="none" w="med" len="med"/>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body" idx="1"/>
          </p:nvPr>
        </p:nvSpPr>
        <p:spPr>
          <a:xfrm>
            <a:off x="427102" y="2189264"/>
            <a:ext cx="3001800" cy="2768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109" name="Shape 109"/>
          <p:cNvSpPr txBox="1">
            <a:spLocks noGrp="1"/>
          </p:cNvSpPr>
          <p:nvPr>
            <p:ph type="title"/>
          </p:nvPr>
        </p:nvSpPr>
        <p:spPr>
          <a:xfrm>
            <a:off x="425196" y="1316736"/>
            <a:ext cx="3398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3474880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Width Photo">
    <p:spTree>
      <p:nvGrpSpPr>
        <p:cNvPr id="1" name="Shape 110"/>
        <p:cNvGrpSpPr/>
        <p:nvPr/>
      </p:nvGrpSpPr>
      <p:grpSpPr>
        <a:xfrm>
          <a:off x="0" y="0"/>
          <a:ext cx="0" cy="0"/>
          <a:chOff x="0" y="0"/>
          <a:chExt cx="0" cy="0"/>
        </a:xfrm>
      </p:grpSpPr>
      <p:sp>
        <p:nvSpPr>
          <p:cNvPr id="111" name="Shape 111"/>
          <p:cNvSpPr>
            <a:spLocks noGrp="1"/>
          </p:cNvSpPr>
          <p:nvPr>
            <p:ph type="pic" idx="2"/>
          </p:nvPr>
        </p:nvSpPr>
        <p:spPr>
          <a:xfrm>
            <a:off x="0" y="1143001"/>
            <a:ext cx="9144000" cy="5718000"/>
          </a:xfrm>
          <a:prstGeom prst="rect">
            <a:avLst/>
          </a:prstGeom>
          <a:solidFill>
            <a:srgbClr val="BFBFBF"/>
          </a:solidFill>
          <a:ln>
            <a:noFill/>
          </a:ln>
        </p:spPr>
        <p:txBody>
          <a:bodyPr wrap="square" lIns="91425" tIns="91425" rIns="91425" bIns="91425" anchor="t" anchorCtr="0"/>
          <a:lstStyle>
            <a:lvl1pPr marL="0" marR="0" lvl="0" indent="0" algn="ctr" rtl="0">
              <a:lnSpc>
                <a:spcPct val="100000"/>
              </a:lnSpc>
              <a:spcBef>
                <a:spcPts val="750"/>
              </a:spcBef>
              <a:buClr>
                <a:srgbClr val="005BBB"/>
              </a:buClr>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4964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xt and Chart">
    <p:spTree>
      <p:nvGrpSpPr>
        <p:cNvPr id="1" name="Shape 112"/>
        <p:cNvGrpSpPr/>
        <p:nvPr/>
      </p:nvGrpSpPr>
      <p:grpSpPr>
        <a:xfrm>
          <a:off x="0" y="0"/>
          <a:ext cx="0" cy="0"/>
          <a:chOff x="0" y="0"/>
          <a:chExt cx="0" cy="0"/>
        </a:xfrm>
      </p:grpSpPr>
      <p:sp>
        <p:nvSpPr>
          <p:cNvPr id="113" name="Shape 113"/>
          <p:cNvSpPr>
            <a:spLocks noGrp="1"/>
          </p:cNvSpPr>
          <p:nvPr>
            <p:ph type="chart" idx="2"/>
          </p:nvPr>
        </p:nvSpPr>
        <p:spPr>
          <a:xfrm>
            <a:off x="3824240" y="1320801"/>
            <a:ext cx="4791000" cy="4465600"/>
          </a:xfrm>
          <a:prstGeom prst="rect">
            <a:avLst/>
          </a:prstGeom>
          <a:solidFill>
            <a:srgbClr val="BFBFBF"/>
          </a:solidFill>
          <a:ln>
            <a:noFill/>
          </a:ln>
        </p:spPr>
        <p:txBody>
          <a:bodyPr wrap="square" lIns="91425" tIns="91425" rIns="91425" bIns="91425" anchor="t" anchorCtr="0"/>
          <a:lstStyle>
            <a:lvl1pPr marL="0" marR="0" lvl="0" indent="0" algn="ctr" rtl="0">
              <a:lnSpc>
                <a:spcPct val="90000"/>
              </a:lnSpc>
              <a:spcBef>
                <a:spcPts val="75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514350" marR="0" lvl="1" indent="-76200" algn="l" rtl="0">
              <a:lnSpc>
                <a:spcPct val="100000"/>
              </a:lnSpc>
              <a:spcBef>
                <a:spcPts val="375"/>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lnSpc>
                <a:spcPct val="100000"/>
              </a:lnSpc>
              <a:spcBef>
                <a:spcPts val="375"/>
              </a:spcBef>
              <a:buClr>
                <a:srgbClr val="005BBB"/>
              </a:buClr>
              <a:buSzPct val="96428"/>
              <a:buFont typeface="Merriweather Sans"/>
              <a:buChar char="-"/>
              <a:defRPr sz="135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427102" y="2189264"/>
            <a:ext cx="3001800" cy="2768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115" name="Shape 115"/>
          <p:cNvSpPr txBox="1">
            <a:spLocks noGrp="1"/>
          </p:cNvSpPr>
          <p:nvPr>
            <p:ph type="title"/>
          </p:nvPr>
        </p:nvSpPr>
        <p:spPr>
          <a:xfrm>
            <a:off x="425196" y="1316736"/>
            <a:ext cx="3398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482705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390525" y="2425700"/>
            <a:ext cx="8222100" cy="12448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4800" b="0" i="0" u="none" strike="noStrike" cap="none">
                <a:solidFill>
                  <a:schemeClr val="dk2"/>
                </a:solidFill>
                <a:latin typeface="Arial"/>
                <a:ea typeface="Arial"/>
                <a:cs typeface="Arial"/>
                <a:sym typeface="Arial"/>
              </a:defRPr>
            </a:lvl1pPr>
            <a:lvl2pPr lvl="1" indent="0" rtl="0">
              <a:spcBef>
                <a:spcPts val="0"/>
              </a:spcBef>
              <a:buNone/>
              <a:defRPr sz="4800"/>
            </a:lvl2pPr>
            <a:lvl3pPr lvl="2" indent="0" rtl="0">
              <a:spcBef>
                <a:spcPts val="0"/>
              </a:spcBef>
              <a:buNone/>
              <a:defRPr sz="4800"/>
            </a:lvl3pPr>
            <a:lvl4pPr lvl="3" indent="0" rtl="0">
              <a:spcBef>
                <a:spcPts val="0"/>
              </a:spcBef>
              <a:buNone/>
              <a:defRPr sz="4800"/>
            </a:lvl4pPr>
            <a:lvl5pPr lvl="4" indent="0" rtl="0">
              <a:spcBef>
                <a:spcPts val="0"/>
              </a:spcBef>
              <a:buNone/>
              <a:defRPr sz="4800"/>
            </a:lvl5pPr>
            <a:lvl6pPr lvl="5" indent="0" rtl="0">
              <a:spcBef>
                <a:spcPts val="0"/>
              </a:spcBef>
              <a:buNone/>
              <a:defRPr sz="4800"/>
            </a:lvl6pPr>
            <a:lvl7pPr lvl="6" indent="0" rtl="0">
              <a:spcBef>
                <a:spcPts val="0"/>
              </a:spcBef>
              <a:buNone/>
              <a:defRPr sz="4800"/>
            </a:lvl7pPr>
            <a:lvl8pPr lvl="7" indent="0" rtl="0">
              <a:spcBef>
                <a:spcPts val="0"/>
              </a:spcBef>
              <a:buNone/>
              <a:defRPr sz="4800"/>
            </a:lvl8pPr>
            <a:lvl9pPr lvl="8" indent="0" rtl="0">
              <a:spcBef>
                <a:spcPts val="0"/>
              </a:spcBef>
              <a:buNone/>
              <a:defRPr sz="4800"/>
            </a:lvl9pPr>
          </a:lstStyle>
          <a:p>
            <a:endParaRPr/>
          </a:p>
        </p:txBody>
      </p:sp>
      <p:sp>
        <p:nvSpPr>
          <p:cNvPr id="118" name="Shape 118"/>
          <p:cNvSpPr txBox="1">
            <a:spLocks noGrp="1"/>
          </p:cNvSpPr>
          <p:nvPr>
            <p:ph type="subTitle" idx="1"/>
          </p:nvPr>
        </p:nvSpPr>
        <p:spPr>
          <a:xfrm>
            <a:off x="390525" y="3718840"/>
            <a:ext cx="8222100" cy="577200"/>
          </a:xfrm>
          <a:prstGeom prst="rect">
            <a:avLst/>
          </a:prstGeom>
          <a:noFill/>
          <a:ln>
            <a:noFill/>
          </a:ln>
        </p:spPr>
        <p:txBody>
          <a:bodyPr wrap="square" lIns="91425" tIns="91425" rIns="91425" bIns="91425" anchor="t" anchorCtr="0"/>
          <a:lstStyle>
            <a:lvl1pPr marL="171450" marR="0" lvl="0" indent="-171450" algn="l" rtl="0">
              <a:lnSpc>
                <a:spcPct val="100000"/>
              </a:lnSpc>
              <a:spcBef>
                <a:spcPts val="0"/>
              </a:spcBef>
              <a:spcAft>
                <a:spcPts val="0"/>
              </a:spcAft>
              <a:buClr>
                <a:schemeClr val="lt1"/>
              </a:buClr>
              <a:buFont typeface="Arial"/>
              <a:buNone/>
              <a:defRPr sz="1500" b="0" i="0" u="none" strike="noStrike" cap="none">
                <a:solidFill>
                  <a:schemeClr val="lt1"/>
                </a:solidFill>
                <a:latin typeface="Arial"/>
                <a:ea typeface="Arial"/>
                <a:cs typeface="Arial"/>
                <a:sym typeface="Arial"/>
              </a:defRPr>
            </a:lvl1pPr>
            <a:lvl2pPr marL="514350" marR="0" lvl="1"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857250" marR="0" lvl="2" indent="-171450" algn="l" rtl="0">
              <a:lnSpc>
                <a:spcPct val="100000"/>
              </a:lnSpc>
              <a:spcBef>
                <a:spcPts val="0"/>
              </a:spcBef>
              <a:spcAft>
                <a:spcPts val="0"/>
              </a:spcAft>
              <a:buClr>
                <a:schemeClr val="lt1"/>
              </a:buClr>
              <a:buFont typeface="Merriweather Sans"/>
              <a:buNone/>
              <a:defRPr sz="1800" b="0" i="0" u="none" strike="noStrike" cap="none">
                <a:solidFill>
                  <a:schemeClr val="lt1"/>
                </a:solidFill>
                <a:latin typeface="Arial"/>
                <a:ea typeface="Arial"/>
                <a:cs typeface="Arial"/>
                <a:sym typeface="Arial"/>
              </a:defRPr>
            </a:lvl3pPr>
            <a:lvl4pPr marL="1200150" marR="0" lvl="3"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543050" marR="0" lvl="4"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1885950" marR="0" lvl="5"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2228850" marR="0" lvl="6"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2571750" marR="0" lvl="7"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2914650" marR="0" lvl="8" indent="-17145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523541" y="6260831"/>
            <a:ext cx="548700" cy="524800"/>
          </a:xfrm>
          <a:prstGeom prst="rect">
            <a:avLst/>
          </a:prstGeom>
          <a:noFill/>
          <a:ln>
            <a:noFill/>
          </a:ln>
        </p:spPr>
        <p:txBody>
          <a:bodyPr wrap="square" lIns="91425" tIns="91425" rIns="91425" bIns="91425" anchor="ctr" anchorCtr="0">
            <a:noAutofit/>
          </a:bodyPr>
          <a:lstStyle/>
          <a:p>
            <a:pPr fontAlgn="auto">
              <a:spcBef>
                <a:spcPts val="0"/>
              </a:spcBef>
              <a:spcAft>
                <a:spcPts val="0"/>
              </a:spcAft>
              <a:buClr>
                <a:srgbClr val="000000"/>
              </a:buClr>
              <a:buSzPct val="25000"/>
            </a:pPr>
            <a:fld id="{00000000-1234-1234-1234-123412341234}" type="slidenum">
              <a:rPr lang="en" sz="1400" kern="0" smtClean="0">
                <a:solidFill>
                  <a:srgbClr val="000000"/>
                </a:solidFill>
                <a:latin typeface="Arial"/>
                <a:ea typeface="Arial"/>
                <a:cs typeface="Arial"/>
                <a:sym typeface="Arial"/>
              </a:rPr>
              <a:pPr fontAlgn="auto">
                <a:spcBef>
                  <a:spcPts val="0"/>
                </a:spcBef>
                <a:spcAft>
                  <a:spcPts val="0"/>
                </a:spcAft>
                <a:buClr>
                  <a:srgbClr val="000000"/>
                </a:buClr>
                <a:buSzPct val="25000"/>
              </a:pPr>
              <a:t>‹#›</a:t>
            </a:fld>
            <a:endParaRPr lang="en" sz="1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39619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320A6D5-2265-4E81-8D3B-A2B76D308D89}" type="datetime1">
              <a:rPr lang="en-US" smtClean="0"/>
              <a:pPr>
                <a:defRPr/>
              </a:pPr>
              <a:t>11/12/2017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F82D61-0313-4171-BC85-CA4FC1C5EABC}" type="slidenum">
              <a:rPr lang="en-US" altLang="en-US" smtClean="0"/>
              <a:pPr/>
              <a:t>‹#›</a:t>
            </a:fld>
            <a:endParaRPr lang="en-US" altLang="en-US"/>
          </a:p>
        </p:txBody>
      </p:sp>
    </p:spTree>
    <p:extLst>
      <p:ext uri="{BB962C8B-B14F-4D97-AF65-F5344CB8AC3E}">
        <p14:creationId xmlns:p14="http://schemas.microsoft.com/office/powerpoint/2010/main" val="378861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4370942-CDC2-43D0-A7F9-55864937936E}" type="datetime1">
              <a:rPr lang="en-US" smtClean="0"/>
              <a:pPr>
                <a:defRPr/>
              </a:pPr>
              <a:t>11/12/2017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028F55C-CC74-4DA4-8B9B-1CCEA1076092}" type="slidenum">
              <a:rPr lang="en-US" altLang="en-US" smtClean="0"/>
              <a:pPr/>
              <a:t>‹#›</a:t>
            </a:fld>
            <a:endParaRPr lang="en-US" altLang="en-US"/>
          </a:p>
        </p:txBody>
      </p:sp>
    </p:spTree>
    <p:extLst>
      <p:ext uri="{BB962C8B-B14F-4D97-AF65-F5344CB8AC3E}">
        <p14:creationId xmlns:p14="http://schemas.microsoft.com/office/powerpoint/2010/main" val="3141068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D41C726-9E51-4991-8E91-65A5E15EC3A3}" type="datetime1">
              <a:rPr lang="en-US" smtClean="0"/>
              <a:pPr>
                <a:defRPr/>
              </a:pPr>
              <a:t>11/12/2017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046D-46E0-4A1F-BE7E-B1484255ECE9}" type="slidenum">
              <a:rPr lang="en-US" altLang="en-US" smtClean="0"/>
              <a:pPr/>
              <a:t>‹#›</a:t>
            </a:fld>
            <a:endParaRPr lang="en-US" altLang="en-US"/>
          </a:p>
        </p:txBody>
      </p:sp>
    </p:spTree>
    <p:extLst>
      <p:ext uri="{BB962C8B-B14F-4D97-AF65-F5344CB8AC3E}">
        <p14:creationId xmlns:p14="http://schemas.microsoft.com/office/powerpoint/2010/main" val="11550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71900" y="984967"/>
            <a:ext cx="82221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6" name="Shape 66"/>
          <p:cNvSpPr txBox="1">
            <a:spLocks noGrp="1"/>
          </p:cNvSpPr>
          <p:nvPr>
            <p:ph type="body" idx="1"/>
          </p:nvPr>
        </p:nvSpPr>
        <p:spPr>
          <a:xfrm>
            <a:off x="471900" y="2558767"/>
            <a:ext cx="8222100" cy="3613600"/>
          </a:xfrm>
          <a:prstGeom prst="rect">
            <a:avLst/>
          </a:prstGeom>
          <a:noFill/>
          <a:ln>
            <a:noFill/>
          </a:ln>
        </p:spPr>
        <p:txBody>
          <a:bodyPr wrap="square" lIns="91425" tIns="91425" rIns="91425" bIns="91425" anchor="t" anchorCtr="0"/>
          <a:lstStyle>
            <a:lvl1pPr marL="171450" marR="0" lvl="0" indent="-76200" algn="l" rtl="0">
              <a:lnSpc>
                <a:spcPct val="100000"/>
              </a:lnSpc>
              <a:spcBef>
                <a:spcPts val="0"/>
              </a:spcBef>
              <a:buClr>
                <a:srgbClr val="005BBB"/>
              </a:buClr>
              <a:buSzPct val="100000"/>
              <a:buFont typeface="Arial"/>
              <a:buChar char="•"/>
              <a:defRPr sz="1500" b="0" i="0" u="none" strike="noStrike" cap="none">
                <a:solidFill>
                  <a:schemeClr val="dk1"/>
                </a:solidFill>
                <a:latin typeface="Arial"/>
                <a:ea typeface="Arial"/>
                <a:cs typeface="Arial"/>
                <a:sym typeface="Arial"/>
              </a:defRPr>
            </a:lvl1pPr>
            <a:lvl2pPr marL="514350" marR="0" lvl="1" indent="-76200" algn="l" rtl="0">
              <a:lnSpc>
                <a:spcPct val="100000"/>
              </a:lnSpc>
              <a:spcBef>
                <a:spcPts val="0"/>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lnSpc>
                <a:spcPct val="100000"/>
              </a:lnSpc>
              <a:spcBef>
                <a:spcPts val="0"/>
              </a:spcBef>
              <a:buClr>
                <a:srgbClr val="005BBB"/>
              </a:buClr>
              <a:buSzPct val="96428"/>
              <a:buFont typeface="Merriweather Sans"/>
              <a:buChar char="-"/>
              <a:defRPr sz="1350" b="0" i="0" u="none" strike="noStrike" cap="none">
                <a:solidFill>
                  <a:schemeClr val="dk1"/>
                </a:solidFill>
                <a:latin typeface="Arial"/>
                <a:ea typeface="Arial"/>
                <a:cs typeface="Arial"/>
                <a:sym typeface="Arial"/>
              </a:defRPr>
            </a:lvl3pPr>
            <a:lvl4pPr marL="1200150" marR="0" lvl="3" indent="-85725" algn="l" rtl="0">
              <a:lnSpc>
                <a:spcPct val="90000"/>
              </a:lnSpc>
              <a:spcBef>
                <a:spcPts val="0"/>
              </a:spcBef>
              <a:buClr>
                <a:srgbClr val="005BBB"/>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0"/>
              </a:spcBef>
              <a:buClr>
                <a:srgbClr val="005BBB"/>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0"/>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0"/>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0"/>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0"/>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523541" y="6260831"/>
            <a:ext cx="548700" cy="524800"/>
          </a:xfrm>
          <a:prstGeom prst="rect">
            <a:avLst/>
          </a:prstGeom>
          <a:noFill/>
          <a:ln>
            <a:noFill/>
          </a:ln>
        </p:spPr>
        <p:txBody>
          <a:bodyPr wrap="square" lIns="91425" tIns="91425" rIns="91425" bIns="91425" anchor="ctr" anchorCtr="0">
            <a:noAutofit/>
          </a:bodyPr>
          <a:lstStyle/>
          <a:p>
            <a:pPr fontAlgn="auto">
              <a:spcBef>
                <a:spcPts val="0"/>
              </a:spcBef>
              <a:spcAft>
                <a:spcPts val="0"/>
              </a:spcAft>
              <a:buClr>
                <a:srgbClr val="000000"/>
              </a:buClr>
              <a:buSzPct val="25000"/>
            </a:pPr>
            <a:fld id="{00000000-1234-1234-1234-123412341234}" type="slidenum">
              <a:rPr lang="en" sz="1400" kern="0" smtClean="0">
                <a:solidFill>
                  <a:srgbClr val="000000"/>
                </a:solidFill>
                <a:latin typeface="Arial"/>
                <a:ea typeface="Arial"/>
                <a:cs typeface="Arial"/>
                <a:sym typeface="Arial"/>
              </a:rPr>
              <a:pPr fontAlgn="auto">
                <a:spcBef>
                  <a:spcPts val="0"/>
                </a:spcBef>
                <a:spcAft>
                  <a:spcPts val="0"/>
                </a:spcAft>
                <a:buClr>
                  <a:srgbClr val="000000"/>
                </a:buClr>
                <a:buSzPct val="25000"/>
              </a:pPr>
              <a:t>‹#›</a:t>
            </a:fld>
            <a:endParaRPr lang="en" sz="1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39417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117A31E-268A-4676-8E1E-D544FCD92DAA}" type="datetime1">
              <a:rPr lang="en-US" smtClean="0"/>
              <a:pPr>
                <a:defRPr/>
              </a:pPr>
              <a:t>11/12/2017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7EB179D-5FB9-46EC-BF22-31CB1065C727}" type="slidenum">
              <a:rPr lang="en-US" altLang="en-US" smtClean="0"/>
              <a:pPr/>
              <a:t>‹#›</a:t>
            </a:fld>
            <a:endParaRPr lang="en-US" altLang="en-US"/>
          </a:p>
        </p:txBody>
      </p:sp>
    </p:spTree>
    <p:extLst>
      <p:ext uri="{BB962C8B-B14F-4D97-AF65-F5344CB8AC3E}">
        <p14:creationId xmlns:p14="http://schemas.microsoft.com/office/powerpoint/2010/main" val="113503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9E7159D-AAB2-49C7-BC9D-8AFBE9EBA330}" type="datetime1">
              <a:rPr lang="en-US" smtClean="0"/>
              <a:pPr>
                <a:defRPr/>
              </a:pPr>
              <a:t>11/12/2017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8AD8BDA-940B-416B-945D-725581047C88}" type="slidenum">
              <a:rPr lang="en-US" altLang="en-US" smtClean="0"/>
              <a:pPr/>
              <a:t>‹#›</a:t>
            </a:fld>
            <a:endParaRPr lang="en-US" altLang="en-US"/>
          </a:p>
        </p:txBody>
      </p:sp>
    </p:spTree>
    <p:extLst>
      <p:ext uri="{BB962C8B-B14F-4D97-AF65-F5344CB8AC3E}">
        <p14:creationId xmlns:p14="http://schemas.microsoft.com/office/powerpoint/2010/main" val="396199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9D3AF73-BFE4-44D8-B8E7-DFDBE473241B}" type="datetime1">
              <a:rPr lang="en-US" smtClean="0"/>
              <a:pPr>
                <a:defRPr/>
              </a:pPr>
              <a:t>11/12/2017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B0CBD85-08C3-4CF2-8BD9-64F4AFFEFE32}" type="slidenum">
              <a:rPr lang="en-US" altLang="en-US" smtClean="0"/>
              <a:pPr/>
              <a:t>‹#›</a:t>
            </a:fld>
            <a:endParaRPr lang="en-US" altLang="en-US"/>
          </a:p>
        </p:txBody>
      </p:sp>
    </p:spTree>
    <p:extLst>
      <p:ext uri="{BB962C8B-B14F-4D97-AF65-F5344CB8AC3E}">
        <p14:creationId xmlns:p14="http://schemas.microsoft.com/office/powerpoint/2010/main" val="394837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A57D53-0C45-4605-A0B7-7CB65274DA08}" type="datetime1">
              <a:rPr lang="en-US" smtClean="0"/>
              <a:pPr>
                <a:defRPr/>
              </a:pPr>
              <a:t>11/12/2017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48195F4-724C-4287-91FE-F824FF3889D8}" type="slidenum">
              <a:rPr lang="en-US" altLang="en-US" smtClean="0"/>
              <a:pPr/>
              <a:t>‹#›</a:t>
            </a:fld>
            <a:endParaRPr lang="en-US" altLang="en-US"/>
          </a:p>
        </p:txBody>
      </p:sp>
    </p:spTree>
    <p:extLst>
      <p:ext uri="{BB962C8B-B14F-4D97-AF65-F5344CB8AC3E}">
        <p14:creationId xmlns:p14="http://schemas.microsoft.com/office/powerpoint/2010/main" val="1796396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38B4319-00B1-4CBB-AB89-134CE5DD0780}" type="datetime1">
              <a:rPr lang="en-US" smtClean="0"/>
              <a:pPr>
                <a:defRPr/>
              </a:pPr>
              <a:t>11/12/2017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B45B6A6-BD0E-46ED-96F3-91190E4FF3A1}" type="slidenum">
              <a:rPr lang="en-US" altLang="en-US" smtClean="0"/>
              <a:pPr/>
              <a:t>‹#›</a:t>
            </a:fld>
            <a:endParaRPr lang="en-US" altLang="en-US"/>
          </a:p>
        </p:txBody>
      </p:sp>
    </p:spTree>
    <p:extLst>
      <p:ext uri="{BB962C8B-B14F-4D97-AF65-F5344CB8AC3E}">
        <p14:creationId xmlns:p14="http://schemas.microsoft.com/office/powerpoint/2010/main" val="1438735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21B9DC9-D35D-4F76-80D2-4955D4F797C0}" type="datetime1">
              <a:rPr lang="en-US" smtClean="0"/>
              <a:pPr>
                <a:defRPr/>
              </a:pPr>
              <a:t>11/12/2017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90AEA25-EC3F-43EB-AD50-1E31FE9EA8E9}" type="slidenum">
              <a:rPr lang="en-US" altLang="en-US" smtClean="0"/>
              <a:pPr/>
              <a:t>‹#›</a:t>
            </a:fld>
            <a:endParaRPr lang="en-US" altLang="en-US"/>
          </a:p>
        </p:txBody>
      </p:sp>
    </p:spTree>
    <p:extLst>
      <p:ext uri="{BB962C8B-B14F-4D97-AF65-F5344CB8AC3E}">
        <p14:creationId xmlns:p14="http://schemas.microsoft.com/office/powerpoint/2010/main" val="2120042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B3DD43-8032-4632-87ED-0AB0B5BA01CC}" type="datetime1">
              <a:rPr lang="en-US" smtClean="0"/>
              <a:pPr>
                <a:defRPr/>
              </a:pPr>
              <a:t>11/12/2017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9CE75E-10E3-4239-91E2-CB622DAE30A1}" type="slidenum">
              <a:rPr lang="en-US" altLang="en-US" smtClean="0"/>
              <a:pPr/>
              <a:t>‹#›</a:t>
            </a:fld>
            <a:endParaRPr lang="en-US" altLang="en-US"/>
          </a:p>
        </p:txBody>
      </p:sp>
    </p:spTree>
    <p:extLst>
      <p:ext uri="{BB962C8B-B14F-4D97-AF65-F5344CB8AC3E}">
        <p14:creationId xmlns:p14="http://schemas.microsoft.com/office/powerpoint/2010/main" val="3951958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707E3AF-CB49-4A72-B3FB-E90A10129C32}" type="datetime1">
              <a:rPr lang="en-US" smtClean="0"/>
              <a:pPr>
                <a:defRPr/>
              </a:pPr>
              <a:t>11/12/2017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0BEFAE4-15DD-45CD-B55A-C000DC5DF956}" type="slidenum">
              <a:rPr lang="en-US" altLang="en-US" smtClean="0"/>
              <a:pPr/>
              <a:t>‹#›</a:t>
            </a:fld>
            <a:endParaRPr lang="en-US" altLang="en-US"/>
          </a:p>
        </p:txBody>
      </p:sp>
    </p:spTree>
    <p:extLst>
      <p:ext uri="{BB962C8B-B14F-4D97-AF65-F5344CB8AC3E}">
        <p14:creationId xmlns:p14="http://schemas.microsoft.com/office/powerpoint/2010/main" val="373642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98250" y="21800"/>
            <a:ext cx="8826600" cy="8036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165627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Slide">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54653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White">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3" y="0"/>
            <a:ext cx="9007634" cy="6842912"/>
          </a:xfrm>
          <a:prstGeom prst="rect">
            <a:avLst/>
          </a:prstGeom>
          <a:noFill/>
          <a:ln>
            <a:noFill/>
          </a:ln>
        </p:spPr>
      </p:pic>
      <p:sp>
        <p:nvSpPr>
          <p:cNvPr id="73" name="Shape 73"/>
          <p:cNvSpPr txBox="1">
            <a:spLocks noGrp="1"/>
          </p:cNvSpPr>
          <p:nvPr>
            <p:ph type="body" idx="1"/>
          </p:nvPr>
        </p:nvSpPr>
        <p:spPr>
          <a:xfrm>
            <a:off x="493776" y="3968496"/>
            <a:ext cx="4978800" cy="1650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2100" b="0" i="0" u="none" strike="noStrike" cap="none">
                <a:solidFill>
                  <a:schemeClr val="dk1"/>
                </a:solidFill>
                <a:latin typeface="Arial"/>
                <a:ea typeface="Arial"/>
                <a:cs typeface="Arial"/>
                <a:sym typeface="Arial"/>
              </a:defRPr>
            </a:lvl1pPr>
            <a:lvl2pPr marL="514350" marR="0" lvl="1" indent="-76200" algn="l" rtl="0">
              <a:lnSpc>
                <a:spcPct val="100000"/>
              </a:lnSpc>
              <a:spcBef>
                <a:spcPts val="375"/>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lnSpc>
                <a:spcPct val="100000"/>
              </a:lnSpc>
              <a:spcBef>
                <a:spcPts val="375"/>
              </a:spcBef>
              <a:buClr>
                <a:srgbClr val="005BBB"/>
              </a:buClr>
              <a:buSzPct val="96428"/>
              <a:buFont typeface="Merriweather Sans"/>
              <a:buChar char="-"/>
              <a:defRPr sz="135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ctrTitle"/>
          </p:nvPr>
        </p:nvSpPr>
        <p:spPr>
          <a:xfrm>
            <a:off x="493776" y="1490472"/>
            <a:ext cx="4978800" cy="23864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rgbClr val="005BBB"/>
              </a:buClr>
              <a:buFont typeface="Arial"/>
              <a:buNone/>
              <a:defRPr sz="4500" b="1" i="0" u="none" strike="noStrike" cap="none">
                <a:solidFill>
                  <a:srgbClr val="005BB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75" name="Shape 75"/>
          <p:cNvPicPr preferRelativeResize="0"/>
          <p:nvPr/>
        </p:nvPicPr>
        <p:blipFill rotWithShape="1">
          <a:blip r:embed="rId3">
            <a:alphaModFix/>
          </a:blip>
          <a:srcRect/>
          <a:stretch/>
        </p:blipFill>
        <p:spPr>
          <a:xfrm>
            <a:off x="493777" y="5383324"/>
            <a:ext cx="2279225" cy="653845"/>
          </a:xfrm>
          <a:prstGeom prst="rect">
            <a:avLst/>
          </a:prstGeom>
          <a:noFill/>
          <a:ln>
            <a:noFill/>
          </a:ln>
        </p:spPr>
      </p:pic>
    </p:spTree>
    <p:extLst>
      <p:ext uri="{BB962C8B-B14F-4D97-AF65-F5344CB8AC3E}">
        <p14:creationId xmlns:p14="http://schemas.microsoft.com/office/powerpoint/2010/main" val="208320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ivider Slide White">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2">
            <a:alphaModFix/>
          </a:blip>
          <a:srcRect/>
          <a:stretch/>
        </p:blipFill>
        <p:spPr>
          <a:xfrm>
            <a:off x="1" y="1"/>
            <a:ext cx="9007634" cy="6842912"/>
          </a:xfrm>
          <a:prstGeom prst="rect">
            <a:avLst/>
          </a:prstGeom>
          <a:noFill/>
          <a:ln>
            <a:noFill/>
          </a:ln>
        </p:spPr>
      </p:pic>
      <p:sp>
        <p:nvSpPr>
          <p:cNvPr id="78" name="Shape 78"/>
          <p:cNvSpPr txBox="1">
            <a:spLocks noGrp="1"/>
          </p:cNvSpPr>
          <p:nvPr>
            <p:ph type="ctrTitle"/>
          </p:nvPr>
        </p:nvSpPr>
        <p:spPr>
          <a:xfrm>
            <a:off x="493776" y="1490663"/>
            <a:ext cx="4978800" cy="23876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rgbClr val="005BBB"/>
              </a:buClr>
              <a:buFont typeface="Arial"/>
              <a:buNone/>
              <a:defRPr sz="4500" b="1" i="0" u="none" strike="noStrike" cap="none">
                <a:solidFill>
                  <a:srgbClr val="005BB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9" name="Shape 79"/>
          <p:cNvSpPr txBox="1">
            <a:spLocks noGrp="1"/>
          </p:cNvSpPr>
          <p:nvPr>
            <p:ph type="subTitle" idx="1"/>
          </p:nvPr>
        </p:nvSpPr>
        <p:spPr>
          <a:xfrm>
            <a:off x="493776" y="3970337"/>
            <a:ext cx="4978800" cy="22128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2100" b="0" i="0" u="none" strike="noStrike" cap="none">
                <a:solidFill>
                  <a:schemeClr val="dk1"/>
                </a:solidFill>
                <a:latin typeface="Arial"/>
                <a:ea typeface="Arial"/>
                <a:cs typeface="Arial"/>
                <a:sym typeface="Arial"/>
              </a:defRPr>
            </a:lvl1pPr>
            <a:lvl2pPr marL="342900" marR="0" lvl="1" indent="0" algn="ctr" rtl="0">
              <a:lnSpc>
                <a:spcPct val="10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buClr>
                <a:srgbClr val="005BBB"/>
              </a:buClr>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buClr>
                <a:srgbClr val="005BBB"/>
              </a:buClr>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buClr>
                <a:srgbClr val="005BBB"/>
              </a:buClr>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pic>
        <p:nvPicPr>
          <p:cNvPr id="80" name="Shape 80"/>
          <p:cNvPicPr preferRelativeResize="0"/>
          <p:nvPr/>
        </p:nvPicPr>
        <p:blipFill rotWithShape="1">
          <a:blip r:embed="rId3">
            <a:alphaModFix/>
          </a:blip>
          <a:srcRect/>
          <a:stretch/>
        </p:blipFill>
        <p:spPr>
          <a:xfrm>
            <a:off x="133517" y="184972"/>
            <a:ext cx="2279225" cy="653845"/>
          </a:xfrm>
          <a:prstGeom prst="rect">
            <a:avLst/>
          </a:prstGeom>
          <a:noFill/>
          <a:ln>
            <a:noFill/>
          </a:ln>
        </p:spPr>
      </p:pic>
    </p:spTree>
    <p:extLst>
      <p:ext uri="{BB962C8B-B14F-4D97-AF65-F5344CB8AC3E}">
        <p14:creationId xmlns:p14="http://schemas.microsoft.com/office/powerpoint/2010/main" val="278432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vider Slide Blue">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2">
            <a:alphaModFix/>
          </a:blip>
          <a:srcRect/>
          <a:stretch/>
        </p:blipFill>
        <p:spPr>
          <a:xfrm>
            <a:off x="1" y="0"/>
            <a:ext cx="9007634" cy="6842912"/>
          </a:xfrm>
          <a:prstGeom prst="rect">
            <a:avLst/>
          </a:prstGeom>
          <a:noFill/>
          <a:ln>
            <a:noFill/>
          </a:ln>
        </p:spPr>
      </p:pic>
      <p:sp>
        <p:nvSpPr>
          <p:cNvPr id="83" name="Shape 83"/>
          <p:cNvSpPr txBox="1">
            <a:spLocks noGrp="1"/>
          </p:cNvSpPr>
          <p:nvPr>
            <p:ph type="ctrTitle"/>
          </p:nvPr>
        </p:nvSpPr>
        <p:spPr>
          <a:xfrm>
            <a:off x="493776" y="1490663"/>
            <a:ext cx="4978800" cy="23876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chemeClr val="lt1"/>
              </a:buClr>
              <a:buFont typeface="Arial"/>
              <a:buNone/>
              <a:defRPr sz="4500" b="1" i="0" u="none" strike="noStrike" cap="none">
                <a:solidFill>
                  <a:schemeClr val="l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4" name="Shape 84"/>
          <p:cNvSpPr txBox="1">
            <a:spLocks noGrp="1"/>
          </p:cNvSpPr>
          <p:nvPr>
            <p:ph type="subTitle" idx="1"/>
          </p:nvPr>
        </p:nvSpPr>
        <p:spPr>
          <a:xfrm>
            <a:off x="493776" y="3970337"/>
            <a:ext cx="4978800" cy="22128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2100" b="0" i="0" u="none" strike="noStrike" cap="none">
                <a:solidFill>
                  <a:schemeClr val="lt1"/>
                </a:solidFill>
                <a:latin typeface="Arial"/>
                <a:ea typeface="Arial"/>
                <a:cs typeface="Arial"/>
                <a:sym typeface="Arial"/>
              </a:defRPr>
            </a:lvl1pPr>
            <a:lvl2pPr marL="342900" marR="0" lvl="1" indent="0" algn="ctr" rtl="0">
              <a:lnSpc>
                <a:spcPct val="100000"/>
              </a:lnSpc>
              <a:spcBef>
                <a:spcPts val="375"/>
              </a:spcBef>
              <a:buClr>
                <a:srgbClr val="005BBB"/>
              </a:buClr>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buClr>
                <a:srgbClr val="005BBB"/>
              </a:buClr>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buClr>
                <a:srgbClr val="005BBB"/>
              </a:buClr>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buClr>
                <a:srgbClr val="005BBB"/>
              </a:buClr>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pic>
        <p:nvPicPr>
          <p:cNvPr id="85" name="Shape 85"/>
          <p:cNvPicPr preferRelativeResize="0"/>
          <p:nvPr/>
        </p:nvPicPr>
        <p:blipFill rotWithShape="1">
          <a:blip r:embed="rId3">
            <a:alphaModFix/>
          </a:blip>
          <a:srcRect/>
          <a:stretch/>
        </p:blipFill>
        <p:spPr>
          <a:xfrm>
            <a:off x="166321" y="199949"/>
            <a:ext cx="2146950" cy="615897"/>
          </a:xfrm>
          <a:prstGeom prst="rect">
            <a:avLst/>
          </a:prstGeom>
          <a:noFill/>
          <a:ln>
            <a:noFill/>
          </a:ln>
        </p:spPr>
      </p:pic>
    </p:spTree>
    <p:extLst>
      <p:ext uri="{BB962C8B-B14F-4D97-AF65-F5344CB8AC3E}">
        <p14:creationId xmlns:p14="http://schemas.microsoft.com/office/powerpoint/2010/main" val="202023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lumn Text">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27101" y="2189264"/>
            <a:ext cx="4802100" cy="37904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88" name="Shape 88"/>
          <p:cNvSpPr txBox="1">
            <a:spLocks noGrp="1"/>
          </p:cNvSpPr>
          <p:nvPr>
            <p:ph type="title"/>
          </p:nvPr>
        </p:nvSpPr>
        <p:spPr>
          <a:xfrm>
            <a:off x="425196" y="1316736"/>
            <a:ext cx="7886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236184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 Column Text">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425196" y="2185416"/>
            <a:ext cx="3134700" cy="35116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91" name="Shape 91"/>
          <p:cNvSpPr txBox="1">
            <a:spLocks noGrp="1"/>
          </p:cNvSpPr>
          <p:nvPr>
            <p:ph type="body" idx="2"/>
          </p:nvPr>
        </p:nvSpPr>
        <p:spPr>
          <a:xfrm>
            <a:off x="3771900" y="2185416"/>
            <a:ext cx="3134700" cy="3511600"/>
          </a:xfrm>
          <a:prstGeom prst="rect">
            <a:avLst/>
          </a:prstGeom>
          <a:noFill/>
          <a:ln>
            <a:noFill/>
          </a:ln>
        </p:spPr>
        <p:txBody>
          <a:bodyPr wrap="square" lIns="91425" tIns="91425" rIns="91425" bIns="91425" anchor="t" anchorCtr="0"/>
          <a:lstStyle>
            <a:lvl1pPr marL="0" marR="0" lvl="0" indent="0" algn="l" rtl="0">
              <a:lnSpc>
                <a:spcPct val="100000"/>
              </a:lnSpc>
              <a:spcBef>
                <a:spcPts val="750"/>
              </a:spcBef>
              <a:buClr>
                <a:srgbClr val="005BBB"/>
              </a:buClr>
              <a:buFont typeface="Arial"/>
              <a:buNone/>
              <a:defRPr sz="1350" b="0" i="0" u="none" strike="noStrike" cap="none">
                <a:solidFill>
                  <a:schemeClr val="dk1"/>
                </a:solidFill>
                <a:latin typeface="Arial"/>
                <a:ea typeface="Arial"/>
                <a:cs typeface="Arial"/>
                <a:sym typeface="Arial"/>
              </a:defRPr>
            </a:lvl1pPr>
            <a:lvl2pPr marL="342892" marR="0" lvl="1" indent="-12692" algn="l" rtl="0">
              <a:lnSpc>
                <a:spcPct val="100000"/>
              </a:lnSpc>
              <a:spcBef>
                <a:spcPts val="375"/>
              </a:spcBef>
              <a:buClr>
                <a:srgbClr val="005BBB"/>
              </a:buClr>
              <a:buFont typeface="Arial"/>
              <a:buNone/>
              <a:defRPr sz="1500" b="0" i="0" u="none" strike="noStrike" cap="none">
                <a:solidFill>
                  <a:srgbClr val="9E9E9E"/>
                </a:solidFill>
                <a:latin typeface="Arial"/>
                <a:ea typeface="Arial"/>
                <a:cs typeface="Arial"/>
                <a:sym typeface="Arial"/>
              </a:defRPr>
            </a:lvl2pPr>
            <a:lvl3pPr marL="685783" marR="0" lvl="2" indent="-12683" algn="l" rtl="0">
              <a:lnSpc>
                <a:spcPct val="100000"/>
              </a:lnSpc>
              <a:spcBef>
                <a:spcPts val="375"/>
              </a:spcBef>
              <a:buClr>
                <a:srgbClr val="005BBB"/>
              </a:buClr>
              <a:buFont typeface="Merriweather Sans"/>
              <a:buNone/>
              <a:defRPr sz="1350" b="0" i="0" u="none" strike="noStrike" cap="none">
                <a:solidFill>
                  <a:srgbClr val="9E9E9E"/>
                </a:solidFill>
                <a:latin typeface="Arial"/>
                <a:ea typeface="Arial"/>
                <a:cs typeface="Arial"/>
                <a:sym typeface="Arial"/>
              </a:defRPr>
            </a:lvl3pPr>
            <a:lvl4pPr marL="1028674" marR="0" lvl="3" indent="-12674"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4pPr>
            <a:lvl5pPr marL="1371565" marR="0" lvl="4" indent="-12665" algn="l" rtl="0">
              <a:lnSpc>
                <a:spcPct val="90000"/>
              </a:lnSpc>
              <a:spcBef>
                <a:spcPts val="375"/>
              </a:spcBef>
              <a:buClr>
                <a:srgbClr val="005BBB"/>
              </a:buClr>
              <a:buFont typeface="Arial"/>
              <a:buNone/>
              <a:defRPr sz="1200" b="0" i="0" u="none" strike="noStrike" cap="none">
                <a:solidFill>
                  <a:srgbClr val="9E9E9E"/>
                </a:solidFill>
                <a:latin typeface="Arial"/>
                <a:ea typeface="Arial"/>
                <a:cs typeface="Arial"/>
                <a:sym typeface="Arial"/>
              </a:defRPr>
            </a:lvl5pPr>
            <a:lvl6pPr marL="1714456" marR="0" lvl="5" indent="-12656"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6pPr>
            <a:lvl7pPr marL="2057347" marR="0" lvl="6" indent="-12647"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7pPr>
            <a:lvl8pPr marL="2400240" marR="0" lvl="7" indent="-12640"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8pPr>
            <a:lvl9pPr marL="2743131" marR="0" lvl="8" indent="-12631" algn="l" rtl="0">
              <a:lnSpc>
                <a:spcPct val="90000"/>
              </a:lnSpc>
              <a:spcBef>
                <a:spcPts val="375"/>
              </a:spcBef>
              <a:buClr>
                <a:srgbClr val="9E9E9E"/>
              </a:buClr>
              <a:buFont typeface="Arial"/>
              <a:buNone/>
              <a:defRPr sz="1200" b="0" i="0" u="none" strike="noStrike" cap="none">
                <a:solidFill>
                  <a:srgbClr val="9E9E9E"/>
                </a:solidFill>
                <a:latin typeface="Arial"/>
                <a:ea typeface="Arial"/>
                <a:cs typeface="Arial"/>
                <a:sym typeface="Arial"/>
              </a:defRPr>
            </a:lvl9pPr>
          </a:lstStyle>
          <a:p>
            <a:endParaRPr/>
          </a:p>
        </p:txBody>
      </p:sp>
      <p:sp>
        <p:nvSpPr>
          <p:cNvPr id="92" name="Shape 92"/>
          <p:cNvSpPr txBox="1">
            <a:spLocks noGrp="1"/>
          </p:cNvSpPr>
          <p:nvPr>
            <p:ph type="title"/>
          </p:nvPr>
        </p:nvSpPr>
        <p:spPr>
          <a:xfrm>
            <a:off x="425196" y="1316736"/>
            <a:ext cx="7886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extLst>
      <p:ext uri="{BB962C8B-B14F-4D97-AF65-F5344CB8AC3E}">
        <p14:creationId xmlns:p14="http://schemas.microsoft.com/office/powerpoint/2010/main" val="270859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p:nvPr/>
        </p:nvSpPr>
        <p:spPr>
          <a:xfrm>
            <a:off x="201479" y="0"/>
            <a:ext cx="8772000" cy="6858000"/>
          </a:xfrm>
          <a:prstGeom prst="rect">
            <a:avLst/>
          </a:prstGeom>
          <a:solidFill>
            <a:schemeClr val="lt1"/>
          </a:solidFill>
          <a:ln>
            <a:noFill/>
          </a:ln>
        </p:spPr>
        <p:txBody>
          <a:bodyPr wrap="square" lIns="91425" tIns="45700" rIns="91425" bIns="45700" anchor="ctr" anchorCtr="0">
            <a:noAutofit/>
          </a:bodyPr>
          <a:lstStyle/>
          <a:p>
            <a:pPr marL="2057347" lvl="6" indent="-12647" algn="ctr">
              <a:buClr>
                <a:srgbClr val="FFFFFF"/>
              </a:buClr>
              <a:buSzPct val="25000"/>
              <a:buFont typeface="Arial"/>
              <a:buNone/>
            </a:pPr>
            <a:r>
              <a:rPr lang="en" kern="0">
                <a:solidFill>
                  <a:srgbClr val="FFFFFF"/>
                </a:solidFill>
                <a:latin typeface="Arial"/>
                <a:ea typeface="Arial"/>
                <a:cs typeface="Arial"/>
                <a:sym typeface="Arial"/>
              </a:rPr>
              <a:t>‘-</a:t>
            </a:r>
          </a:p>
        </p:txBody>
      </p:sp>
      <p:sp>
        <p:nvSpPr>
          <p:cNvPr id="52" name="Shape 52"/>
          <p:cNvSpPr txBox="1"/>
          <p:nvPr/>
        </p:nvSpPr>
        <p:spPr>
          <a:xfrm>
            <a:off x="1534334" y="1023929"/>
            <a:ext cx="6418200" cy="1402800"/>
          </a:xfrm>
          <a:prstGeom prst="rect">
            <a:avLst/>
          </a:prstGeom>
          <a:noFill/>
          <a:ln>
            <a:noFill/>
          </a:ln>
        </p:spPr>
        <p:txBody>
          <a:bodyPr wrap="square" lIns="91425" tIns="45700" rIns="91425" bIns="45700" anchor="t" anchorCtr="0">
            <a:noAutofit/>
          </a:bodyPr>
          <a:lstStyle/>
          <a:p>
            <a:pPr fontAlgn="auto">
              <a:lnSpc>
                <a:spcPct val="80000"/>
              </a:lnSpc>
              <a:spcBef>
                <a:spcPts val="0"/>
              </a:spcBef>
              <a:spcAft>
                <a:spcPts val="0"/>
              </a:spcAft>
              <a:buClr>
                <a:srgbClr val="666666"/>
              </a:buClr>
              <a:buFont typeface="Arial"/>
              <a:buNone/>
            </a:pPr>
            <a:endParaRPr sz="3600" b="1" kern="0">
              <a:solidFill>
                <a:srgbClr val="666666"/>
              </a:solidFill>
              <a:latin typeface="Georgia"/>
              <a:ea typeface="Georgia"/>
              <a:cs typeface="Georgia"/>
              <a:sym typeface="Georgia"/>
            </a:endParaRPr>
          </a:p>
        </p:txBody>
      </p:sp>
      <p:sp>
        <p:nvSpPr>
          <p:cNvPr id="53" name="Shape 53"/>
          <p:cNvSpPr txBox="1"/>
          <p:nvPr/>
        </p:nvSpPr>
        <p:spPr>
          <a:xfrm>
            <a:off x="1534334" y="2555888"/>
            <a:ext cx="6418200" cy="3078400"/>
          </a:xfrm>
          <a:prstGeom prst="rect">
            <a:avLst/>
          </a:prstGeom>
          <a:noFill/>
          <a:ln>
            <a:noFill/>
          </a:ln>
        </p:spPr>
        <p:txBody>
          <a:bodyPr wrap="square" lIns="91425" tIns="45700" rIns="91425" bIns="45700" anchor="t" anchorCtr="0">
            <a:noAutofit/>
          </a:bodyPr>
          <a:lstStyle/>
          <a:p>
            <a:pPr fontAlgn="auto">
              <a:spcBef>
                <a:spcPts val="0"/>
              </a:spcBef>
              <a:spcAft>
                <a:spcPts val="0"/>
              </a:spcAft>
              <a:buClr>
                <a:srgbClr val="828383"/>
              </a:buClr>
              <a:buFont typeface="Arial"/>
              <a:buNone/>
            </a:pPr>
            <a:endParaRPr sz="1200" kern="0">
              <a:solidFill>
                <a:srgbClr val="828383"/>
              </a:solidFill>
              <a:latin typeface="Arial"/>
              <a:ea typeface="Arial"/>
              <a:cs typeface="Arial"/>
              <a:sym typeface="Arial"/>
            </a:endParaRPr>
          </a:p>
        </p:txBody>
      </p:sp>
      <p:pic>
        <p:nvPicPr>
          <p:cNvPr id="54" name="Shape 54"/>
          <p:cNvPicPr preferRelativeResize="0"/>
          <p:nvPr/>
        </p:nvPicPr>
        <p:blipFill rotWithShape="1">
          <a:blip r:embed="rId18">
            <a:alphaModFix/>
          </a:blip>
          <a:srcRect/>
          <a:stretch/>
        </p:blipFill>
        <p:spPr>
          <a:xfrm>
            <a:off x="-1" y="0"/>
            <a:ext cx="9007634" cy="6842912"/>
          </a:xfrm>
          <a:prstGeom prst="rect">
            <a:avLst/>
          </a:prstGeom>
          <a:noFill/>
          <a:ln>
            <a:noFill/>
          </a:ln>
        </p:spPr>
      </p:pic>
      <p:sp>
        <p:nvSpPr>
          <p:cNvPr id="55" name="Shape 55"/>
          <p:cNvSpPr txBox="1">
            <a:spLocks noGrp="1"/>
          </p:cNvSpPr>
          <p:nvPr>
            <p:ph type="body" idx="1"/>
          </p:nvPr>
        </p:nvSpPr>
        <p:spPr>
          <a:xfrm>
            <a:off x="425196" y="2320111"/>
            <a:ext cx="7886700" cy="3813200"/>
          </a:xfrm>
          <a:prstGeom prst="rect">
            <a:avLst/>
          </a:prstGeom>
          <a:noFill/>
          <a:ln>
            <a:noFill/>
          </a:ln>
        </p:spPr>
        <p:txBody>
          <a:bodyPr wrap="square" lIns="91425" tIns="91425" rIns="91425" bIns="91425" anchor="t" anchorCtr="0"/>
          <a:lstStyle>
            <a:lvl1pPr marL="171450" marR="0" lvl="0" indent="-76200" algn="l" rtl="0">
              <a:lnSpc>
                <a:spcPct val="100000"/>
              </a:lnSpc>
              <a:spcBef>
                <a:spcPts val="750"/>
              </a:spcBef>
              <a:buClr>
                <a:srgbClr val="005BBB"/>
              </a:buClr>
              <a:buSzPct val="100000"/>
              <a:buFont typeface="Arial"/>
              <a:buChar char="•"/>
              <a:defRPr sz="1500" b="0" i="0" u="none" strike="noStrike" cap="none">
                <a:solidFill>
                  <a:schemeClr val="dk1"/>
                </a:solidFill>
                <a:latin typeface="Arial"/>
                <a:ea typeface="Arial"/>
                <a:cs typeface="Arial"/>
                <a:sym typeface="Arial"/>
              </a:defRPr>
            </a:lvl1pPr>
            <a:lvl2pPr marL="514350" marR="0" lvl="1" indent="-76200" algn="l" rtl="0">
              <a:lnSpc>
                <a:spcPct val="100000"/>
              </a:lnSpc>
              <a:spcBef>
                <a:spcPts val="375"/>
              </a:spcBef>
              <a:buClr>
                <a:srgbClr val="005BBB"/>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lnSpc>
                <a:spcPct val="100000"/>
              </a:lnSpc>
              <a:spcBef>
                <a:spcPts val="375"/>
              </a:spcBef>
              <a:buClr>
                <a:srgbClr val="005BBB"/>
              </a:buClr>
              <a:buSzPct val="96428"/>
              <a:buFont typeface="Merriweather Sans"/>
              <a:buChar char="-"/>
              <a:defRPr sz="1350" b="0" i="0" u="none" strike="noStrike" cap="none">
                <a:solidFill>
                  <a:schemeClr val="dk1"/>
                </a:solidFill>
                <a:latin typeface="Arial"/>
                <a:ea typeface="Arial"/>
                <a:cs typeface="Arial"/>
                <a:sym typeface="Arial"/>
              </a:defRPr>
            </a:lvl3pPr>
            <a:lvl4pPr marL="1200150" marR="0" lvl="3"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lnSpc>
                <a:spcPct val="90000"/>
              </a:lnSpc>
              <a:spcBef>
                <a:spcPts val="375"/>
              </a:spcBef>
              <a:buClr>
                <a:srgbClr val="005BBB"/>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title"/>
          </p:nvPr>
        </p:nvSpPr>
        <p:spPr>
          <a:xfrm>
            <a:off x="425196" y="1316736"/>
            <a:ext cx="78867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2250" b="0" i="0" u="none" strike="noStrike" cap="none">
                <a:solidFill>
                  <a:schemeClr val="dk2"/>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 name="Shape 57"/>
          <p:cNvSpPr txBox="1"/>
          <p:nvPr/>
        </p:nvSpPr>
        <p:spPr>
          <a:xfrm>
            <a:off x="7691628" y="6240989"/>
            <a:ext cx="544200" cy="534400"/>
          </a:xfrm>
          <a:prstGeom prst="rect">
            <a:avLst/>
          </a:prstGeom>
          <a:noFill/>
          <a:ln>
            <a:noFill/>
          </a:ln>
        </p:spPr>
        <p:txBody>
          <a:bodyPr wrap="square" lIns="91425" tIns="45700" rIns="91425" bIns="45700" anchor="ctr" anchorCtr="0">
            <a:noAutofit/>
          </a:bodyPr>
          <a:lstStyle/>
          <a:p>
            <a:pPr algn="r" fontAlgn="auto">
              <a:spcBef>
                <a:spcPts val="0"/>
              </a:spcBef>
              <a:spcAft>
                <a:spcPts val="0"/>
              </a:spcAft>
              <a:buClr>
                <a:srgbClr val="666666"/>
              </a:buClr>
              <a:buSzPct val="25000"/>
              <a:buFont typeface="Arial"/>
              <a:buNone/>
            </a:pPr>
            <a:fld id="{00000000-1234-1234-1234-123412341234}" type="slidenum">
              <a:rPr lang="en" sz="1200" b="1" kern="0">
                <a:solidFill>
                  <a:srgbClr val="666666"/>
                </a:solidFill>
                <a:latin typeface="Arial"/>
                <a:ea typeface="Arial"/>
                <a:cs typeface="Arial"/>
                <a:sym typeface="Arial"/>
              </a:rPr>
              <a:pPr algn="r" fontAlgn="auto">
                <a:spcBef>
                  <a:spcPts val="0"/>
                </a:spcBef>
                <a:spcAft>
                  <a:spcPts val="0"/>
                </a:spcAft>
                <a:buClr>
                  <a:srgbClr val="666666"/>
                </a:buClr>
                <a:buSzPct val="25000"/>
                <a:buFont typeface="Arial"/>
                <a:buNone/>
              </a:pPr>
              <a:t>‹#›</a:t>
            </a:fld>
            <a:endParaRPr lang="en" sz="1200" b="1" kern="0">
              <a:solidFill>
                <a:srgbClr val="666666"/>
              </a:solidFill>
              <a:latin typeface="Arial"/>
              <a:ea typeface="Arial"/>
              <a:cs typeface="Arial"/>
              <a:sym typeface="Arial"/>
            </a:endParaRPr>
          </a:p>
        </p:txBody>
      </p:sp>
      <p:pic>
        <p:nvPicPr>
          <p:cNvPr id="58" name="Shape 58"/>
          <p:cNvPicPr preferRelativeResize="0"/>
          <p:nvPr/>
        </p:nvPicPr>
        <p:blipFill rotWithShape="1">
          <a:blip r:embed="rId19">
            <a:alphaModFix/>
          </a:blip>
          <a:srcRect/>
          <a:stretch/>
        </p:blipFill>
        <p:spPr>
          <a:xfrm>
            <a:off x="133517" y="184972"/>
            <a:ext cx="2279225" cy="653845"/>
          </a:xfrm>
          <a:prstGeom prst="rect">
            <a:avLst/>
          </a:prstGeom>
          <a:noFill/>
          <a:ln>
            <a:noFill/>
          </a:ln>
        </p:spPr>
      </p:pic>
    </p:spTree>
    <p:extLst>
      <p:ext uri="{BB962C8B-B14F-4D97-AF65-F5344CB8AC3E}">
        <p14:creationId xmlns:p14="http://schemas.microsoft.com/office/powerpoint/2010/main" val="3817292749"/>
      </p:ext>
    </p:extLst>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CEC136-D578-46EB-8EA0-C3A6D48BAB17}" type="datetime1">
              <a:rPr lang="en-US" smtClean="0"/>
              <a:pPr>
                <a:defRPr/>
              </a:pPr>
              <a:t>11/12/2017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A6FEF-49F4-4ECB-8B60-C0D0908BC4CA}" type="slidenum">
              <a:rPr lang="en-US" altLang="en-US" smtClean="0"/>
              <a:pPr/>
              <a:t>‹#›</a:t>
            </a:fld>
            <a:endParaRPr lang="en-US" altLang="en-US"/>
          </a:p>
        </p:txBody>
      </p:sp>
    </p:spTree>
    <p:extLst>
      <p:ext uri="{BB962C8B-B14F-4D97-AF65-F5344CB8AC3E}">
        <p14:creationId xmlns:p14="http://schemas.microsoft.com/office/powerpoint/2010/main" val="262304216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i.com/lit/ds/symlink/pc16550d.pdf"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xinu.mscs.mu.edu/National_Semiconductor_16550_UART" TargetMode="External"/><Relationship Id="rId2" Type="http://schemas.openxmlformats.org/officeDocument/2006/relationships/hyperlink" Target="http://www.freebsd.org/doc/en/articles/serial-uart/" TargetMode="External"/><Relationship Id="rId1" Type="http://schemas.openxmlformats.org/officeDocument/2006/relationships/slideLayout" Target="../slideLayouts/slideLayout22.xml"/><Relationship Id="rId5" Type="http://schemas.openxmlformats.org/officeDocument/2006/relationships/hyperlink" Target="http://www.networkcomputing.com/unixworld/tutorial/010/010.txt.html" TargetMode="External"/><Relationship Id="rId4" Type="http://schemas.openxmlformats.org/officeDocument/2006/relationships/hyperlink" Target="http://en.wikipedia.org/wiki/RS-23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tx2">
                    <a:satMod val="130000"/>
                  </a:schemeClr>
                </a:solidFill>
              </a:rPr>
              <a:t>UART and UART Driver</a:t>
            </a:r>
            <a:endParaRPr lang="en-US" dirty="0">
              <a:solidFill>
                <a:schemeClr val="tx2">
                  <a:satMod val="130000"/>
                </a:schemeClr>
              </a:solidFill>
            </a:endParaRP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smtClean="0"/>
              <a:t>B. Ramamurthy</a:t>
            </a: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60AAE6-95CA-43D6-880F-435879588EEB}" type="slidenum">
              <a:rPr lang="en-US" altLang="en-US">
                <a:solidFill>
                  <a:srgbClr val="B5A788"/>
                </a:solidFill>
                <a:latin typeface="Gill Sans MT" panose="020B0502020104020203" pitchFamily="34" charset="0"/>
              </a:rPr>
              <a:pPr eaLnBrk="1" hangingPunct="1"/>
              <a:t>1</a:t>
            </a:fld>
            <a:endParaRPr lang="en-US" altLang="en-US">
              <a:solidFill>
                <a:srgbClr val="B5A788"/>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F1F8A4-D71B-4C1B-9E8E-0C996A900219}" type="slidenum">
              <a:rPr lang="en-US" altLang="en-US">
                <a:solidFill>
                  <a:srgbClr val="B5A788"/>
                </a:solidFill>
                <a:latin typeface="Gill Sans MT" panose="020B0502020104020203" pitchFamily="34" charset="0"/>
              </a:rPr>
              <a:pPr eaLnBrk="1" hangingPunct="1"/>
              <a:t>10</a:t>
            </a:fld>
            <a:endParaRPr lang="en-US" altLang="en-US">
              <a:solidFill>
                <a:srgbClr val="B5A788"/>
              </a:solidFill>
              <a:latin typeface="Gill Sans MT" panose="020B0502020104020203" pitchFamily="34" charset="0"/>
            </a:endParaRPr>
          </a:p>
        </p:txBody>
      </p:sp>
      <p:sp>
        <p:nvSpPr>
          <p:cNvPr id="2" name="Title 1"/>
          <p:cNvSpPr>
            <a:spLocks noGrp="1"/>
          </p:cNvSpPr>
          <p:nvPr>
            <p:ph type="title" idx="4294967295"/>
          </p:nvPr>
        </p:nvSpPr>
        <p:spPr>
          <a:xfrm>
            <a:off x="1644650" y="274638"/>
            <a:ext cx="7499350" cy="1143000"/>
          </a:xfrm>
        </p:spPr>
        <p:txBody>
          <a:bodyPr vert="horz" wrap="square" lIns="91440" tIns="45720" rIns="91440" bIns="45720" numCol="1" anchorCtr="0" compatLnSpc="1">
            <a:prstTxWarp prst="textNoShape">
              <a:avLst/>
            </a:prstTxWarp>
          </a:bodyPr>
          <a:lstStyle/>
          <a:p>
            <a:pPr>
              <a:defRPr/>
            </a:pPr>
            <a:r>
              <a:rPr lang="en-US" sz="3900" smtClean="0">
                <a:effectLst>
                  <a:outerShdw blurRad="38100" dist="38100" dir="2700000" algn="tl">
                    <a:srgbClr val="C0C0C0"/>
                  </a:outerShdw>
                </a:effectLst>
              </a:rPr>
              <a:t>Serial Port Block Diagram (general)</a:t>
            </a:r>
          </a:p>
        </p:txBody>
      </p:sp>
      <p:grpSp>
        <p:nvGrpSpPr>
          <p:cNvPr id="16388" name="Group 28"/>
          <p:cNvGrpSpPr>
            <a:grpSpLocks/>
          </p:cNvGrpSpPr>
          <p:nvPr/>
        </p:nvGrpSpPr>
        <p:grpSpPr bwMode="auto">
          <a:xfrm>
            <a:off x="1447800" y="2057400"/>
            <a:ext cx="7543800" cy="2590800"/>
            <a:chOff x="1447800" y="2057400"/>
            <a:chExt cx="7543800" cy="2590800"/>
          </a:xfrm>
        </p:grpSpPr>
        <p:pic>
          <p:nvPicPr>
            <p:cNvPr id="16389" name="Picture 2" descr="C:\Users\bina\AppData\Local\Microsoft\Windows\Temporary Internet Files\Content.IE5\VH8SZTW3\MPj0433050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38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27"/>
            <p:cNvGrpSpPr>
              <a:grpSpLocks/>
            </p:cNvGrpSpPr>
            <p:nvPr/>
          </p:nvGrpSpPr>
          <p:grpSpPr bwMode="auto">
            <a:xfrm>
              <a:off x="1447800" y="2057400"/>
              <a:ext cx="6400800" cy="2590800"/>
              <a:chOff x="1447800" y="2057400"/>
              <a:chExt cx="6400800" cy="2590800"/>
            </a:xfrm>
          </p:grpSpPr>
          <p:sp>
            <p:nvSpPr>
              <p:cNvPr id="5" name="Rectangle 4"/>
              <p:cNvSpPr/>
              <p:nvPr/>
            </p:nvSpPr>
            <p:spPr>
              <a:xfrm>
                <a:off x="1447800" y="2057400"/>
                <a:ext cx="1981200" cy="2590800"/>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en-US" dirty="0"/>
                  <a:t>Processor</a:t>
                </a:r>
              </a:p>
            </p:txBody>
          </p:sp>
          <p:sp>
            <p:nvSpPr>
              <p:cNvPr id="6" name="Rectangle 5"/>
              <p:cNvSpPr/>
              <p:nvPr/>
            </p:nvSpPr>
            <p:spPr>
              <a:xfrm>
                <a:off x="2438400" y="30480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UART</a:t>
                </a:r>
              </a:p>
              <a:p>
                <a:pPr algn="ctr">
                  <a:defRPr/>
                </a:pPr>
                <a:r>
                  <a:rPr lang="en-US" sz="1400" dirty="0"/>
                  <a:t>Peripheral</a:t>
                </a:r>
              </a:p>
            </p:txBody>
          </p:sp>
          <p:sp>
            <p:nvSpPr>
              <p:cNvPr id="7" name="Rectangle 6"/>
              <p:cNvSpPr/>
              <p:nvPr/>
            </p:nvSpPr>
            <p:spPr>
              <a:xfrm>
                <a:off x="3962400" y="2971800"/>
                <a:ext cx="15240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RS-232</a:t>
                </a:r>
              </a:p>
              <a:p>
                <a:pPr algn="ctr">
                  <a:defRPr/>
                </a:pPr>
                <a:r>
                  <a:rPr lang="en-US" dirty="0"/>
                  <a:t>Transceiver</a:t>
                </a:r>
              </a:p>
            </p:txBody>
          </p:sp>
          <p:cxnSp>
            <p:nvCxnSpPr>
              <p:cNvPr id="9" name="Straight Arrow Connector 8"/>
              <p:cNvCxnSpPr>
                <a:stCxn id="6" idx="3"/>
              </p:cNvCxnSpPr>
              <p:nvPr/>
            </p:nvCxnSpPr>
            <p:spPr>
              <a:xfrm>
                <a:off x="3429000" y="33909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19800" y="2971800"/>
                <a:ext cx="1143000" cy="9144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COM1</a:t>
                </a:r>
              </a:p>
              <a:p>
                <a:pPr algn="ctr">
                  <a:defRPr/>
                </a:pPr>
                <a:r>
                  <a:rPr lang="en-US" dirty="0"/>
                  <a:t>DB-9</a:t>
                </a:r>
              </a:p>
              <a:p>
                <a:pPr algn="ctr">
                  <a:defRPr/>
                </a:pPr>
                <a:r>
                  <a:rPr lang="en-US" dirty="0"/>
                  <a:t>connector</a:t>
                </a:r>
              </a:p>
            </p:txBody>
          </p:sp>
          <p:cxnSp>
            <p:nvCxnSpPr>
              <p:cNvPr id="22" name="Straight Arrow Connector 21"/>
              <p:cNvCxnSpPr/>
              <p:nvPr/>
            </p:nvCxnSpPr>
            <p:spPr>
              <a:xfrm>
                <a:off x="5486400" y="3390900"/>
                <a:ext cx="533400" cy="38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162800" y="3429000"/>
                <a:ext cx="6858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defRPr/>
            </a:pPr>
            <a:r>
              <a:rPr lang="en-US" dirty="0" smtClean="0"/>
              <a:t>Our Setup</a:t>
            </a:r>
            <a:endParaRPr lang="en-US" dirty="0"/>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ECF5A7-18FB-4F2C-A3C9-90A0D0A2E57F}" type="slidenum">
              <a:rPr lang="en-US" altLang="en-US">
                <a:solidFill>
                  <a:srgbClr val="B5A788"/>
                </a:solidFill>
                <a:latin typeface="Gill Sans MT" panose="020B0502020104020203" pitchFamily="34" charset="0"/>
              </a:rPr>
              <a:pPr eaLnBrk="1" hangingPunct="1"/>
              <a:t>11</a:t>
            </a:fld>
            <a:endParaRPr lang="en-US" altLang="en-US">
              <a:solidFill>
                <a:srgbClr val="B5A788"/>
              </a:solidFill>
              <a:latin typeface="Gill Sans MT" panose="020B0502020104020203" pitchFamily="34" charset="0"/>
            </a:endParaRPr>
          </a:p>
        </p:txBody>
      </p:sp>
      <p:grpSp>
        <p:nvGrpSpPr>
          <p:cNvPr id="17412" name="Group 2"/>
          <p:cNvGrpSpPr>
            <a:grpSpLocks/>
          </p:cNvGrpSpPr>
          <p:nvPr/>
        </p:nvGrpSpPr>
        <p:grpSpPr bwMode="auto">
          <a:xfrm>
            <a:off x="1447800" y="2057400"/>
            <a:ext cx="7543800" cy="2590800"/>
            <a:chOff x="1447800" y="2057400"/>
            <a:chExt cx="7543800" cy="2590800"/>
          </a:xfrm>
        </p:grpSpPr>
        <p:pic>
          <p:nvPicPr>
            <p:cNvPr id="17413" name="Picture 2" descr="C:\Users\bina\AppData\Local\Microsoft\Windows\Temporary Internet Files\Content.IE5\VH8SZTW3\MPj0433050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38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27"/>
            <p:cNvGrpSpPr>
              <a:grpSpLocks/>
            </p:cNvGrpSpPr>
            <p:nvPr/>
          </p:nvGrpSpPr>
          <p:grpSpPr bwMode="auto">
            <a:xfrm>
              <a:off x="1447800" y="2057400"/>
              <a:ext cx="6400800" cy="2590800"/>
              <a:chOff x="1447800" y="2057400"/>
              <a:chExt cx="6400800" cy="2590800"/>
            </a:xfrm>
          </p:grpSpPr>
          <p:sp>
            <p:nvSpPr>
              <p:cNvPr id="6" name="Rectangle 5"/>
              <p:cNvSpPr/>
              <p:nvPr/>
            </p:nvSpPr>
            <p:spPr>
              <a:xfrm>
                <a:off x="1447800" y="2057400"/>
                <a:ext cx="1981200" cy="2590800"/>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a:defRPr/>
                </a:pPr>
                <a:r>
                  <a:rPr lang="en-US" dirty="0"/>
                  <a:t>WRT54GL</a:t>
                </a:r>
              </a:p>
              <a:p>
                <a:pPr algn="ctr">
                  <a:defRPr/>
                </a:pPr>
                <a:r>
                  <a:rPr lang="en-US" dirty="0"/>
                  <a:t>Processor:</a:t>
                </a:r>
              </a:p>
              <a:p>
                <a:pPr algn="ctr">
                  <a:defRPr/>
                </a:pPr>
                <a:r>
                  <a:rPr lang="en-US" dirty="0"/>
                  <a:t>BCM5353</a:t>
                </a:r>
              </a:p>
            </p:txBody>
          </p:sp>
          <p:sp>
            <p:nvSpPr>
              <p:cNvPr id="7" name="Rectangle 6"/>
              <p:cNvSpPr/>
              <p:nvPr/>
            </p:nvSpPr>
            <p:spPr>
              <a:xfrm>
                <a:off x="2438400" y="3048000"/>
                <a:ext cx="990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a:p>
                <a:pPr algn="ctr">
                  <a:defRPr/>
                </a:pPr>
                <a:r>
                  <a:rPr lang="en-US" sz="1200" dirty="0"/>
                  <a:t>UART</a:t>
                </a:r>
              </a:p>
              <a:p>
                <a:pPr algn="ctr">
                  <a:defRPr/>
                </a:pPr>
                <a:r>
                  <a:rPr lang="en-US" sz="1200" dirty="0"/>
                  <a:t>Peripheral</a:t>
                </a:r>
              </a:p>
              <a:p>
                <a:pPr algn="ctr">
                  <a:defRPr/>
                </a:pPr>
                <a:r>
                  <a:rPr lang="en-US" sz="1200" dirty="0"/>
                  <a:t>TI 16552</a:t>
                </a:r>
              </a:p>
              <a:p>
                <a:pPr algn="ctr">
                  <a:defRPr/>
                </a:pPr>
                <a:endParaRPr lang="en-US" sz="1400" dirty="0"/>
              </a:p>
            </p:txBody>
          </p:sp>
          <p:sp>
            <p:nvSpPr>
              <p:cNvPr id="8" name="Rectangle 7"/>
              <p:cNvSpPr/>
              <p:nvPr/>
            </p:nvSpPr>
            <p:spPr>
              <a:xfrm>
                <a:off x="3962400" y="2971800"/>
                <a:ext cx="15240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400" dirty="0"/>
              </a:p>
              <a:p>
                <a:pPr algn="ctr">
                  <a:defRPr/>
                </a:pPr>
                <a:r>
                  <a:rPr lang="en-US" sz="1400" dirty="0"/>
                  <a:t>RS-232</a:t>
                </a:r>
              </a:p>
              <a:p>
                <a:pPr algn="ctr">
                  <a:defRPr/>
                </a:pPr>
                <a:r>
                  <a:rPr lang="en-US" sz="1400" dirty="0"/>
                  <a:t>Transceiver</a:t>
                </a:r>
              </a:p>
              <a:p>
                <a:pPr algn="ctr">
                  <a:defRPr/>
                </a:pPr>
                <a:r>
                  <a:rPr lang="en-US" sz="1400" dirty="0"/>
                  <a:t>AMD202</a:t>
                </a:r>
              </a:p>
              <a:p>
                <a:pPr algn="ctr">
                  <a:defRPr/>
                </a:pPr>
                <a:endParaRPr lang="en-US" dirty="0"/>
              </a:p>
            </p:txBody>
          </p:sp>
          <p:cxnSp>
            <p:nvCxnSpPr>
              <p:cNvPr id="9" name="Straight Arrow Connector 8"/>
              <p:cNvCxnSpPr>
                <a:stCxn id="7" idx="3"/>
              </p:cNvCxnSpPr>
              <p:nvPr/>
            </p:nvCxnSpPr>
            <p:spPr>
              <a:xfrm>
                <a:off x="3429000" y="33909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19800" y="2971800"/>
                <a:ext cx="1143000" cy="9144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COM1</a:t>
                </a:r>
              </a:p>
              <a:p>
                <a:pPr algn="ctr">
                  <a:defRPr/>
                </a:pPr>
                <a:r>
                  <a:rPr lang="en-US" dirty="0"/>
                  <a:t>DB-9</a:t>
                </a:r>
              </a:p>
              <a:p>
                <a:pPr algn="ctr">
                  <a:defRPr/>
                </a:pPr>
                <a:r>
                  <a:rPr lang="en-US" dirty="0"/>
                  <a:t>connector</a:t>
                </a:r>
              </a:p>
            </p:txBody>
          </p:sp>
          <p:cxnSp>
            <p:nvCxnSpPr>
              <p:cNvPr id="11" name="Straight Arrow Connector 10"/>
              <p:cNvCxnSpPr/>
              <p:nvPr/>
            </p:nvCxnSpPr>
            <p:spPr>
              <a:xfrm>
                <a:off x="5486400" y="3390900"/>
                <a:ext cx="533400" cy="38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62800" y="3429000"/>
                <a:ext cx="685800" cy="152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Device drivers</a:t>
            </a:r>
            <a:endParaRPr lang="en-US" dirty="0"/>
          </a:p>
        </p:txBody>
      </p:sp>
      <p:sp>
        <p:nvSpPr>
          <p:cNvPr id="18435" name="Content Placeholder 3"/>
          <p:cNvSpPr>
            <a:spLocks noGrp="1"/>
          </p:cNvSpPr>
          <p:nvPr>
            <p:ph idx="1"/>
          </p:nvPr>
        </p:nvSpPr>
        <p:spPr/>
        <p:txBody>
          <a:bodyPr/>
          <a:lstStyle/>
          <a:p>
            <a:r>
              <a:rPr lang="en-US" altLang="en-US" sz="2800" smtClean="0"/>
              <a:t>Embedded processor interacts with a peripheral device through a set of control and status registers.</a:t>
            </a:r>
          </a:p>
          <a:p>
            <a:r>
              <a:rPr lang="en-US" altLang="en-US" sz="2800" smtClean="0"/>
              <a:t>Registers are part of the peripheral device.</a:t>
            </a:r>
          </a:p>
          <a:p>
            <a:r>
              <a:rPr lang="en-US" altLang="en-US" sz="2800" smtClean="0"/>
              <a:t>Registers within a serial controller are different from those in a timer.</a:t>
            </a:r>
          </a:p>
          <a:p>
            <a:r>
              <a:rPr lang="en-US" altLang="en-US" sz="2800" smtClean="0"/>
              <a:t>These devices are located in the memory space of the processor or I/O space of the processor-- two types: memory-mapped or I/O mapped respectively.</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5092B1C5-D09E-4CDC-ACF9-1768E4ABEE57}" type="slidenum">
              <a:rPr lang="en-US" altLang="en-US">
                <a:solidFill>
                  <a:srgbClr val="B5A788"/>
                </a:solidFill>
                <a:latin typeface="Gill Sans MT" panose="020B0502020104020203" pitchFamily="34" charset="0"/>
              </a:rPr>
              <a:pPr eaLnBrk="1" hangingPunct="1">
                <a:buFontTx/>
                <a:buNone/>
              </a:pPr>
              <a:t>12</a:t>
            </a:fld>
            <a:endParaRPr lang="en-US" altLang="en-US">
              <a:solidFill>
                <a:srgbClr val="B5A788"/>
              </a:solidFill>
              <a:latin typeface="Gill Sans MT" panose="020B05020201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Device driver (contd.)</a:t>
            </a:r>
            <a:endParaRPr lang="en-US" dirty="0"/>
          </a:p>
        </p:txBody>
      </p:sp>
      <p:sp>
        <p:nvSpPr>
          <p:cNvPr id="19459" name="Content Placeholder 2"/>
          <p:cNvSpPr>
            <a:spLocks noGrp="1"/>
          </p:cNvSpPr>
          <p:nvPr>
            <p:ph idx="1"/>
          </p:nvPr>
        </p:nvSpPr>
        <p:spPr/>
        <p:txBody>
          <a:bodyPr/>
          <a:lstStyle/>
          <a:p>
            <a:r>
              <a:rPr lang="en-US" altLang="en-US" sz="2400" smtClean="0"/>
              <a:t>The keyword volatile should be used when declaring pointers to device drivers.</a:t>
            </a:r>
          </a:p>
          <a:p>
            <a:r>
              <a:rPr lang="en-US" altLang="en-US" sz="2400" smtClean="0"/>
              <a:t>Our text goes on to discuss bit manipulation: please read it)</a:t>
            </a:r>
          </a:p>
          <a:p>
            <a:pPr lvl="1"/>
            <a:r>
              <a:rPr lang="en-US" altLang="en-US" sz="2400" smtClean="0"/>
              <a:t>Bit patterns for testing, setting, clearing, toggling,  shifting bits, bitmasks,  and bitfields.</a:t>
            </a:r>
          </a:p>
          <a:p>
            <a:r>
              <a:rPr lang="en-US" altLang="en-US" sz="2400" smtClean="0"/>
              <a:t>Struct overlays:</a:t>
            </a:r>
          </a:p>
          <a:p>
            <a:pPr lvl="1"/>
            <a:r>
              <a:rPr lang="en-US" altLang="en-US" sz="2400" smtClean="0"/>
              <a:t>In embedded systems featuring memory mapped IO devices, it is common to overlay a C struct on to each peripheral’s control and status registers.</a:t>
            </a:r>
          </a:p>
          <a:p>
            <a:pPr lvl="1"/>
            <a:r>
              <a:rPr lang="en-US" altLang="en-US" sz="2400" smtClean="0"/>
              <a:t>This will provide the offsets for the various registers from the base address of the device.</a:t>
            </a:r>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6C33EC-12F2-4390-9520-ACB3846D9354}" type="slidenum">
              <a:rPr lang="en-US" altLang="en-US">
                <a:solidFill>
                  <a:srgbClr val="B5A788"/>
                </a:solidFill>
                <a:latin typeface="Gill Sans MT" panose="020B0502020104020203" pitchFamily="34" charset="0"/>
              </a:rPr>
              <a:pPr eaLnBrk="1" hangingPunct="1"/>
              <a:t>13</a:t>
            </a:fld>
            <a:endParaRPr lang="en-US" altLang="en-US">
              <a:solidFill>
                <a:srgbClr val="B5A788"/>
              </a:solidFill>
              <a:latin typeface="Gill Sans MT" panose="020B05020201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Device Driver Philosophy</a:t>
            </a:r>
            <a:endParaRPr lang="en-US" dirty="0"/>
          </a:p>
        </p:txBody>
      </p:sp>
      <p:sp>
        <p:nvSpPr>
          <p:cNvPr id="20483" name="Content Placeholder 2"/>
          <p:cNvSpPr>
            <a:spLocks noGrp="1"/>
          </p:cNvSpPr>
          <p:nvPr>
            <p:ph idx="1"/>
          </p:nvPr>
        </p:nvSpPr>
        <p:spPr>
          <a:xfrm>
            <a:off x="1219200" y="1295400"/>
            <a:ext cx="7727950" cy="4800600"/>
          </a:xfrm>
        </p:spPr>
        <p:txBody>
          <a:bodyPr>
            <a:normAutofit lnSpcReduction="10000"/>
          </a:bodyPr>
          <a:lstStyle/>
          <a:p>
            <a:r>
              <a:rPr lang="en-US" altLang="en-US" sz="2400" smtClean="0"/>
              <a:t>Hide the hardware completely: hardware abstraction</a:t>
            </a:r>
          </a:p>
          <a:p>
            <a:r>
              <a:rPr lang="en-US" altLang="en-US" sz="2400" smtClean="0"/>
              <a:t>If the device generates any interrupts include interrupt controllers.</a:t>
            </a:r>
          </a:p>
          <a:p>
            <a:r>
              <a:rPr lang="en-US" altLang="en-US" sz="2400" smtClean="0"/>
              <a:t>Device driver presents a generic interface for applications at higher level to access the devices: device.h</a:t>
            </a:r>
          </a:p>
          <a:p>
            <a:r>
              <a:rPr lang="en-US" altLang="en-US" sz="2400" smtClean="0"/>
              <a:t>Device drivers in embedded systems are different from general purpose operating systems:  See diagram in slide #7 </a:t>
            </a:r>
          </a:p>
          <a:p>
            <a:pPr lvl="1"/>
            <a:r>
              <a:rPr lang="en-US" altLang="en-US" sz="2400" smtClean="0"/>
              <a:t>Applications in general purpose systems accesses OS (Operating Systems) which in turn accesses device drivers.</a:t>
            </a:r>
          </a:p>
          <a:p>
            <a:pPr lvl="1"/>
            <a:r>
              <a:rPr lang="en-US" altLang="en-US" sz="2400" smtClean="0"/>
              <a:t>Applications in embedded systems can directly access device drivers.</a:t>
            </a:r>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A289693F-9FE1-4052-AEE8-7F54625A7DA4}" type="slidenum">
              <a:rPr lang="en-US" altLang="en-US">
                <a:solidFill>
                  <a:srgbClr val="B5A788"/>
                </a:solidFill>
                <a:latin typeface="Gill Sans MT" panose="020B0502020104020203" pitchFamily="34" charset="0"/>
              </a:rPr>
              <a:pPr eaLnBrk="1" hangingPunct="1">
                <a:buFontTx/>
                <a:buNone/>
              </a:pPr>
              <a:t>14</a:t>
            </a:fld>
            <a:endParaRPr lang="en-US" altLang="en-US">
              <a:solidFill>
                <a:srgbClr val="B5A788"/>
              </a:solidFill>
              <a:latin typeface="Gill Sans MT" panose="020B05020201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739219-541F-4BD1-8784-56A9C5EC450F}" type="slidenum">
              <a:rPr lang="en-US" altLang="en-US">
                <a:solidFill>
                  <a:srgbClr val="B5A788"/>
                </a:solidFill>
                <a:latin typeface="Gill Sans MT" panose="020B0502020104020203" pitchFamily="34" charset="0"/>
              </a:rPr>
              <a:pPr eaLnBrk="1" hangingPunct="1"/>
              <a:t>15</a:t>
            </a:fld>
            <a:endParaRPr lang="en-US" altLang="en-US">
              <a:solidFill>
                <a:srgbClr val="B5A788"/>
              </a:solidFill>
              <a:latin typeface="Gill Sans MT" panose="020B0502020104020203" pitchFamily="34" charset="0"/>
            </a:endParaRPr>
          </a:p>
        </p:txBody>
      </p:sp>
      <p:sp>
        <p:nvSpPr>
          <p:cNvPr id="2" name="Title 1"/>
          <p:cNvSpPr>
            <a:spLocks noGrp="1"/>
          </p:cNvSpPr>
          <p:nvPr>
            <p:ph type="title" idx="4294967295"/>
          </p:nvPr>
        </p:nvSpPr>
        <p:spPr>
          <a:xfrm>
            <a:off x="1644650" y="274638"/>
            <a:ext cx="7499350" cy="1143000"/>
          </a:xfrm>
        </p:spPr>
        <p:txBody>
          <a:bodyPr>
            <a:normAutofit fontScale="90000"/>
          </a:bodyPr>
          <a:lstStyle/>
          <a:p>
            <a:pPr>
              <a:defRPr/>
            </a:pPr>
            <a:r>
              <a:rPr lang="en-US" dirty="0" smtClean="0"/>
              <a:t>General Purpose OS vs. Embedded System</a:t>
            </a:r>
            <a:endParaRPr lang="en-US" dirty="0"/>
          </a:p>
        </p:txBody>
      </p:sp>
      <p:grpSp>
        <p:nvGrpSpPr>
          <p:cNvPr id="21508" name="Group 5"/>
          <p:cNvGrpSpPr>
            <a:grpSpLocks/>
          </p:cNvGrpSpPr>
          <p:nvPr/>
        </p:nvGrpSpPr>
        <p:grpSpPr bwMode="auto">
          <a:xfrm>
            <a:off x="2743200" y="1371600"/>
            <a:ext cx="1447800" cy="4724400"/>
            <a:chOff x="2743200" y="1371600"/>
            <a:chExt cx="1447800" cy="4724400"/>
          </a:xfrm>
        </p:grpSpPr>
        <p:sp>
          <p:nvSpPr>
            <p:cNvPr id="7" name="Rectangle 6"/>
            <p:cNvSpPr/>
            <p:nvPr/>
          </p:nvSpPr>
          <p:spPr>
            <a:xfrm>
              <a:off x="2743200" y="1371600"/>
              <a:ext cx="1371600" cy="914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Application</a:t>
              </a:r>
            </a:p>
            <a:p>
              <a:pPr algn="ctr">
                <a:defRPr/>
              </a:pPr>
              <a:r>
                <a:rPr lang="en-US" dirty="0">
                  <a:solidFill>
                    <a:schemeClr val="tx1"/>
                  </a:solidFill>
                </a:rPr>
                <a:t>process</a:t>
              </a:r>
            </a:p>
          </p:txBody>
        </p:sp>
        <p:sp>
          <p:nvSpPr>
            <p:cNvPr id="8" name="Rectangle 7"/>
            <p:cNvSpPr/>
            <p:nvPr/>
          </p:nvSpPr>
          <p:spPr>
            <a:xfrm>
              <a:off x="2743200" y="2514600"/>
              <a:ext cx="1371600" cy="9144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Operating System: dev/xyz</a:t>
              </a:r>
            </a:p>
          </p:txBody>
        </p:sp>
        <p:sp>
          <p:nvSpPr>
            <p:cNvPr id="9" name="Rectangle 8"/>
            <p:cNvSpPr/>
            <p:nvPr/>
          </p:nvSpPr>
          <p:spPr>
            <a:xfrm>
              <a:off x="2819400" y="4038600"/>
              <a:ext cx="137160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Device driver</a:t>
              </a:r>
            </a:p>
          </p:txBody>
        </p:sp>
        <p:sp>
          <p:nvSpPr>
            <p:cNvPr id="10" name="Rectangle 9"/>
            <p:cNvSpPr/>
            <p:nvPr/>
          </p:nvSpPr>
          <p:spPr>
            <a:xfrm>
              <a:off x="2819400" y="5181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Physical Device</a:t>
              </a:r>
            </a:p>
            <a:p>
              <a:pPr algn="ctr">
                <a:defRPr/>
              </a:pPr>
              <a:r>
                <a:rPr lang="en-US" dirty="0"/>
                <a:t>hardware</a:t>
              </a:r>
            </a:p>
          </p:txBody>
        </p:sp>
        <p:cxnSp>
          <p:nvCxnSpPr>
            <p:cNvPr id="11" name="Straight Arrow Connector 10"/>
            <p:cNvCxnSpPr/>
            <p:nvPr/>
          </p:nvCxnSpPr>
          <p:spPr>
            <a:xfrm rot="5400000" flipH="1" flipV="1">
              <a:off x="3009901" y="5067300"/>
              <a:ext cx="228600" cy="31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667794" y="3733006"/>
              <a:ext cx="609600" cy="1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858294" y="2399506"/>
              <a:ext cx="228600" cy="1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3620294" y="2399506"/>
              <a:ext cx="228600" cy="1588"/>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3505201" y="3733800"/>
              <a:ext cx="609600" cy="3175"/>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772694" y="5066506"/>
              <a:ext cx="228600" cy="1588"/>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486400" y="1447800"/>
            <a:ext cx="1371600" cy="914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Application</a:t>
            </a:r>
          </a:p>
          <a:p>
            <a:pPr algn="ctr">
              <a:defRPr/>
            </a:pPr>
            <a:r>
              <a:rPr lang="en-US" dirty="0">
                <a:solidFill>
                  <a:schemeClr val="tx1"/>
                </a:solidFill>
              </a:rPr>
              <a:t>process</a:t>
            </a:r>
          </a:p>
        </p:txBody>
      </p:sp>
      <p:sp>
        <p:nvSpPr>
          <p:cNvPr id="21" name="Rectangle 20"/>
          <p:cNvSpPr/>
          <p:nvPr/>
        </p:nvSpPr>
        <p:spPr>
          <a:xfrm>
            <a:off x="5562600" y="4114800"/>
            <a:ext cx="137160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Device driver</a:t>
            </a:r>
          </a:p>
        </p:txBody>
      </p:sp>
      <p:sp>
        <p:nvSpPr>
          <p:cNvPr id="22" name="Rectangle 21"/>
          <p:cNvSpPr/>
          <p:nvPr/>
        </p:nvSpPr>
        <p:spPr>
          <a:xfrm>
            <a:off x="5562600" y="52578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Physical Device</a:t>
            </a:r>
          </a:p>
          <a:p>
            <a:pPr algn="ctr">
              <a:defRPr/>
            </a:pPr>
            <a:r>
              <a:rPr lang="en-US" dirty="0"/>
              <a:t>hardware</a:t>
            </a:r>
          </a:p>
        </p:txBody>
      </p:sp>
      <p:cxnSp>
        <p:nvCxnSpPr>
          <p:cNvPr id="23" name="Straight Arrow Connector 22"/>
          <p:cNvCxnSpPr/>
          <p:nvPr/>
        </p:nvCxnSpPr>
        <p:spPr>
          <a:xfrm rot="5400000" flipH="1" flipV="1">
            <a:off x="5753101" y="5143500"/>
            <a:ext cx="228600" cy="31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4838701" y="3238500"/>
            <a:ext cx="1752600" cy="31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75313" y="3238500"/>
            <a:ext cx="1754188" cy="1587"/>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6515894" y="5142706"/>
            <a:ext cx="228600" cy="1588"/>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sp>
        <p:nvSpPr>
          <p:cNvPr id="21516" name="TextBox 30"/>
          <p:cNvSpPr txBox="1">
            <a:spLocks noChangeArrowheads="1"/>
          </p:cNvSpPr>
          <p:nvPr/>
        </p:nvSpPr>
        <p:spPr bwMode="auto">
          <a:xfrm>
            <a:off x="7239000" y="3429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smtClean="0">
                <a:effectLst>
                  <a:outerShdw blurRad="38100" dist="38100" dir="2700000" algn="tl">
                    <a:srgbClr val="C0C0C0"/>
                  </a:outerShdw>
                </a:effectLst>
              </a:rPr>
              <a:t>Device Driver development steps</a:t>
            </a:r>
          </a:p>
        </p:txBody>
      </p:sp>
      <p:sp>
        <p:nvSpPr>
          <p:cNvPr id="22531" name="Content Placeholder 3"/>
          <p:cNvSpPr>
            <a:spLocks noGrp="1"/>
          </p:cNvSpPr>
          <p:nvPr>
            <p:ph idx="1"/>
          </p:nvPr>
        </p:nvSpPr>
        <p:spPr/>
        <p:txBody>
          <a:bodyPr/>
          <a:lstStyle/>
          <a:p>
            <a:pPr marL="596900" indent="-514350">
              <a:buFont typeface="Gill Sans MT" panose="020B0502020104020203" pitchFamily="34" charset="0"/>
              <a:buAutoNum type="arabicPeriod"/>
            </a:pPr>
            <a:r>
              <a:rPr lang="en-US" altLang="en-US" sz="2400" smtClean="0"/>
              <a:t>An interface to the control and status registers.</a:t>
            </a:r>
          </a:p>
          <a:p>
            <a:pPr marL="596900" indent="-514350">
              <a:buFont typeface="Gill Sans MT" panose="020B0502020104020203" pitchFamily="34" charset="0"/>
              <a:buAutoNum type="arabicPeriod"/>
            </a:pPr>
            <a:r>
              <a:rPr lang="en-US" altLang="en-US" sz="2400" smtClean="0"/>
              <a:t>Variables to track the current state of the physical and logical devices</a:t>
            </a:r>
          </a:p>
          <a:p>
            <a:pPr marL="871538" lvl="1" indent="-514350">
              <a:buFont typeface="Verdana" panose="020B0604030504040204" pitchFamily="34" charset="0"/>
              <a:buNone/>
            </a:pPr>
            <a:r>
              <a:rPr lang="en-US" altLang="en-US" sz="2400" smtClean="0"/>
              <a:t>   -- Major and minor device number, device name</a:t>
            </a:r>
          </a:p>
          <a:p>
            <a:pPr marL="596900" indent="-514350">
              <a:buFont typeface="Gill Sans MT" panose="020B0502020104020203" pitchFamily="34" charset="0"/>
              <a:buAutoNum type="arabicPeriod"/>
            </a:pPr>
            <a:r>
              <a:rPr lang="en-US" altLang="en-US" sz="2400" smtClean="0"/>
              <a:t>A routine to initialize the hardware to known state</a:t>
            </a:r>
          </a:p>
          <a:p>
            <a:pPr marL="596900" indent="-514350">
              <a:buFont typeface="Gill Sans MT" panose="020B0502020104020203" pitchFamily="34" charset="0"/>
              <a:buAutoNum type="arabicPeriod"/>
            </a:pPr>
            <a:r>
              <a:rPr lang="en-US" altLang="en-US" sz="2400" smtClean="0"/>
              <a:t>An API for users of the device driver</a:t>
            </a:r>
          </a:p>
          <a:p>
            <a:pPr marL="596900" indent="-514350">
              <a:buFont typeface="Wingdings 2" panose="05020102010507070707" pitchFamily="18" charset="2"/>
              <a:buNone/>
            </a:pPr>
            <a:r>
              <a:rPr lang="en-US" altLang="en-US" sz="2400" smtClean="0"/>
              <a:t>     -- Read, write, seek</a:t>
            </a:r>
          </a:p>
          <a:p>
            <a:pPr marL="596900" indent="-514350">
              <a:buFont typeface="Gill Sans MT" panose="020B0502020104020203" pitchFamily="34" charset="0"/>
              <a:buAutoNum type="arabicPeriod" startAt="5"/>
            </a:pPr>
            <a:r>
              <a:rPr lang="en-US" altLang="en-US" sz="2400" smtClean="0"/>
              <a:t>Interrupts service routines</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A539CB84-AE26-4CD2-BD8B-57C94BA901A0}" type="slidenum">
              <a:rPr lang="en-US" altLang="en-US">
                <a:solidFill>
                  <a:srgbClr val="B5A788"/>
                </a:solidFill>
                <a:latin typeface="Gill Sans MT" panose="020B0502020104020203" pitchFamily="34" charset="0"/>
              </a:rPr>
              <a:pPr eaLnBrk="1" hangingPunct="1">
                <a:buFontTx/>
                <a:buNone/>
              </a:pPr>
              <a:t>16</a:t>
            </a:fld>
            <a:endParaRPr lang="en-US" altLang="en-US">
              <a:solidFill>
                <a:srgbClr val="B5A788"/>
              </a:solidFill>
              <a:latin typeface="Gill Sans MT" panose="020B05020201040202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A serial device driver</a:t>
            </a:r>
            <a:endParaRPr lang="en-US" dirty="0"/>
          </a:p>
        </p:txBody>
      </p:sp>
      <p:sp>
        <p:nvSpPr>
          <p:cNvPr id="23555" name="Content Placeholder 2"/>
          <p:cNvSpPr>
            <a:spLocks noGrp="1"/>
          </p:cNvSpPr>
          <p:nvPr>
            <p:ph idx="1"/>
          </p:nvPr>
        </p:nvSpPr>
        <p:spPr/>
        <p:txBody>
          <a:bodyPr/>
          <a:lstStyle/>
          <a:p>
            <a:r>
              <a:rPr lang="en-US" altLang="en-US" smtClean="0"/>
              <a:t>Now lets look at the UARTdriver of the embedded xinu and WRT54GL.</a:t>
            </a:r>
          </a:p>
          <a:p>
            <a:r>
              <a:rPr lang="en-US" altLang="en-US" smtClean="0"/>
              <a:t>Study the tty driver that is a logical device that is layered on top of the UART driver.</a:t>
            </a:r>
          </a:p>
          <a:p>
            <a:r>
              <a:rPr lang="en-US" altLang="en-US" smtClean="0"/>
              <a:t>Framebuffer is an example of logical device driver.</a:t>
            </a:r>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C9D70A38-B862-46F9-91DA-3435656F37A7}" type="slidenum">
              <a:rPr lang="en-US" altLang="en-US">
                <a:solidFill>
                  <a:srgbClr val="B5A788"/>
                </a:solidFill>
                <a:latin typeface="Gill Sans MT" panose="020B0502020104020203" pitchFamily="34" charset="0"/>
              </a:rPr>
              <a:pPr eaLnBrk="1" hangingPunct="1">
                <a:buFontTx/>
                <a:buNone/>
              </a:pPr>
              <a:t>17</a:t>
            </a:fld>
            <a:endParaRPr lang="en-US" altLang="en-US">
              <a:solidFill>
                <a:srgbClr val="B5A788"/>
              </a:solidFill>
              <a:latin typeface="Gill Sans MT" panose="020B05020201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 How to in </a:t>
            </a:r>
            <a:r>
              <a:rPr lang="en-US" dirty="0" err="1" smtClean="0"/>
              <a:t>Xinu</a:t>
            </a:r>
            <a:r>
              <a:rPr lang="en-US" dirty="0" smtClean="0"/>
              <a:t>?</a:t>
            </a:r>
            <a:endParaRPr lang="en-US" dirty="0"/>
          </a:p>
        </p:txBody>
      </p:sp>
      <p:sp>
        <p:nvSpPr>
          <p:cNvPr id="3" name="Content Placeholder 2"/>
          <p:cNvSpPr>
            <a:spLocks noGrp="1"/>
          </p:cNvSpPr>
          <p:nvPr>
            <p:ph idx="1"/>
          </p:nvPr>
        </p:nvSpPr>
        <p:spPr/>
        <p:txBody>
          <a:bodyPr/>
          <a:lstStyle/>
          <a:p>
            <a:r>
              <a:rPr lang="en-US" dirty="0" smtClean="0"/>
              <a:t>Obtain the data sheet for the device. Study the hardware </a:t>
            </a:r>
            <a:r>
              <a:rPr lang="en-US" dirty="0" err="1" smtClean="0"/>
              <a:t>regsiters</a:t>
            </a:r>
            <a:r>
              <a:rPr lang="en-US" dirty="0" smtClean="0"/>
              <a:t>.</a:t>
            </a:r>
          </a:p>
          <a:p>
            <a:r>
              <a:rPr lang="en-US" dirty="0" smtClean="0"/>
              <a:t>Define </a:t>
            </a:r>
            <a:r>
              <a:rPr lang="en-US" dirty="0" err="1" smtClean="0"/>
              <a:t>uart.h</a:t>
            </a:r>
            <a:r>
              <a:rPr lang="en-US" dirty="0" smtClean="0"/>
              <a:t> for all the registers, data such as buffer, semaphores, and symbolic constants for ease of programming and readability</a:t>
            </a:r>
          </a:p>
          <a:p>
            <a:r>
              <a:rPr lang="en-US" dirty="0" smtClean="0"/>
              <a:t>Create a directory </a:t>
            </a:r>
            <a:r>
              <a:rPr lang="en-US" dirty="0" err="1" smtClean="0"/>
              <a:t>uart</a:t>
            </a:r>
            <a:r>
              <a:rPr lang="en-US" dirty="0" smtClean="0"/>
              <a:t> and define the functions</a:t>
            </a:r>
          </a:p>
          <a:p>
            <a:r>
              <a:rPr lang="en-US" dirty="0" smtClean="0"/>
              <a:t>Update the </a:t>
            </a:r>
            <a:r>
              <a:rPr lang="en-US" dirty="0" err="1" smtClean="0"/>
              <a:t>Makefile</a:t>
            </a:r>
            <a:endParaRPr lang="en-US" dirty="0" smtClean="0"/>
          </a:p>
          <a:p>
            <a:r>
              <a:rPr lang="en-US" dirty="0" smtClean="0"/>
              <a:t>Compile and test.</a:t>
            </a:r>
            <a:endParaRPr lang="en-US" dirty="0"/>
          </a:p>
        </p:txBody>
      </p:sp>
      <p:sp>
        <p:nvSpPr>
          <p:cNvPr id="4" name="Slide Number Placeholder 3"/>
          <p:cNvSpPr>
            <a:spLocks noGrp="1"/>
          </p:cNvSpPr>
          <p:nvPr>
            <p:ph type="sldNum" sz="quarter" idx="12"/>
          </p:nvPr>
        </p:nvSpPr>
        <p:spPr/>
        <p:txBody>
          <a:bodyPr/>
          <a:lstStyle/>
          <a:p>
            <a:fld id="{9028F55C-CC74-4DA4-8B9B-1CCEA1076092}" type="slidenum">
              <a:rPr lang="en-US" altLang="en-US" smtClean="0"/>
              <a:pPr/>
              <a:t>18</a:t>
            </a:fld>
            <a:endParaRPr lang="en-US" altLang="en-US"/>
          </a:p>
        </p:txBody>
      </p:sp>
    </p:spTree>
    <p:extLst>
      <p:ext uri="{BB962C8B-B14F-4D97-AF65-F5344CB8AC3E}">
        <p14:creationId xmlns:p14="http://schemas.microsoft.com/office/powerpoint/2010/main" val="274348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24579" name="Content Placeholder 2"/>
          <p:cNvSpPr>
            <a:spLocks noGrp="1"/>
          </p:cNvSpPr>
          <p:nvPr>
            <p:ph idx="1"/>
          </p:nvPr>
        </p:nvSpPr>
        <p:spPr/>
        <p:txBody>
          <a:bodyPr/>
          <a:lstStyle/>
          <a:p>
            <a:r>
              <a:rPr lang="en-US" altLang="en-US" smtClean="0"/>
              <a:t>We studied the design and development of device drivers.</a:t>
            </a:r>
          </a:p>
          <a:p>
            <a:r>
              <a:rPr lang="en-US" altLang="en-US" smtClean="0"/>
              <a:t>We analyzed the code for a sample UART driver.</a:t>
            </a:r>
          </a:p>
          <a:p>
            <a:r>
              <a:rPr lang="en-US" altLang="en-US" smtClean="0"/>
              <a:t>Read the UART device driver exinu and wrt54gl.</a:t>
            </a:r>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E61B2863-A9B7-49CF-803E-17E3E63701F6}" type="slidenum">
              <a:rPr lang="en-US" altLang="en-US">
                <a:solidFill>
                  <a:srgbClr val="B5A788"/>
                </a:solidFill>
                <a:latin typeface="Gill Sans MT" panose="020B0502020104020203" pitchFamily="34" charset="0"/>
              </a:rPr>
              <a:pPr eaLnBrk="1" hangingPunct="1">
                <a:buFontTx/>
                <a:buNone/>
              </a:pPr>
              <a:t>19</a:t>
            </a:fld>
            <a:endParaRPr lang="en-US" altLang="en-US">
              <a:solidFill>
                <a:srgbClr val="B5A788"/>
              </a:solidFill>
              <a:latin typeface="Gill Sans MT" panose="020B05020201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buFont typeface="Arial" pitchFamily="34" charset="0"/>
              <a:buChar char="•"/>
              <a:defRPr/>
            </a:pPr>
            <a:r>
              <a:rPr lang="en-US" dirty="0" smtClean="0">
                <a:solidFill>
                  <a:schemeClr val="tx2">
                    <a:satMod val="130000"/>
                  </a:schemeClr>
                </a:solidFill>
              </a:rPr>
              <a:t>UART</a:t>
            </a:r>
            <a:endParaRPr lang="en-US" dirty="0">
              <a:solidFill>
                <a:schemeClr val="tx2">
                  <a:satMod val="130000"/>
                </a:schemeClr>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1159FB-243E-4CA7-BC5D-793B4BC65E58}" type="slidenum">
              <a:rPr lang="en-US" altLang="en-US">
                <a:solidFill>
                  <a:srgbClr val="B5A788"/>
                </a:solidFill>
                <a:latin typeface="Gill Sans MT" panose="020B0502020104020203" pitchFamily="34" charset="0"/>
              </a:rPr>
              <a:pPr eaLnBrk="1" hangingPunct="1"/>
              <a:t>2</a:t>
            </a:fld>
            <a:endParaRPr lang="en-US" altLang="en-US">
              <a:solidFill>
                <a:srgbClr val="B5A788"/>
              </a:solidFill>
              <a:latin typeface="Gill Sans MT" panose="020B0502020104020203" pitchFamily="34" charset="0"/>
            </a:endParaRPr>
          </a:p>
        </p:txBody>
      </p:sp>
      <p:sp>
        <p:nvSpPr>
          <p:cNvPr id="5" name="Text Placeholder 4"/>
          <p:cNvSpPr>
            <a:spLocks noGrp="1"/>
          </p:cNvSpPr>
          <p:nvPr>
            <p:ph type="body" idx="4294967295"/>
          </p:nvPr>
        </p:nvSpPr>
        <p:spPr>
          <a:xfrm>
            <a:off x="1644650" y="1447800"/>
            <a:ext cx="7499350" cy="4800600"/>
          </a:xfrm>
        </p:spPr>
        <p:txBody>
          <a:bodyPr>
            <a:normAutofit/>
          </a:bodyPr>
          <a:lstStyle/>
          <a:p>
            <a:pPr marL="365760" indent="-283464" eaLnBrk="1" fontAlgn="auto" hangingPunct="1">
              <a:spcAft>
                <a:spcPts val="0"/>
              </a:spcAft>
              <a:buFont typeface="Wingdings 2"/>
              <a:buChar char=""/>
              <a:defRPr/>
            </a:pPr>
            <a:r>
              <a:rPr lang="en-US" dirty="0" smtClean="0"/>
              <a:t>UART: Universal Asynchronous Receiver/Transmitter device</a:t>
            </a:r>
          </a:p>
          <a:p>
            <a:pPr marL="886968" lvl="2" eaLnBrk="1" fontAlgn="auto" hangingPunct="1">
              <a:spcAft>
                <a:spcPts val="0"/>
              </a:spcAft>
              <a:buFont typeface="Wingdings 2"/>
              <a:buChar char=""/>
              <a:defRPr/>
            </a:pPr>
            <a:r>
              <a:rPr lang="en-US" dirty="0" smtClean="0"/>
              <a:t>Device connected to the system bus; it takes parallel data converts into RS232C serial format and transmits it; and receives data in serial format and converts it to parallel format for CPU bus </a:t>
            </a:r>
          </a:p>
          <a:p>
            <a:pPr marL="886968" lvl="2" eaLnBrk="1" fontAlgn="auto" hangingPunct="1">
              <a:spcAft>
                <a:spcPts val="0"/>
              </a:spcAft>
              <a:buFont typeface="Wingdings 2"/>
              <a:buNone/>
              <a:defRPr/>
            </a:pPr>
            <a:r>
              <a:rPr lang="en-US" dirty="0" smtClean="0"/>
              <a:t>-- parallel byte is converted into start bit, 8 bits, parity bit and stop bit serial form and vice versa</a:t>
            </a:r>
          </a:p>
          <a:p>
            <a:pPr marL="886968" lvl="2" eaLnBrk="1" fontAlgn="auto" hangingPunct="1">
              <a:spcAft>
                <a:spcPts val="0"/>
              </a:spcAft>
              <a:buFont typeface="Wingdings 2"/>
              <a:buChar char=""/>
              <a:defRPr/>
            </a:pPr>
            <a:r>
              <a:rPr lang="en-US" dirty="0" smtClean="0"/>
              <a:t>Asynchronous transmission allows data to be transmitted without the sender having to send a clock signal to the receiver. Instead, the sender and receiver must agree on timing parameters in advance and special bits are added to each word which are used to synchronize the sending and receiving units.</a:t>
            </a:r>
          </a:p>
          <a:p>
            <a:pPr marL="886968" lvl="2" eaLnBrk="1" fontAlgn="auto" hangingPunct="1">
              <a:spcAft>
                <a:spcPts val="0"/>
              </a:spcAft>
              <a:buFont typeface="Wingdings 2"/>
              <a:buNone/>
              <a:defRPr/>
            </a:pPr>
            <a:r>
              <a:rPr lang="en-US" dirty="0" smtClean="0"/>
              <a:t>-- That’s why you set the baud rate in your xinu environment</a:t>
            </a:r>
          </a:p>
          <a:p>
            <a:pPr marL="640080" lvl="1" indent="-237744" eaLnBrk="1" fontAlgn="auto" hangingPunct="1">
              <a:spcAft>
                <a:spcPts val="0"/>
              </a:spcAft>
              <a:buFont typeface="Verdana"/>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71900" y="1680450"/>
            <a:ext cx="8222100" cy="470100"/>
          </a:xfrm>
          <a:prstGeom prst="rect">
            <a:avLst/>
          </a:prstGeom>
          <a:noFill/>
          <a:ln>
            <a:noFill/>
          </a:ln>
        </p:spPr>
        <p:txBody>
          <a:bodyPr wrap="square" lIns="91425" tIns="91425" rIns="91425" bIns="91425" anchor="b" anchorCtr="0">
            <a:noAutofit/>
          </a:bodyPr>
          <a:lstStyle/>
          <a:p>
            <a:pPr>
              <a:buSzPct val="25000"/>
            </a:pPr>
            <a:r>
              <a:rPr lang="en" sz="2400"/>
              <a:t>Introduction</a:t>
            </a:r>
          </a:p>
        </p:txBody>
      </p:sp>
      <p:sp>
        <p:nvSpPr>
          <p:cNvPr id="189" name="Shape 189"/>
          <p:cNvSpPr txBox="1">
            <a:spLocks noGrp="1"/>
          </p:cNvSpPr>
          <p:nvPr>
            <p:ph type="body" idx="1"/>
          </p:nvPr>
        </p:nvSpPr>
        <p:spPr>
          <a:xfrm>
            <a:off x="316400" y="2150550"/>
            <a:ext cx="8222100" cy="3850200"/>
          </a:xfrm>
          <a:prstGeom prst="rect">
            <a:avLst/>
          </a:prstGeom>
          <a:noFill/>
          <a:ln>
            <a:noFill/>
          </a:ln>
        </p:spPr>
        <p:txBody>
          <a:bodyPr wrap="square" lIns="91425" tIns="91425" rIns="91425" bIns="91425" anchor="t" anchorCtr="0">
            <a:noAutofit/>
          </a:bodyPr>
          <a:lstStyle/>
          <a:p>
            <a:pPr marL="0" lvl="1" indent="0">
              <a:buSzPct val="25000"/>
              <a:buNone/>
            </a:pPr>
            <a:r>
              <a:rPr lang="en" sz="1800">
                <a:solidFill>
                  <a:srgbClr val="737373"/>
                </a:solidFill>
                <a:latin typeface="Roboto"/>
                <a:ea typeface="Roboto"/>
                <a:cs typeface="Roboto"/>
                <a:sym typeface="Roboto"/>
              </a:rPr>
              <a:t>In the last module, we learned about the use of hashing and public-key cryptography for validation of transactions and blocks.</a:t>
            </a:r>
          </a:p>
          <a:p>
            <a:pPr marL="0" indent="-69850">
              <a:buClr>
                <a:srgbClr val="000000"/>
              </a:buClr>
              <a:buSzPct val="61111"/>
              <a:buNone/>
            </a:pPr>
            <a:endParaRPr sz="1800">
              <a:solidFill>
                <a:srgbClr val="737373"/>
              </a:solidFill>
              <a:latin typeface="Roboto"/>
              <a:ea typeface="Roboto"/>
              <a:cs typeface="Roboto"/>
              <a:sym typeface="Roboto"/>
            </a:endParaRPr>
          </a:p>
          <a:p>
            <a:pPr marL="0" indent="-69850">
              <a:buClr>
                <a:srgbClr val="000000"/>
              </a:buClr>
              <a:buSzPct val="61111"/>
              <a:buNone/>
            </a:pPr>
            <a:r>
              <a:rPr lang="en" sz="1800">
                <a:solidFill>
                  <a:srgbClr val="737373"/>
                </a:solidFill>
                <a:latin typeface="Roboto"/>
                <a:ea typeface="Roboto"/>
                <a:cs typeface="Roboto"/>
                <a:sym typeface="Roboto"/>
              </a:rPr>
              <a:t>In this module, we will</a:t>
            </a:r>
          </a:p>
          <a:p>
            <a:pPr marL="0" indent="-69850">
              <a:buClr>
                <a:srgbClr val="000000"/>
              </a:buClr>
              <a:buSzPct val="61111"/>
              <a:buNone/>
            </a:pPr>
            <a:endParaRPr sz="1800">
              <a:solidFill>
                <a:srgbClr val="737373"/>
              </a:solidFill>
              <a:latin typeface="Roboto"/>
              <a:ea typeface="Roboto"/>
              <a:cs typeface="Roboto"/>
              <a:sym typeface="Roboto"/>
            </a:endParaRPr>
          </a:p>
          <a:p>
            <a:pPr marL="0" indent="-69850">
              <a:buClr>
                <a:srgbClr val="000000"/>
              </a:buClr>
              <a:buSzPct val="61111"/>
              <a:buNone/>
            </a:pPr>
            <a:r>
              <a:rPr lang="en" sz="1800">
                <a:solidFill>
                  <a:srgbClr val="737373"/>
                </a:solidFill>
                <a:latin typeface="Roboto"/>
                <a:ea typeface="Roboto"/>
                <a:cs typeface="Roboto"/>
                <a:sym typeface="Roboto"/>
              </a:rPr>
              <a:t>1.Define elements of trust in a Blockchain </a:t>
            </a:r>
          </a:p>
          <a:p>
            <a:pPr marL="0" indent="-69850">
              <a:buClr>
                <a:srgbClr val="000000"/>
              </a:buClr>
              <a:buSzPct val="61111"/>
              <a:buNone/>
            </a:pPr>
            <a:r>
              <a:rPr lang="en" sz="1800">
                <a:solidFill>
                  <a:srgbClr val="737373"/>
                </a:solidFill>
                <a:latin typeface="Roboto"/>
                <a:ea typeface="Roboto"/>
                <a:cs typeface="Roboto"/>
                <a:sym typeface="Roboto"/>
              </a:rPr>
              <a:t>2. Consensus protocol: an algorithmic approach to add a  new block and to secure the chain</a:t>
            </a:r>
          </a:p>
          <a:p>
            <a:pPr marL="0" indent="-69850">
              <a:buClr>
                <a:srgbClr val="000000"/>
              </a:buClr>
              <a:buSzPct val="61111"/>
              <a:buNone/>
            </a:pPr>
            <a:r>
              <a:rPr lang="en" sz="1800">
                <a:solidFill>
                  <a:srgbClr val="737373"/>
                </a:solidFill>
                <a:latin typeface="Roboto"/>
                <a:ea typeface="Roboto"/>
                <a:cs typeface="Roboto"/>
                <a:sym typeface="Roboto"/>
              </a:rPr>
              <a:t>3. Trust in the robustness of the main chain</a:t>
            </a:r>
          </a:p>
          <a:p>
            <a:pPr marL="0" indent="-69850">
              <a:buClr>
                <a:srgbClr val="000000"/>
              </a:buClr>
              <a:buSzPct val="61111"/>
              <a:buNone/>
            </a:pPr>
            <a:r>
              <a:rPr lang="en" sz="1800">
                <a:solidFill>
                  <a:srgbClr val="737373"/>
                </a:solidFill>
                <a:latin typeface="Roboto"/>
                <a:ea typeface="Roboto"/>
                <a:cs typeface="Roboto"/>
                <a:sym typeface="Roboto"/>
              </a:rPr>
              <a:t>4. Trust in managing exceptional situations</a:t>
            </a:r>
          </a:p>
          <a:p>
            <a:pPr marL="0" lvl="1" indent="0">
              <a:buSzPct val="25000"/>
              <a:buNone/>
            </a:pPr>
            <a:endParaRPr sz="1800">
              <a:solidFill>
                <a:srgbClr val="737373"/>
              </a:solidFill>
              <a:latin typeface="Roboto"/>
              <a:ea typeface="Roboto"/>
              <a:cs typeface="Roboto"/>
              <a:sym typeface="Roboto"/>
            </a:endParaRPr>
          </a:p>
          <a:p>
            <a:pPr marL="0" indent="0">
              <a:buSzPct val="25000"/>
              <a:buNone/>
            </a:pPr>
            <a:endParaRPr sz="1700"/>
          </a:p>
        </p:txBody>
      </p:sp>
    </p:spTree>
    <p:extLst>
      <p:ext uri="{BB962C8B-B14F-4D97-AF65-F5344CB8AC3E}">
        <p14:creationId xmlns:p14="http://schemas.microsoft.com/office/powerpoint/2010/main" val="369275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16550 UART Chip</a:t>
            </a:r>
            <a:endParaRPr lang="en-US" dirty="0">
              <a:solidFill>
                <a:schemeClr val="tx2">
                  <a:satMod val="13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951B17-783A-4F47-BD59-9DD80343BB80}" type="slidenum">
              <a:rPr lang="en-US" altLang="en-US">
                <a:solidFill>
                  <a:srgbClr val="B5A788"/>
                </a:solidFill>
                <a:latin typeface="Gill Sans MT" panose="020B0502020104020203" pitchFamily="34" charset="0"/>
              </a:rPr>
              <a:pPr eaLnBrk="1" hangingPunct="1"/>
              <a:t>3</a:t>
            </a:fld>
            <a:endParaRPr lang="en-US" altLang="en-US">
              <a:solidFill>
                <a:srgbClr val="B5A788"/>
              </a:solidFill>
              <a:latin typeface="Gill Sans MT" panose="020B0502020104020203" pitchFamily="34" charset="0"/>
            </a:endParaRPr>
          </a:p>
        </p:txBody>
      </p:sp>
      <p:sp>
        <p:nvSpPr>
          <p:cNvPr id="9219" name="Text Placeholder 2"/>
          <p:cNvSpPr>
            <a:spLocks noGrp="1"/>
          </p:cNvSpPr>
          <p:nvPr>
            <p:ph type="body" idx="4294967295"/>
          </p:nvPr>
        </p:nvSpPr>
        <p:spPr>
          <a:xfrm>
            <a:off x="1644650" y="1447800"/>
            <a:ext cx="7499350" cy="4800600"/>
          </a:xfrm>
        </p:spPr>
        <p:txBody>
          <a:bodyPr/>
          <a:lstStyle/>
          <a:p>
            <a:pPr eaLnBrk="1" hangingPunct="1"/>
            <a:r>
              <a:rPr lang="en-US" altLang="en-US" dirty="0" smtClean="0"/>
              <a:t>Lets study the layout and operation of </a:t>
            </a:r>
            <a:r>
              <a:rPr lang="en-US" altLang="en-US" dirty="0" smtClean="0">
                <a:hlinkClick r:id="rId2"/>
              </a:rPr>
              <a:t>16550 UART chip</a:t>
            </a:r>
            <a:r>
              <a:rPr lang="en-US" altLang="en-US" dirty="0" smtClean="0"/>
              <a:t>.</a:t>
            </a:r>
          </a:p>
          <a:p>
            <a:pPr eaLnBrk="1" hangingPunct="1"/>
            <a:r>
              <a:rPr lang="en-US" altLang="en-US" dirty="0" smtClean="0"/>
              <a:t>Page 1:  The features</a:t>
            </a:r>
          </a:p>
          <a:p>
            <a:pPr eaLnBrk="1" hangingPunct="1"/>
            <a:r>
              <a:rPr lang="en-US" altLang="en-US" dirty="0" smtClean="0"/>
              <a:t>Page 2:  Basic chip configuration</a:t>
            </a:r>
          </a:p>
          <a:p>
            <a:pPr eaLnBrk="1" hangingPunct="1"/>
            <a:r>
              <a:rPr lang="en-US" altLang="en-US" dirty="0" smtClean="0"/>
              <a:t>Page 6 …:  RD and WR cycle timing</a:t>
            </a:r>
          </a:p>
          <a:p>
            <a:pPr eaLnBrk="1" hangingPunct="1"/>
            <a:r>
              <a:rPr lang="en-US" altLang="en-US" dirty="0" smtClean="0"/>
              <a:t>Page 11: Pin descriptions</a:t>
            </a:r>
          </a:p>
          <a:p>
            <a:pPr eaLnBrk="1" hangingPunct="1"/>
            <a:r>
              <a:rPr lang="en-US" altLang="en-US" dirty="0" smtClean="0"/>
              <a:t>Page </a:t>
            </a:r>
            <a:r>
              <a:rPr lang="en-US" altLang="en-US" dirty="0" smtClean="0"/>
              <a:t>15: </a:t>
            </a:r>
            <a:r>
              <a:rPr lang="en-US" altLang="en-US" dirty="0" smtClean="0"/>
              <a:t>Register summary</a:t>
            </a:r>
          </a:p>
          <a:p>
            <a:pPr eaLnBrk="1" hangingPunct="1"/>
            <a:r>
              <a:rPr lang="en-US" altLang="en-US" dirty="0" smtClean="0"/>
              <a:t>Page </a:t>
            </a:r>
            <a:r>
              <a:rPr lang="en-US" altLang="en-US" dirty="0" smtClean="0"/>
              <a:t>16…: </a:t>
            </a:r>
            <a:r>
              <a:rPr lang="en-US" altLang="en-US" dirty="0" smtClean="0"/>
              <a:t>Register explanation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RS 232C Standard</a:t>
            </a:r>
            <a:endParaRPr lang="en-US" dirty="0">
              <a:solidFill>
                <a:schemeClr val="tx2">
                  <a:satMod val="130000"/>
                </a:schemeClr>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6467C-9111-4C72-A49B-721BF160892A}" type="slidenum">
              <a:rPr lang="en-US" altLang="en-US">
                <a:solidFill>
                  <a:srgbClr val="B5A788"/>
                </a:solidFill>
                <a:latin typeface="Gill Sans MT" panose="020B0502020104020203" pitchFamily="34" charset="0"/>
              </a:rPr>
              <a:pPr eaLnBrk="1" hangingPunct="1"/>
              <a:t>4</a:t>
            </a:fld>
            <a:endParaRPr lang="en-US" altLang="en-US">
              <a:solidFill>
                <a:srgbClr val="B5A788"/>
              </a:solidFill>
              <a:latin typeface="Gill Sans MT" panose="020B0502020104020203" pitchFamily="34" charset="0"/>
            </a:endParaRPr>
          </a:p>
        </p:txBody>
      </p:sp>
      <p:sp>
        <p:nvSpPr>
          <p:cNvPr id="10243" name="Text Placeholder 2"/>
          <p:cNvSpPr>
            <a:spLocks noGrp="1"/>
          </p:cNvSpPr>
          <p:nvPr>
            <p:ph type="body" idx="4294967295"/>
          </p:nvPr>
        </p:nvSpPr>
        <p:spPr>
          <a:xfrm>
            <a:off x="1644650" y="1447800"/>
            <a:ext cx="7499350" cy="4800600"/>
          </a:xfrm>
        </p:spPr>
        <p:txBody>
          <a:bodyPr/>
          <a:lstStyle/>
          <a:p>
            <a:pPr eaLnBrk="1" hangingPunct="1"/>
            <a:r>
              <a:rPr lang="en-US" altLang="en-US" smtClean="0"/>
              <a:t> Serial communication standard.</a:t>
            </a:r>
          </a:p>
          <a:p>
            <a:pPr eaLnBrk="1" hangingPunct="1"/>
            <a:endParaRPr lang="en-US" altLang="en-US" smtClean="0"/>
          </a:p>
          <a:p>
            <a:pPr eaLnBrk="1" hangingPunct="1"/>
            <a:endParaRPr lang="en-US" altLang="en-US" smtClean="0"/>
          </a:p>
          <a:p>
            <a:pPr eaLnBrk="1" hangingPunct="1">
              <a:buFont typeface="Wingdings 2" panose="05020102010507070707" pitchFamily="18" charset="2"/>
              <a:buNone/>
            </a:pPr>
            <a:endParaRPr lang="en-US" altLang="en-US" smtClean="0"/>
          </a:p>
          <a:p>
            <a:pPr eaLnBrk="1" hangingPunct="1">
              <a:buFont typeface="Wingdings 2" panose="05020102010507070707" pitchFamily="18" charset="2"/>
              <a:buNone/>
            </a:pPr>
            <a:r>
              <a:rPr lang="en-US" altLang="en-US" smtClean="0"/>
              <a:t>See the DE-9 pin configuration: G (5), TxD (3), RxD(2),  DTR(4), DSR(6), RTS(7), CTS(8), DCD(1), RI (9)</a:t>
            </a:r>
          </a:p>
        </p:txBody>
      </p:sp>
      <p:pic>
        <p:nvPicPr>
          <p:cNvPr id="10244" name="Picture 3" descr="RS-2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XINU UART Driver</a:t>
            </a:r>
            <a:endParaRPr lang="en-US" dirty="0">
              <a:solidFill>
                <a:schemeClr val="tx2">
                  <a:satMod val="13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5D4A76-B5EB-4966-B87E-063259E5C935}" type="slidenum">
              <a:rPr lang="en-US" altLang="en-US">
                <a:solidFill>
                  <a:srgbClr val="B5A788"/>
                </a:solidFill>
                <a:latin typeface="Gill Sans MT" panose="020B0502020104020203" pitchFamily="34" charset="0"/>
              </a:rPr>
              <a:pPr eaLnBrk="1" hangingPunct="1"/>
              <a:t>5</a:t>
            </a:fld>
            <a:endParaRPr lang="en-US" altLang="en-US">
              <a:solidFill>
                <a:srgbClr val="B5A788"/>
              </a:solidFill>
              <a:latin typeface="Gill Sans MT" panose="020B0502020104020203" pitchFamily="34" charset="0"/>
            </a:endParaRPr>
          </a:p>
        </p:txBody>
      </p:sp>
      <p:sp>
        <p:nvSpPr>
          <p:cNvPr id="11267" name="Text Placeholder 2"/>
          <p:cNvSpPr>
            <a:spLocks noGrp="1"/>
          </p:cNvSpPr>
          <p:nvPr>
            <p:ph type="body" idx="4294967295"/>
          </p:nvPr>
        </p:nvSpPr>
        <p:spPr>
          <a:xfrm>
            <a:off x="1644650" y="1447800"/>
            <a:ext cx="7499350" cy="4800600"/>
          </a:xfrm>
        </p:spPr>
        <p:txBody>
          <a:bodyPr/>
          <a:lstStyle/>
          <a:p>
            <a:pPr eaLnBrk="1" hangingPunct="1"/>
            <a:r>
              <a:rPr lang="en-US" altLang="en-US" smtClean="0"/>
              <a:t>xinu_mips-1.0.2/include/uart.h</a:t>
            </a:r>
          </a:p>
          <a:p>
            <a:pPr eaLnBrk="1" hangingPunct="1"/>
            <a:r>
              <a:rPr lang="en-US" altLang="en-US" smtClean="0"/>
              <a:t>xinu_mips-1.0.2/uart/*</a:t>
            </a:r>
          </a:p>
          <a:p>
            <a:pPr eaLnBrk="1" hangingPunct="1"/>
            <a:r>
              <a:rPr lang="en-US" altLang="en-US" smtClean="0"/>
              <a:t>Map all that you learned in the last few slides to the code in uart.h and the driver implementation in uart directory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References</a:t>
            </a:r>
            <a:endParaRPr lang="en-US" dirty="0">
              <a:solidFill>
                <a:schemeClr val="tx2">
                  <a:satMod val="130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B5470E-C441-4416-B07A-A000AB1EF187}" type="slidenum">
              <a:rPr lang="en-US" altLang="en-US">
                <a:solidFill>
                  <a:srgbClr val="B5A788"/>
                </a:solidFill>
                <a:latin typeface="Gill Sans MT" panose="020B0502020104020203" pitchFamily="34" charset="0"/>
              </a:rPr>
              <a:pPr eaLnBrk="1" hangingPunct="1"/>
              <a:t>6</a:t>
            </a:fld>
            <a:endParaRPr lang="en-US" altLang="en-US">
              <a:solidFill>
                <a:srgbClr val="B5A788"/>
              </a:solidFill>
              <a:latin typeface="Gill Sans MT" panose="020B0502020104020203" pitchFamily="34" charset="0"/>
            </a:endParaRPr>
          </a:p>
        </p:txBody>
      </p:sp>
      <p:sp>
        <p:nvSpPr>
          <p:cNvPr id="12291" name="Text Placeholder 2"/>
          <p:cNvSpPr>
            <a:spLocks noGrp="1"/>
          </p:cNvSpPr>
          <p:nvPr>
            <p:ph type="body" idx="4294967295"/>
          </p:nvPr>
        </p:nvSpPr>
        <p:spPr>
          <a:xfrm>
            <a:off x="1200150" y="1447800"/>
            <a:ext cx="7943850" cy="4800600"/>
          </a:xfrm>
        </p:spPr>
        <p:txBody>
          <a:bodyPr/>
          <a:lstStyle/>
          <a:p>
            <a:pPr eaLnBrk="1" hangingPunct="1"/>
            <a:r>
              <a:rPr lang="en-US" altLang="en-US" sz="2800" dirty="0" smtClean="0">
                <a:hlinkClick r:id="rId2"/>
              </a:rPr>
              <a:t>http://www.freebsd.org/doc/en/articles/serial-uart/</a:t>
            </a:r>
            <a:endParaRPr lang="en-US" altLang="en-US" sz="2800" dirty="0" smtClean="0"/>
          </a:p>
          <a:p>
            <a:pPr eaLnBrk="1" hangingPunct="1"/>
            <a:r>
              <a:rPr lang="en-US" altLang="en-US" sz="2800" dirty="0" smtClean="0">
                <a:hlinkClick r:id="rId3"/>
              </a:rPr>
              <a:t>http</a:t>
            </a:r>
            <a:r>
              <a:rPr lang="en-US" altLang="en-US" sz="2800" dirty="0" smtClean="0">
                <a:hlinkClick r:id="rId3"/>
              </a:rPr>
              <a:t>://xinu.mscs.mu.edu/National_Semiconductor_16550_UART#Physical_UART</a:t>
            </a:r>
            <a:endParaRPr lang="en-US" altLang="en-US" sz="2800" dirty="0" smtClean="0"/>
          </a:p>
          <a:p>
            <a:pPr eaLnBrk="1" hangingPunct="1"/>
            <a:r>
              <a:rPr lang="en-US" altLang="en-US" sz="2800" dirty="0" smtClean="0">
                <a:hlinkClick r:id="rId4"/>
              </a:rPr>
              <a:t>http://en.wikipedia.org/wiki/RS-232</a:t>
            </a:r>
            <a:endParaRPr lang="en-US" altLang="en-US" sz="2800" dirty="0" smtClean="0"/>
          </a:p>
          <a:p>
            <a:pPr eaLnBrk="1" hangingPunct="1"/>
            <a:r>
              <a:rPr lang="en-US" altLang="en-US" sz="2800" dirty="0" smtClean="0"/>
              <a:t>Linux device-driver:</a:t>
            </a:r>
          </a:p>
          <a:p>
            <a:pPr eaLnBrk="1" hangingPunct="1"/>
            <a:r>
              <a:rPr lang="en-US" altLang="en-US" sz="2800" dirty="0" smtClean="0">
                <a:hlinkClick r:id="rId5"/>
              </a:rPr>
              <a:t>http://www.networkcomputing.com/unixworld/tutorial/010/010.txt.html</a:t>
            </a: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000" dirty="0" smtClean="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Device driver context </a:t>
            </a:r>
            <a:endParaRPr lang="en-US" dirty="0"/>
          </a:p>
        </p:txBody>
      </p:sp>
      <p:sp>
        <p:nvSpPr>
          <p:cNvPr id="17" name="Slide Number Placeholder 1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D25CBA-589C-442B-A6FE-4D742F5BE643}" type="slidenum">
              <a:rPr lang="en-US" altLang="en-US">
                <a:solidFill>
                  <a:srgbClr val="B5A788"/>
                </a:solidFill>
                <a:latin typeface="Gill Sans MT" panose="020B0502020104020203" pitchFamily="34" charset="0"/>
              </a:rPr>
              <a:pPr eaLnBrk="1" hangingPunct="1"/>
              <a:t>7</a:t>
            </a:fld>
            <a:endParaRPr lang="en-US" altLang="en-US">
              <a:solidFill>
                <a:srgbClr val="B5A788"/>
              </a:solidFill>
              <a:latin typeface="Gill Sans MT" panose="020B0502020104020203" pitchFamily="34" charset="0"/>
            </a:endParaRPr>
          </a:p>
        </p:txBody>
      </p:sp>
      <p:grpSp>
        <p:nvGrpSpPr>
          <p:cNvPr id="13315" name="Group 18"/>
          <p:cNvGrpSpPr>
            <a:grpSpLocks/>
          </p:cNvGrpSpPr>
          <p:nvPr/>
        </p:nvGrpSpPr>
        <p:grpSpPr bwMode="auto">
          <a:xfrm>
            <a:off x="2743200" y="1371600"/>
            <a:ext cx="1447800" cy="4724400"/>
            <a:chOff x="2743200" y="1371600"/>
            <a:chExt cx="1447800" cy="4724400"/>
          </a:xfrm>
        </p:grpSpPr>
        <p:sp>
          <p:nvSpPr>
            <p:cNvPr id="3" name="Rectangle 2"/>
            <p:cNvSpPr/>
            <p:nvPr/>
          </p:nvSpPr>
          <p:spPr>
            <a:xfrm>
              <a:off x="2743200" y="1371600"/>
              <a:ext cx="1371600" cy="9144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User process</a:t>
              </a:r>
            </a:p>
          </p:txBody>
        </p:sp>
        <p:sp>
          <p:nvSpPr>
            <p:cNvPr id="4" name="Rectangle 3"/>
            <p:cNvSpPr/>
            <p:nvPr/>
          </p:nvSpPr>
          <p:spPr>
            <a:xfrm>
              <a:off x="2743200" y="2514600"/>
              <a:ext cx="1371600" cy="9144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Operating System: dev/xyz</a:t>
              </a:r>
            </a:p>
          </p:txBody>
        </p:sp>
        <p:sp>
          <p:nvSpPr>
            <p:cNvPr id="5" name="Rectangle 4"/>
            <p:cNvSpPr/>
            <p:nvPr/>
          </p:nvSpPr>
          <p:spPr>
            <a:xfrm>
              <a:off x="2819400" y="4038600"/>
              <a:ext cx="1371600" cy="914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Device driver</a:t>
              </a:r>
            </a:p>
          </p:txBody>
        </p:sp>
        <p:sp>
          <p:nvSpPr>
            <p:cNvPr id="6" name="Rectangle 5"/>
            <p:cNvSpPr/>
            <p:nvPr/>
          </p:nvSpPr>
          <p:spPr>
            <a:xfrm>
              <a:off x="2819400" y="5181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Physical Device</a:t>
              </a:r>
            </a:p>
            <a:p>
              <a:pPr algn="ctr">
                <a:defRPr/>
              </a:pPr>
              <a:r>
                <a:rPr lang="en-US" dirty="0"/>
                <a:t>hardware</a:t>
              </a:r>
            </a:p>
          </p:txBody>
        </p:sp>
        <p:cxnSp>
          <p:nvCxnSpPr>
            <p:cNvPr id="10" name="Straight Arrow Connector 9"/>
            <p:cNvCxnSpPr/>
            <p:nvPr/>
          </p:nvCxnSpPr>
          <p:spPr>
            <a:xfrm rot="5400000" flipH="1" flipV="1">
              <a:off x="3009901" y="5067300"/>
              <a:ext cx="228600" cy="31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667794" y="3733006"/>
              <a:ext cx="609600" cy="1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2858294" y="2399506"/>
              <a:ext cx="228600" cy="1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3620294" y="2399506"/>
              <a:ext cx="228600" cy="1588"/>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505201" y="3733800"/>
              <a:ext cx="609600" cy="3175"/>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772694" y="5066506"/>
              <a:ext cx="228600" cy="1588"/>
            </a:xfrm>
            <a:prstGeom prst="straightConnector1">
              <a:avLst/>
            </a:prstGeom>
            <a:ln w="28575">
              <a:headEnd type="triangl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UART Driver in EXINU</a:t>
            </a:r>
            <a:endParaRPr lang="en-US" dirty="0"/>
          </a:p>
        </p:txBody>
      </p:sp>
      <p:sp>
        <p:nvSpPr>
          <p:cNvPr id="3" name="Content Placeholder 2"/>
          <p:cNvSpPr>
            <a:spLocks noGrp="1"/>
          </p:cNvSpPr>
          <p:nvPr>
            <p:ph idx="1"/>
          </p:nvPr>
        </p:nvSpPr>
        <p:spPr/>
        <p:txBody>
          <a:bodyPr/>
          <a:lstStyle/>
          <a:p>
            <a:pPr marL="596900" indent="-514350" eaLnBrk="1" hangingPunct="1">
              <a:buFont typeface="+mj-lt"/>
              <a:buAutoNum type="arabicPeriod"/>
              <a:defRPr/>
            </a:pPr>
            <a:r>
              <a:rPr lang="en-US" sz="2800" dirty="0" smtClean="0"/>
              <a:t>General device driver related files: </a:t>
            </a:r>
            <a:r>
              <a:rPr lang="en-US" sz="2800" dirty="0" err="1" smtClean="0"/>
              <a:t>device.h</a:t>
            </a:r>
            <a:r>
              <a:rPr lang="en-US" sz="2800" dirty="0" smtClean="0"/>
              <a:t>, </a:t>
            </a:r>
            <a:r>
              <a:rPr lang="en-US" sz="2800" dirty="0" err="1" smtClean="0"/>
              <a:t>devtable.c</a:t>
            </a:r>
            <a:endParaRPr lang="en-US" sz="2800" dirty="0" smtClean="0"/>
          </a:p>
          <a:p>
            <a:pPr marL="596900" indent="-514350" eaLnBrk="1" hangingPunct="1">
              <a:buFont typeface="+mj-lt"/>
              <a:buAutoNum type="arabicPeriod"/>
              <a:defRPr/>
            </a:pPr>
            <a:r>
              <a:rPr lang="en-US" sz="2800" dirty="0" smtClean="0"/>
              <a:t>Uart files: </a:t>
            </a:r>
            <a:r>
              <a:rPr lang="en-US" sz="2800" dirty="0" err="1" smtClean="0"/>
              <a:t>uart.h</a:t>
            </a:r>
            <a:r>
              <a:rPr lang="en-US" sz="2800" dirty="0" smtClean="0"/>
              <a:t> defining the physical features of the uart</a:t>
            </a:r>
          </a:p>
          <a:p>
            <a:pPr marL="596900" indent="-514350" eaLnBrk="1" hangingPunct="1">
              <a:buFont typeface="+mj-lt"/>
              <a:buAutoNum type="arabicPeriod"/>
              <a:defRPr/>
            </a:pPr>
            <a:r>
              <a:rPr lang="en-US" sz="2800" dirty="0" smtClean="0"/>
              <a:t>All the files in the uart directory that implement the operations related to the uart. </a:t>
            </a:r>
          </a:p>
          <a:p>
            <a:pPr marL="871538" lvl="1" indent="-514350" eaLnBrk="1" hangingPunct="1">
              <a:defRPr/>
            </a:pPr>
            <a:r>
              <a:rPr lang="en-US" sz="2400" dirty="0" err="1" smtClean="0"/>
              <a:t>uartControl.c</a:t>
            </a:r>
            <a:r>
              <a:rPr lang="en-US" sz="2400" dirty="0" smtClean="0"/>
              <a:t>   </a:t>
            </a:r>
            <a:r>
              <a:rPr lang="en-US" sz="2400" dirty="0" err="1" smtClean="0"/>
              <a:t>uartInit.c</a:t>
            </a:r>
            <a:r>
              <a:rPr lang="en-US" sz="2400" dirty="0" smtClean="0"/>
              <a:t> </a:t>
            </a:r>
            <a:r>
              <a:rPr lang="en-US" sz="2400" dirty="0" err="1" smtClean="0"/>
              <a:t>uartIntr.c</a:t>
            </a:r>
            <a:r>
              <a:rPr lang="en-US" sz="2400" dirty="0" smtClean="0"/>
              <a:t>  </a:t>
            </a:r>
          </a:p>
          <a:p>
            <a:pPr marL="871538" lvl="1" indent="-514350" eaLnBrk="1" hangingPunct="1">
              <a:defRPr/>
            </a:pPr>
            <a:r>
              <a:rPr lang="en-US" sz="2400" dirty="0" err="1" smtClean="0"/>
              <a:t>uartPutChar.c</a:t>
            </a:r>
            <a:r>
              <a:rPr lang="en-US" sz="2400" dirty="0" smtClean="0"/>
              <a:t>   </a:t>
            </a:r>
            <a:r>
              <a:rPr lang="en-US" sz="2400" dirty="0" err="1" smtClean="0"/>
              <a:t>uartWrite.c</a:t>
            </a:r>
            <a:r>
              <a:rPr lang="en-US" sz="2400" dirty="0" smtClean="0"/>
              <a:t>  </a:t>
            </a:r>
            <a:r>
              <a:rPr lang="en-US" sz="2400" dirty="0" err="1" smtClean="0"/>
              <a:t>uartGetChar.c</a:t>
            </a:r>
            <a:r>
              <a:rPr lang="en-US" sz="2400" dirty="0" smtClean="0"/>
              <a:t> </a:t>
            </a:r>
            <a:r>
              <a:rPr lang="en-US" sz="2400" dirty="0" err="1" smtClean="0"/>
              <a:t>uartRead.c</a:t>
            </a:r>
            <a:endParaRPr lang="en-US" sz="2400" dirty="0" smtClean="0"/>
          </a:p>
          <a:p>
            <a:pPr eaLnBrk="1" hangingPunct="1">
              <a:defRPr/>
            </a:pPr>
            <a:endParaRPr lang="en-US" dirty="0"/>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62369E55-A6DD-499B-844D-3C5F68343FD1}" type="slidenum">
              <a:rPr lang="en-US" altLang="en-US">
                <a:solidFill>
                  <a:srgbClr val="B5A788"/>
                </a:solidFill>
                <a:latin typeface="Gill Sans MT" panose="020B0502020104020203" pitchFamily="34" charset="0"/>
              </a:rPr>
              <a:pPr eaLnBrk="1" hangingPunct="1">
                <a:buFontTx/>
                <a:buNone/>
              </a:pPr>
              <a:t>8</a:t>
            </a:fld>
            <a:endParaRPr lang="en-US" altLang="en-US">
              <a:solidFill>
                <a:srgbClr val="B5A788"/>
              </a:solidFill>
              <a:latin typeface="Gill Sans MT" panose="020B05020201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Device Drivers</a:t>
            </a:r>
            <a:endParaRPr lang="en-US" dirty="0"/>
          </a:p>
        </p:txBody>
      </p:sp>
      <p:sp>
        <p:nvSpPr>
          <p:cNvPr id="15363" name="Content Placeholder 2"/>
          <p:cNvSpPr>
            <a:spLocks noGrp="1"/>
          </p:cNvSpPr>
          <p:nvPr>
            <p:ph idx="1"/>
          </p:nvPr>
        </p:nvSpPr>
        <p:spPr/>
        <p:txBody>
          <a:bodyPr/>
          <a:lstStyle/>
          <a:p>
            <a:pPr>
              <a:buFont typeface="Wingdings 2" panose="05020102010507070707" pitchFamily="18" charset="2"/>
              <a:buNone/>
            </a:pPr>
            <a:endParaRPr lang="en-US" altLang="en-US" sz="2800" smtClean="0"/>
          </a:p>
          <a:p>
            <a:r>
              <a:rPr lang="en-US" altLang="en-US" sz="2800" smtClean="0"/>
              <a:t>On board devices are called internal peripherals and one outside are called external peripherals</a:t>
            </a:r>
          </a:p>
          <a:p>
            <a:pPr lvl="1"/>
            <a:r>
              <a:rPr lang="en-US" altLang="en-US" smtClean="0"/>
              <a:t>UART Chip (internal)</a:t>
            </a:r>
          </a:p>
          <a:p>
            <a:pPr lvl="1"/>
            <a:r>
              <a:rPr lang="en-US" altLang="en-US" smtClean="0"/>
              <a:t>TTY (external)</a:t>
            </a:r>
          </a:p>
          <a:p>
            <a:r>
              <a:rPr lang="en-US" altLang="en-US" sz="2800" smtClean="0"/>
              <a:t>UART</a:t>
            </a:r>
            <a:r>
              <a:rPr lang="en-US" altLang="en-US" sz="2800" smtClean="0">
                <a:sym typeface="Wingdings" panose="05000000000000000000" pitchFamily="2" charset="2"/>
              </a:rPr>
              <a:t> transceiverRS232D-9 connector  laptop serial socket </a:t>
            </a:r>
          </a:p>
          <a:p>
            <a:pPr lvl="1"/>
            <a:r>
              <a:rPr lang="en-US" altLang="en-US" sz="2400" smtClean="0">
                <a:sym typeface="Wingdings" panose="05000000000000000000" pitchFamily="2" charset="2"/>
              </a:rPr>
              <a:t>WRT54GL board and modifications</a:t>
            </a:r>
            <a:endParaRPr lang="en-US" altLang="en-US" sz="2400" smtClean="0"/>
          </a:p>
        </p:txBody>
      </p:sp>
      <p:sp>
        <p:nvSpPr>
          <p:cNvPr id="4" name="Slide Number Placeholder 3"/>
          <p:cNvSpPr>
            <a:spLocks noGrp="1"/>
          </p:cNvSpPr>
          <p:nvPr>
            <p:ph type="sldNum" sz="quarter" idx="12"/>
          </p:nvPr>
        </p:nvSpPr>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fld id="{AE5E9C21-C956-41AF-BA3A-3A1632DCE9B6}" type="slidenum">
              <a:rPr lang="en-US" altLang="en-US">
                <a:solidFill>
                  <a:srgbClr val="B5A788"/>
                </a:solidFill>
                <a:latin typeface="Gill Sans MT" panose="020B0502020104020203" pitchFamily="34" charset="0"/>
              </a:rPr>
              <a:pPr eaLnBrk="1" hangingPunct="1">
                <a:buFontTx/>
                <a:buNone/>
              </a:pPr>
              <a:t>9</a:t>
            </a:fld>
            <a:endParaRPr lang="en-US" altLang="en-US">
              <a:solidFill>
                <a:srgbClr val="B5A788"/>
              </a:solidFill>
              <a:latin typeface="Gill Sans MT" panose="020B0502020104020203" pitchFamily="34" charset="0"/>
            </a:endParaRPr>
          </a:p>
        </p:txBody>
      </p:sp>
    </p:spTree>
  </p:cSld>
  <p:clrMapOvr>
    <a:masterClrMapping/>
  </p:clrMapOvr>
</p:sld>
</file>

<file path=ppt/theme/theme1.xml><?xml version="1.0" encoding="utf-8"?>
<a:theme xmlns:a="http://schemas.openxmlformats.org/drawingml/2006/main" name="1_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708</TotalTime>
  <Words>959</Words>
  <Application>Microsoft Office PowerPoint</Application>
  <PresentationFormat>On-screen Show (4:3)</PresentationFormat>
  <Paragraphs>161</Paragraphs>
  <Slides>20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Gill Sans MT</vt:lpstr>
      <vt:lpstr>Wingdings 2</vt:lpstr>
      <vt:lpstr>Verdana</vt:lpstr>
      <vt:lpstr>Calibri</vt:lpstr>
      <vt:lpstr>Wingdings</vt:lpstr>
      <vt:lpstr>1_UB Powerpoint Template</vt:lpstr>
      <vt:lpstr>Office Theme</vt:lpstr>
      <vt:lpstr>UART and UART Driver</vt:lpstr>
      <vt:lpstr>UART</vt:lpstr>
      <vt:lpstr>16550 UART Chip</vt:lpstr>
      <vt:lpstr>RS 232C Standard</vt:lpstr>
      <vt:lpstr>XINU UART Driver</vt:lpstr>
      <vt:lpstr>References</vt:lpstr>
      <vt:lpstr>Device driver context </vt:lpstr>
      <vt:lpstr>UART Driver in EXINU</vt:lpstr>
      <vt:lpstr>Device Drivers</vt:lpstr>
      <vt:lpstr>Serial Port Block Diagram (general)</vt:lpstr>
      <vt:lpstr>Our Setup</vt:lpstr>
      <vt:lpstr>Device drivers</vt:lpstr>
      <vt:lpstr>Device driver (contd.)</vt:lpstr>
      <vt:lpstr>Device Driver Philosophy</vt:lpstr>
      <vt:lpstr>General Purpose OS vs. Embedded System</vt:lpstr>
      <vt:lpstr>Device Driver development steps</vt:lpstr>
      <vt:lpstr>Example:  A serial device driver</vt:lpstr>
      <vt:lpstr>DD: How to in Xinu?</vt:lpstr>
      <vt:lpstr>Summary</vt:lpstr>
      <vt:lpstr>Introduction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UART and UART Driver</dc:title>
  <dc:creator>bina</dc:creator>
  <cp:lastModifiedBy>bina</cp:lastModifiedBy>
  <cp:revision>59</cp:revision>
  <dcterms:created xsi:type="dcterms:W3CDTF">2008-10-23T00:26:42Z</dcterms:created>
  <dcterms:modified xsi:type="dcterms:W3CDTF">2017-11-13T00:14:40Z</dcterms:modified>
</cp:coreProperties>
</file>