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696" y="-12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1FAE00-53DB-4708-8CC9-6103A73239D8}" type="doc">
      <dgm:prSet loTypeId="urn:microsoft.com/office/officeart/2005/8/layout/hList7#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2289E71-8767-4F48-B35D-A68CE32F078B}">
      <dgm:prSet/>
      <dgm:spPr/>
      <dgm:t>
        <a:bodyPr/>
        <a:lstStyle/>
        <a:p>
          <a:pPr rtl="0"/>
          <a:r>
            <a:rPr lang="en-US" dirty="0" smtClean="0"/>
            <a:t>void proc1()</a:t>
          </a:r>
          <a:endParaRPr lang="en-US" dirty="0"/>
        </a:p>
      </dgm:t>
    </dgm:pt>
    <dgm:pt modelId="{C565133C-E124-495D-BC24-AB19D1FA62B3}" type="parTrans" cxnId="{0B4B311F-8283-46FE-99D0-5E46C44EE6DC}">
      <dgm:prSet/>
      <dgm:spPr/>
      <dgm:t>
        <a:bodyPr/>
        <a:lstStyle/>
        <a:p>
          <a:endParaRPr lang="en-US"/>
        </a:p>
      </dgm:t>
    </dgm:pt>
    <dgm:pt modelId="{ED74BECD-2F8F-4D5E-A722-EAC74974D0BC}" type="sibTrans" cxnId="{0B4B311F-8283-46FE-99D0-5E46C44EE6DC}">
      <dgm:prSet/>
      <dgm:spPr/>
      <dgm:t>
        <a:bodyPr/>
        <a:lstStyle/>
        <a:p>
          <a:endParaRPr lang="en-US"/>
        </a:p>
      </dgm:t>
    </dgm:pt>
    <dgm:pt modelId="{7360273C-BCF1-47D7-85B6-DC89DB82DE2B}">
      <dgm:prSet/>
      <dgm:spPr/>
      <dgm:t>
        <a:bodyPr/>
        <a:lstStyle/>
        <a:p>
          <a:pPr rtl="0"/>
          <a:r>
            <a:rPr lang="en-US" dirty="0" smtClean="0"/>
            <a:t>{   </a:t>
          </a:r>
          <a:endParaRPr lang="en-US" dirty="0"/>
        </a:p>
      </dgm:t>
    </dgm:pt>
    <dgm:pt modelId="{08CD119B-2516-4220-9670-34D6113616A5}" type="parTrans" cxnId="{855FD737-654F-4E4F-8CE8-C97729F71B32}">
      <dgm:prSet/>
      <dgm:spPr/>
      <dgm:t>
        <a:bodyPr/>
        <a:lstStyle/>
        <a:p>
          <a:endParaRPr lang="en-US"/>
        </a:p>
      </dgm:t>
    </dgm:pt>
    <dgm:pt modelId="{1E421A85-4C5D-4598-B023-D22EADB76732}" type="sibTrans" cxnId="{855FD737-654F-4E4F-8CE8-C97729F71B32}">
      <dgm:prSet/>
      <dgm:spPr/>
      <dgm:t>
        <a:bodyPr/>
        <a:lstStyle/>
        <a:p>
          <a:endParaRPr lang="en-US"/>
        </a:p>
      </dgm:t>
    </dgm:pt>
    <dgm:pt modelId="{63C18244-5311-44A1-BB1C-DDE1436D7803}">
      <dgm:prSet/>
      <dgm:spPr/>
      <dgm:t>
        <a:bodyPr/>
        <a:lstStyle/>
        <a:p>
          <a:pPr rtl="0"/>
          <a:r>
            <a:rPr lang="en-US" dirty="0" smtClean="0"/>
            <a:t>while (1) {</a:t>
          </a:r>
          <a:endParaRPr lang="en-US" dirty="0"/>
        </a:p>
      </dgm:t>
    </dgm:pt>
    <dgm:pt modelId="{2EBE13C6-14FE-4D21-9CB9-D432C6D8A73F}" type="parTrans" cxnId="{76AF5933-DB91-4E4D-837D-CBA8571EF9EC}">
      <dgm:prSet/>
      <dgm:spPr/>
      <dgm:t>
        <a:bodyPr/>
        <a:lstStyle/>
        <a:p>
          <a:endParaRPr lang="en-US"/>
        </a:p>
      </dgm:t>
    </dgm:pt>
    <dgm:pt modelId="{12F5288B-B3D0-4335-BD92-917B0B8C3902}" type="sibTrans" cxnId="{76AF5933-DB91-4E4D-837D-CBA8571EF9EC}">
      <dgm:prSet/>
      <dgm:spPr/>
      <dgm:t>
        <a:bodyPr/>
        <a:lstStyle/>
        <a:p>
          <a:endParaRPr lang="en-US"/>
        </a:p>
      </dgm:t>
    </dgm:pt>
    <dgm:pt modelId="{1821B2C8-8C6F-4944-8284-E6FA8EC90E30}">
      <dgm:prSet/>
      <dgm:spPr/>
      <dgm:t>
        <a:bodyPr/>
        <a:lstStyle/>
        <a:p>
          <a:pPr rtl="0"/>
          <a:r>
            <a:rPr lang="en-US" dirty="0" smtClean="0"/>
            <a:t>sleep (rand()%10);</a:t>
          </a:r>
          <a:endParaRPr lang="en-US" dirty="0"/>
        </a:p>
      </dgm:t>
    </dgm:pt>
    <dgm:pt modelId="{B81C8D02-8DA9-4DB6-810C-FE80D5966B93}" type="parTrans" cxnId="{35E5D17C-5697-4F5D-B236-D55EA705BE9F}">
      <dgm:prSet/>
      <dgm:spPr/>
      <dgm:t>
        <a:bodyPr/>
        <a:lstStyle/>
        <a:p>
          <a:endParaRPr lang="en-US"/>
        </a:p>
      </dgm:t>
    </dgm:pt>
    <dgm:pt modelId="{4A1AAC71-B253-4E5C-8E8E-38C67FE3DA3E}" type="sibTrans" cxnId="{35E5D17C-5697-4F5D-B236-D55EA705BE9F}">
      <dgm:prSet/>
      <dgm:spPr/>
      <dgm:t>
        <a:bodyPr/>
        <a:lstStyle/>
        <a:p>
          <a:endParaRPr lang="en-US"/>
        </a:p>
      </dgm:t>
    </dgm:pt>
    <dgm:pt modelId="{178E8BFE-1A0C-43C2-AF9A-1BC7A1372DAE}">
      <dgm:prSet/>
      <dgm:spPr/>
      <dgm:t>
        <a:bodyPr/>
        <a:lstStyle/>
        <a:p>
          <a:pPr rtl="0"/>
          <a:r>
            <a:rPr lang="en-US" dirty="0" smtClean="0"/>
            <a:t>wait(synch31);</a:t>
          </a:r>
          <a:endParaRPr lang="en-US" dirty="0"/>
        </a:p>
      </dgm:t>
    </dgm:pt>
    <dgm:pt modelId="{7C2A7979-2483-4C11-A489-D355ABB34A0B}" type="parTrans" cxnId="{E34E7D73-DC52-409F-AA88-E0301553F552}">
      <dgm:prSet/>
      <dgm:spPr/>
      <dgm:t>
        <a:bodyPr/>
        <a:lstStyle/>
        <a:p>
          <a:endParaRPr lang="en-US"/>
        </a:p>
      </dgm:t>
    </dgm:pt>
    <dgm:pt modelId="{EB6EEF25-0880-4EBE-A54A-164C01650BB7}" type="sibTrans" cxnId="{E34E7D73-DC52-409F-AA88-E0301553F552}">
      <dgm:prSet/>
      <dgm:spPr/>
      <dgm:t>
        <a:bodyPr/>
        <a:lstStyle/>
        <a:p>
          <a:endParaRPr lang="en-US"/>
        </a:p>
      </dgm:t>
    </dgm:pt>
    <dgm:pt modelId="{398A6C00-CDBA-4DCC-AB3B-5207B3C2CFAF}">
      <dgm:prSet/>
      <dgm:spPr/>
      <dgm:t>
        <a:bodyPr/>
        <a:lstStyle/>
        <a:p>
          <a:pPr rtl="0"/>
          <a:r>
            <a:rPr lang="en-US" dirty="0" smtClean="0"/>
            <a:t>counter++;</a:t>
          </a:r>
          <a:endParaRPr lang="en-US" dirty="0"/>
        </a:p>
      </dgm:t>
    </dgm:pt>
    <dgm:pt modelId="{62A9D5C3-F25A-4A4E-982D-BDB6CB619AA5}" type="parTrans" cxnId="{E42809C0-E212-4A1C-9B1D-66F059E1DE6A}">
      <dgm:prSet/>
      <dgm:spPr/>
      <dgm:t>
        <a:bodyPr/>
        <a:lstStyle/>
        <a:p>
          <a:endParaRPr lang="en-US"/>
        </a:p>
      </dgm:t>
    </dgm:pt>
    <dgm:pt modelId="{9E1E40BC-A88C-4F59-8F42-142EE70126AD}" type="sibTrans" cxnId="{E42809C0-E212-4A1C-9B1D-66F059E1DE6A}">
      <dgm:prSet/>
      <dgm:spPr/>
      <dgm:t>
        <a:bodyPr/>
        <a:lstStyle/>
        <a:p>
          <a:endParaRPr lang="en-US"/>
        </a:p>
      </dgm:t>
    </dgm:pt>
    <dgm:pt modelId="{FD3DD1B7-FD46-4FF2-AB36-A285514810D1}">
      <dgm:prSet/>
      <dgm:spPr/>
      <dgm:t>
        <a:bodyPr/>
        <a:lstStyle/>
        <a:p>
          <a:pPr rtl="0"/>
          <a:r>
            <a:rPr lang="en-US" dirty="0" smtClean="0"/>
            <a:t>signal(synch12);</a:t>
          </a:r>
          <a:endParaRPr lang="en-US" dirty="0"/>
        </a:p>
      </dgm:t>
    </dgm:pt>
    <dgm:pt modelId="{82305146-2789-41FA-AE48-A5099BC00E0C}" type="parTrans" cxnId="{B2350CB6-A49E-49BB-A9B0-C9DD4F116A5E}">
      <dgm:prSet/>
      <dgm:spPr/>
      <dgm:t>
        <a:bodyPr/>
        <a:lstStyle/>
        <a:p>
          <a:endParaRPr lang="en-US"/>
        </a:p>
      </dgm:t>
    </dgm:pt>
    <dgm:pt modelId="{7F3D68CF-647D-4AA6-A6D9-0385308EBCDE}" type="sibTrans" cxnId="{B2350CB6-A49E-49BB-A9B0-C9DD4F116A5E}">
      <dgm:prSet/>
      <dgm:spPr/>
      <dgm:t>
        <a:bodyPr/>
        <a:lstStyle/>
        <a:p>
          <a:endParaRPr lang="en-US"/>
        </a:p>
      </dgm:t>
    </dgm:pt>
    <dgm:pt modelId="{3C88D11D-BAA4-4DD6-B9C4-597F1BED5EE9}">
      <dgm:prSet/>
      <dgm:spPr/>
      <dgm:t>
        <a:bodyPr/>
        <a:lstStyle/>
        <a:p>
          <a:pPr rtl="0"/>
          <a:r>
            <a:rPr lang="en-US" dirty="0" smtClean="0"/>
            <a:t>} } </a:t>
          </a:r>
          <a:endParaRPr lang="en-US" dirty="0"/>
        </a:p>
      </dgm:t>
    </dgm:pt>
    <dgm:pt modelId="{C9F3FFCC-9B78-4BC2-9CA7-169ACED0D1F4}" type="parTrans" cxnId="{E9239047-F03D-4A63-BB07-F67A5452FD59}">
      <dgm:prSet/>
      <dgm:spPr/>
      <dgm:t>
        <a:bodyPr/>
        <a:lstStyle/>
        <a:p>
          <a:endParaRPr lang="en-US"/>
        </a:p>
      </dgm:t>
    </dgm:pt>
    <dgm:pt modelId="{4546B597-AE51-4BBB-B862-C2C88944B85B}" type="sibTrans" cxnId="{E9239047-F03D-4A63-BB07-F67A5452FD59}">
      <dgm:prSet/>
      <dgm:spPr/>
      <dgm:t>
        <a:bodyPr/>
        <a:lstStyle/>
        <a:p>
          <a:endParaRPr lang="en-US"/>
        </a:p>
      </dgm:t>
    </dgm:pt>
    <dgm:pt modelId="{782BB157-BAD3-4FB6-9D5C-BF0ED1691F63}">
      <dgm:prSet/>
      <dgm:spPr/>
      <dgm:t>
        <a:bodyPr/>
        <a:lstStyle/>
        <a:p>
          <a:pPr rtl="0"/>
          <a:r>
            <a:rPr lang="en-US" dirty="0" smtClean="0"/>
            <a:t>void proc2()</a:t>
          </a:r>
          <a:endParaRPr lang="en-US" dirty="0"/>
        </a:p>
      </dgm:t>
    </dgm:pt>
    <dgm:pt modelId="{B60385A8-E88B-4B10-8AF6-8BCEAE676659}" type="parTrans" cxnId="{C9B64B5B-35B1-465B-901E-09D47B907F08}">
      <dgm:prSet/>
      <dgm:spPr/>
      <dgm:t>
        <a:bodyPr/>
        <a:lstStyle/>
        <a:p>
          <a:endParaRPr lang="en-US"/>
        </a:p>
      </dgm:t>
    </dgm:pt>
    <dgm:pt modelId="{D9A8382C-6F8A-4153-80EE-986AFD87B20E}" type="sibTrans" cxnId="{C9B64B5B-35B1-465B-901E-09D47B907F08}">
      <dgm:prSet/>
      <dgm:spPr/>
      <dgm:t>
        <a:bodyPr/>
        <a:lstStyle/>
        <a:p>
          <a:endParaRPr lang="en-US"/>
        </a:p>
      </dgm:t>
    </dgm:pt>
    <dgm:pt modelId="{A18A2C06-CF58-4BEB-961F-2BC02E8014E4}">
      <dgm:prSet/>
      <dgm:spPr/>
      <dgm:t>
        <a:bodyPr/>
        <a:lstStyle/>
        <a:p>
          <a:pPr rtl="0"/>
          <a:r>
            <a:rPr lang="en-US" dirty="0" smtClean="0"/>
            <a:t>{   </a:t>
          </a:r>
          <a:endParaRPr lang="en-US" dirty="0"/>
        </a:p>
      </dgm:t>
    </dgm:pt>
    <dgm:pt modelId="{55D6783F-B1F9-44E1-81D1-CF318879000E}" type="parTrans" cxnId="{71D70D43-48A6-4546-A92D-EEAF458A7D9B}">
      <dgm:prSet/>
      <dgm:spPr/>
      <dgm:t>
        <a:bodyPr/>
        <a:lstStyle/>
        <a:p>
          <a:endParaRPr lang="en-US"/>
        </a:p>
      </dgm:t>
    </dgm:pt>
    <dgm:pt modelId="{E9FCBE49-A316-4868-8D2B-FD92B1137976}" type="sibTrans" cxnId="{71D70D43-48A6-4546-A92D-EEAF458A7D9B}">
      <dgm:prSet/>
      <dgm:spPr/>
      <dgm:t>
        <a:bodyPr/>
        <a:lstStyle/>
        <a:p>
          <a:endParaRPr lang="en-US"/>
        </a:p>
      </dgm:t>
    </dgm:pt>
    <dgm:pt modelId="{5308FC03-61F1-46E4-A2B1-7F6D0CA45594}">
      <dgm:prSet/>
      <dgm:spPr/>
      <dgm:t>
        <a:bodyPr/>
        <a:lstStyle/>
        <a:p>
          <a:pPr rtl="0"/>
          <a:r>
            <a:rPr lang="en-US" dirty="0" smtClean="0"/>
            <a:t>while (1) {</a:t>
          </a:r>
          <a:endParaRPr lang="en-US" dirty="0"/>
        </a:p>
      </dgm:t>
    </dgm:pt>
    <dgm:pt modelId="{7293BFD2-4446-4AB4-B572-BC123B6D9046}" type="parTrans" cxnId="{B1BFDC2A-82ED-434C-A4EF-BB0B295ED2BE}">
      <dgm:prSet/>
      <dgm:spPr/>
      <dgm:t>
        <a:bodyPr/>
        <a:lstStyle/>
        <a:p>
          <a:endParaRPr lang="en-US"/>
        </a:p>
      </dgm:t>
    </dgm:pt>
    <dgm:pt modelId="{4315F041-24EF-4CFF-AAD0-57B183F5CCF7}" type="sibTrans" cxnId="{B1BFDC2A-82ED-434C-A4EF-BB0B295ED2BE}">
      <dgm:prSet/>
      <dgm:spPr/>
      <dgm:t>
        <a:bodyPr/>
        <a:lstStyle/>
        <a:p>
          <a:endParaRPr lang="en-US"/>
        </a:p>
      </dgm:t>
    </dgm:pt>
    <dgm:pt modelId="{21627263-8DAD-41B7-90F6-9A04FE604353}">
      <dgm:prSet/>
      <dgm:spPr/>
      <dgm:t>
        <a:bodyPr/>
        <a:lstStyle/>
        <a:p>
          <a:pPr rtl="0"/>
          <a:r>
            <a:rPr lang="en-US" dirty="0" smtClean="0"/>
            <a:t>sleep (rand()%10);</a:t>
          </a:r>
          <a:endParaRPr lang="en-US" dirty="0"/>
        </a:p>
      </dgm:t>
    </dgm:pt>
    <dgm:pt modelId="{B696B042-132E-43C6-87FE-21167DA75038}" type="parTrans" cxnId="{6660369E-A020-4B65-A680-18D4134838AD}">
      <dgm:prSet/>
      <dgm:spPr/>
      <dgm:t>
        <a:bodyPr/>
        <a:lstStyle/>
        <a:p>
          <a:endParaRPr lang="en-US"/>
        </a:p>
      </dgm:t>
    </dgm:pt>
    <dgm:pt modelId="{95D47D67-5824-409C-985B-2346DF90A988}" type="sibTrans" cxnId="{6660369E-A020-4B65-A680-18D4134838AD}">
      <dgm:prSet/>
      <dgm:spPr/>
      <dgm:t>
        <a:bodyPr/>
        <a:lstStyle/>
        <a:p>
          <a:endParaRPr lang="en-US"/>
        </a:p>
      </dgm:t>
    </dgm:pt>
    <dgm:pt modelId="{3A412592-9190-4CE5-A01A-E6C9E87989D0}">
      <dgm:prSet/>
      <dgm:spPr/>
      <dgm:t>
        <a:bodyPr/>
        <a:lstStyle/>
        <a:p>
          <a:pPr rtl="0"/>
          <a:r>
            <a:rPr lang="en-US" dirty="0" smtClean="0"/>
            <a:t>wait(synch12);</a:t>
          </a:r>
          <a:endParaRPr lang="en-US" dirty="0"/>
        </a:p>
      </dgm:t>
    </dgm:pt>
    <dgm:pt modelId="{B8E9D3F4-B28C-44DB-A2F2-5BC8B41BCFA5}" type="parTrans" cxnId="{62BC24FA-65A4-40D9-B54D-08ADC95EB5BB}">
      <dgm:prSet/>
      <dgm:spPr/>
      <dgm:t>
        <a:bodyPr/>
        <a:lstStyle/>
        <a:p>
          <a:endParaRPr lang="en-US"/>
        </a:p>
      </dgm:t>
    </dgm:pt>
    <dgm:pt modelId="{586C4B51-C3D4-426A-98EB-930212261EDC}" type="sibTrans" cxnId="{62BC24FA-65A4-40D9-B54D-08ADC95EB5BB}">
      <dgm:prSet/>
      <dgm:spPr/>
      <dgm:t>
        <a:bodyPr/>
        <a:lstStyle/>
        <a:p>
          <a:endParaRPr lang="en-US"/>
        </a:p>
      </dgm:t>
    </dgm:pt>
    <dgm:pt modelId="{954F0276-FEB2-4EAA-9586-EE35F22A86C8}">
      <dgm:prSet/>
      <dgm:spPr/>
      <dgm:t>
        <a:bodyPr/>
        <a:lstStyle/>
        <a:p>
          <a:pPr rtl="0"/>
          <a:r>
            <a:rPr lang="en-US" dirty="0" smtClean="0"/>
            <a:t>counter++;</a:t>
          </a:r>
          <a:endParaRPr lang="en-US" dirty="0"/>
        </a:p>
      </dgm:t>
    </dgm:pt>
    <dgm:pt modelId="{93FF20D4-F69B-43C4-85DA-C4958FDB2C75}" type="parTrans" cxnId="{7C948E76-781C-4AAC-AD7D-9DAD51452CC2}">
      <dgm:prSet/>
      <dgm:spPr/>
      <dgm:t>
        <a:bodyPr/>
        <a:lstStyle/>
        <a:p>
          <a:endParaRPr lang="en-US"/>
        </a:p>
      </dgm:t>
    </dgm:pt>
    <dgm:pt modelId="{EBE1AD7D-7D39-42AC-BF1F-216859DC0C8A}" type="sibTrans" cxnId="{7C948E76-781C-4AAC-AD7D-9DAD51452CC2}">
      <dgm:prSet/>
      <dgm:spPr/>
      <dgm:t>
        <a:bodyPr/>
        <a:lstStyle/>
        <a:p>
          <a:endParaRPr lang="en-US"/>
        </a:p>
      </dgm:t>
    </dgm:pt>
    <dgm:pt modelId="{BF557B12-329D-4088-B7F1-E69D9A482278}">
      <dgm:prSet/>
      <dgm:spPr/>
      <dgm:t>
        <a:bodyPr/>
        <a:lstStyle/>
        <a:p>
          <a:pPr rtl="0"/>
          <a:r>
            <a:rPr lang="en-US" dirty="0" smtClean="0"/>
            <a:t>signal(synch23);</a:t>
          </a:r>
          <a:endParaRPr lang="en-US" dirty="0"/>
        </a:p>
      </dgm:t>
    </dgm:pt>
    <dgm:pt modelId="{DA7F7438-6817-47A3-971D-89C9A54B6ABD}" type="parTrans" cxnId="{D34A9771-232B-4B3B-8FEC-7DF1A9DF70A9}">
      <dgm:prSet/>
      <dgm:spPr/>
      <dgm:t>
        <a:bodyPr/>
        <a:lstStyle/>
        <a:p>
          <a:endParaRPr lang="en-US"/>
        </a:p>
      </dgm:t>
    </dgm:pt>
    <dgm:pt modelId="{6894DA16-E6F6-43B0-9AE1-6B457AC3DEDE}" type="sibTrans" cxnId="{D34A9771-232B-4B3B-8FEC-7DF1A9DF70A9}">
      <dgm:prSet/>
      <dgm:spPr/>
      <dgm:t>
        <a:bodyPr/>
        <a:lstStyle/>
        <a:p>
          <a:endParaRPr lang="en-US"/>
        </a:p>
      </dgm:t>
    </dgm:pt>
    <dgm:pt modelId="{DB1A5538-E93D-4E4D-8213-BC248A32AA51}">
      <dgm:prSet/>
      <dgm:spPr/>
      <dgm:t>
        <a:bodyPr/>
        <a:lstStyle/>
        <a:p>
          <a:pPr rtl="0"/>
          <a:r>
            <a:rPr lang="en-US" dirty="0" smtClean="0"/>
            <a:t>} } </a:t>
          </a:r>
          <a:endParaRPr lang="en-US" dirty="0"/>
        </a:p>
      </dgm:t>
    </dgm:pt>
    <dgm:pt modelId="{52DE85D8-705F-4909-B3E7-121B78A289C8}" type="parTrans" cxnId="{B55FB3A2-BA25-48A3-BCA9-99594BFC827E}">
      <dgm:prSet/>
      <dgm:spPr/>
      <dgm:t>
        <a:bodyPr/>
        <a:lstStyle/>
        <a:p>
          <a:endParaRPr lang="en-US"/>
        </a:p>
      </dgm:t>
    </dgm:pt>
    <dgm:pt modelId="{6DC00FE0-1ED8-4F2B-8A70-AE6875EAC4B4}" type="sibTrans" cxnId="{B55FB3A2-BA25-48A3-BCA9-99594BFC827E}">
      <dgm:prSet/>
      <dgm:spPr/>
      <dgm:t>
        <a:bodyPr/>
        <a:lstStyle/>
        <a:p>
          <a:endParaRPr lang="en-US"/>
        </a:p>
      </dgm:t>
    </dgm:pt>
    <dgm:pt modelId="{9051D610-BA9A-4B5F-AE61-04C73F1A5C05}">
      <dgm:prSet/>
      <dgm:spPr/>
      <dgm:t>
        <a:bodyPr/>
        <a:lstStyle/>
        <a:p>
          <a:pPr rtl="0"/>
          <a:r>
            <a:rPr lang="en-US" dirty="0" smtClean="0"/>
            <a:t>void proc3() </a:t>
          </a:r>
          <a:endParaRPr lang="en-US" dirty="0"/>
        </a:p>
      </dgm:t>
    </dgm:pt>
    <dgm:pt modelId="{EACD1170-AA93-4AE9-A1DC-2CAFA8DAEFC6}" type="parTrans" cxnId="{FADB8423-66B5-4A37-9C6A-CF4D5C6836A5}">
      <dgm:prSet/>
      <dgm:spPr/>
      <dgm:t>
        <a:bodyPr/>
        <a:lstStyle/>
        <a:p>
          <a:endParaRPr lang="en-US"/>
        </a:p>
      </dgm:t>
    </dgm:pt>
    <dgm:pt modelId="{42719818-BD76-47FF-A687-8B5FC50F77E2}" type="sibTrans" cxnId="{FADB8423-66B5-4A37-9C6A-CF4D5C6836A5}">
      <dgm:prSet/>
      <dgm:spPr/>
      <dgm:t>
        <a:bodyPr/>
        <a:lstStyle/>
        <a:p>
          <a:endParaRPr lang="en-US"/>
        </a:p>
      </dgm:t>
    </dgm:pt>
    <dgm:pt modelId="{033BF453-8968-4139-9F9C-26BE9855225D}">
      <dgm:prSet/>
      <dgm:spPr/>
      <dgm:t>
        <a:bodyPr/>
        <a:lstStyle/>
        <a:p>
          <a:pPr rtl="0"/>
          <a:r>
            <a:rPr lang="en-US" dirty="0" smtClean="0"/>
            <a:t>{ </a:t>
          </a:r>
          <a:endParaRPr lang="en-US" dirty="0"/>
        </a:p>
      </dgm:t>
    </dgm:pt>
    <dgm:pt modelId="{000A8327-FAC8-4E7E-9E13-AA98D40A37BC}" type="parTrans" cxnId="{FB9B08F7-6D73-45A2-A12C-B8121FCA34BF}">
      <dgm:prSet/>
      <dgm:spPr/>
      <dgm:t>
        <a:bodyPr/>
        <a:lstStyle/>
        <a:p>
          <a:endParaRPr lang="en-US"/>
        </a:p>
      </dgm:t>
    </dgm:pt>
    <dgm:pt modelId="{4A87171F-6694-41EF-AF6E-B966D5D1FB15}" type="sibTrans" cxnId="{FB9B08F7-6D73-45A2-A12C-B8121FCA34BF}">
      <dgm:prSet/>
      <dgm:spPr/>
      <dgm:t>
        <a:bodyPr/>
        <a:lstStyle/>
        <a:p>
          <a:endParaRPr lang="en-US"/>
        </a:p>
      </dgm:t>
    </dgm:pt>
    <dgm:pt modelId="{2BC4F90A-E7AD-4263-A9A1-6D90BED6EBAD}">
      <dgm:prSet/>
      <dgm:spPr/>
      <dgm:t>
        <a:bodyPr/>
        <a:lstStyle/>
        <a:p>
          <a:pPr rtl="0"/>
          <a:r>
            <a:rPr lang="en-US" dirty="0" smtClean="0"/>
            <a:t>while (1) {</a:t>
          </a:r>
          <a:endParaRPr lang="en-US" dirty="0"/>
        </a:p>
      </dgm:t>
    </dgm:pt>
    <dgm:pt modelId="{7615427A-0090-4188-86ED-98F435614804}" type="parTrans" cxnId="{66F2BA85-88FD-4202-87AA-F6693786E9F5}">
      <dgm:prSet/>
      <dgm:spPr/>
      <dgm:t>
        <a:bodyPr/>
        <a:lstStyle/>
        <a:p>
          <a:endParaRPr lang="en-US"/>
        </a:p>
      </dgm:t>
    </dgm:pt>
    <dgm:pt modelId="{2CAA2FAC-423D-438A-AC95-A65E813A0E6A}" type="sibTrans" cxnId="{66F2BA85-88FD-4202-87AA-F6693786E9F5}">
      <dgm:prSet/>
      <dgm:spPr/>
      <dgm:t>
        <a:bodyPr/>
        <a:lstStyle/>
        <a:p>
          <a:endParaRPr lang="en-US"/>
        </a:p>
      </dgm:t>
    </dgm:pt>
    <dgm:pt modelId="{F930B1A2-F3CC-4A9A-BCD6-775CA7A60CCE}">
      <dgm:prSet/>
      <dgm:spPr/>
      <dgm:t>
        <a:bodyPr/>
        <a:lstStyle/>
        <a:p>
          <a:pPr rtl="0"/>
          <a:r>
            <a:rPr lang="en-US" dirty="0" smtClean="0"/>
            <a:t>sleep(rand()%10); </a:t>
          </a:r>
          <a:endParaRPr lang="en-US" dirty="0"/>
        </a:p>
      </dgm:t>
    </dgm:pt>
    <dgm:pt modelId="{848F1089-ADDA-4190-87DE-07621AF0FC62}" type="parTrans" cxnId="{56820FA8-8355-437D-988A-8F0B283B5F0A}">
      <dgm:prSet/>
      <dgm:spPr/>
      <dgm:t>
        <a:bodyPr/>
        <a:lstStyle/>
        <a:p>
          <a:endParaRPr lang="en-US"/>
        </a:p>
      </dgm:t>
    </dgm:pt>
    <dgm:pt modelId="{0E07E778-4638-4B39-8D97-A5768EBC399A}" type="sibTrans" cxnId="{56820FA8-8355-437D-988A-8F0B283B5F0A}">
      <dgm:prSet/>
      <dgm:spPr/>
      <dgm:t>
        <a:bodyPr/>
        <a:lstStyle/>
        <a:p>
          <a:endParaRPr lang="en-US"/>
        </a:p>
      </dgm:t>
    </dgm:pt>
    <dgm:pt modelId="{DFC83D18-B5B0-4428-A3DC-0C9F0925AB37}">
      <dgm:prSet/>
      <dgm:spPr/>
      <dgm:t>
        <a:bodyPr/>
        <a:lstStyle/>
        <a:p>
          <a:pPr rtl="0"/>
          <a:r>
            <a:rPr lang="en-US" dirty="0" smtClean="0"/>
            <a:t>wait(synch23);</a:t>
          </a:r>
          <a:endParaRPr lang="en-US" dirty="0"/>
        </a:p>
      </dgm:t>
    </dgm:pt>
    <dgm:pt modelId="{6299FAF2-6F0D-4F68-B5E6-CA34FBE143C0}" type="parTrans" cxnId="{1140B182-9A17-4F13-AA69-82782003D9CC}">
      <dgm:prSet/>
      <dgm:spPr/>
      <dgm:t>
        <a:bodyPr/>
        <a:lstStyle/>
        <a:p>
          <a:endParaRPr lang="en-US"/>
        </a:p>
      </dgm:t>
    </dgm:pt>
    <dgm:pt modelId="{F0D336EA-7CCE-40FE-80CC-9BD1D7A8D788}" type="sibTrans" cxnId="{1140B182-9A17-4F13-AA69-82782003D9CC}">
      <dgm:prSet/>
      <dgm:spPr/>
      <dgm:t>
        <a:bodyPr/>
        <a:lstStyle/>
        <a:p>
          <a:endParaRPr lang="en-US"/>
        </a:p>
      </dgm:t>
    </dgm:pt>
    <dgm:pt modelId="{9065D9E1-5F9B-4C67-A705-3C4664AF55B2}">
      <dgm:prSet/>
      <dgm:spPr/>
      <dgm:t>
        <a:bodyPr/>
        <a:lstStyle/>
        <a:p>
          <a:pPr rtl="0"/>
          <a:r>
            <a:rPr lang="en-US" dirty="0" smtClean="0"/>
            <a:t>counter++;</a:t>
          </a:r>
          <a:endParaRPr lang="en-US" dirty="0"/>
        </a:p>
      </dgm:t>
    </dgm:pt>
    <dgm:pt modelId="{5345A9E1-4A6A-41A1-AA8F-F8DAE665DE28}" type="parTrans" cxnId="{532569F9-F8A9-4665-ADEA-A795781E88FE}">
      <dgm:prSet/>
      <dgm:spPr/>
      <dgm:t>
        <a:bodyPr/>
        <a:lstStyle/>
        <a:p>
          <a:endParaRPr lang="en-US"/>
        </a:p>
      </dgm:t>
    </dgm:pt>
    <dgm:pt modelId="{5E2FE840-DD01-4FB7-A887-37D668AD32C9}" type="sibTrans" cxnId="{532569F9-F8A9-4665-ADEA-A795781E88FE}">
      <dgm:prSet/>
      <dgm:spPr/>
      <dgm:t>
        <a:bodyPr/>
        <a:lstStyle/>
        <a:p>
          <a:endParaRPr lang="en-US"/>
        </a:p>
      </dgm:t>
    </dgm:pt>
    <dgm:pt modelId="{02BC3B2A-8BC9-4720-AEBB-9C338199B227}">
      <dgm:prSet/>
      <dgm:spPr/>
      <dgm:t>
        <a:bodyPr/>
        <a:lstStyle/>
        <a:p>
          <a:pPr rtl="0"/>
          <a:r>
            <a:rPr lang="en-US" dirty="0" smtClean="0"/>
            <a:t>signal(synch31); } }</a:t>
          </a:r>
          <a:endParaRPr lang="en-US" dirty="0"/>
        </a:p>
      </dgm:t>
    </dgm:pt>
    <dgm:pt modelId="{531FBC6D-4637-49BE-9127-838298F9D76D}" type="parTrans" cxnId="{34629D24-B9BF-49E9-B703-16F946A906AD}">
      <dgm:prSet/>
      <dgm:spPr/>
      <dgm:t>
        <a:bodyPr/>
        <a:lstStyle/>
        <a:p>
          <a:endParaRPr lang="en-US"/>
        </a:p>
      </dgm:t>
    </dgm:pt>
    <dgm:pt modelId="{99484C13-43C7-4EB4-9EA1-E85D220D7CB1}" type="sibTrans" cxnId="{34629D24-B9BF-49E9-B703-16F946A906AD}">
      <dgm:prSet/>
      <dgm:spPr/>
      <dgm:t>
        <a:bodyPr/>
        <a:lstStyle/>
        <a:p>
          <a:endParaRPr lang="en-US"/>
        </a:p>
      </dgm:t>
    </dgm:pt>
    <dgm:pt modelId="{61C14B56-CAB6-4547-9B0E-B62E8D5ACC11}" type="pres">
      <dgm:prSet presAssocID="{7E1FAE00-53DB-4708-8CC9-6103A73239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5555B5-CBE0-41A4-9BCA-FD9E811A55B1}" type="pres">
      <dgm:prSet presAssocID="{7E1FAE00-53DB-4708-8CC9-6103A73239D8}" presName="fgShape" presStyleLbl="fgShp" presStyleIdx="0" presStyleCnt="1"/>
      <dgm:spPr/>
    </dgm:pt>
    <dgm:pt modelId="{D5336713-8278-4576-8F71-BB86A1FA73F1}" type="pres">
      <dgm:prSet presAssocID="{7E1FAE00-53DB-4708-8CC9-6103A73239D8}" presName="linComp" presStyleCnt="0"/>
      <dgm:spPr/>
    </dgm:pt>
    <dgm:pt modelId="{5C0F41A6-0072-4714-BB36-2AA54199003D}" type="pres">
      <dgm:prSet presAssocID="{12289E71-8767-4F48-B35D-A68CE32F078B}" presName="compNode" presStyleCnt="0"/>
      <dgm:spPr/>
    </dgm:pt>
    <dgm:pt modelId="{1E9C469C-35C9-4C3B-A888-2C97F8DC39DC}" type="pres">
      <dgm:prSet presAssocID="{12289E71-8767-4F48-B35D-A68CE32F078B}" presName="bkgdShape" presStyleLbl="node1" presStyleIdx="0" presStyleCnt="3"/>
      <dgm:spPr/>
      <dgm:t>
        <a:bodyPr/>
        <a:lstStyle/>
        <a:p>
          <a:endParaRPr lang="en-US"/>
        </a:p>
      </dgm:t>
    </dgm:pt>
    <dgm:pt modelId="{2B7B0D82-0A34-45A5-B8E4-9DCC60CD06C0}" type="pres">
      <dgm:prSet presAssocID="{12289E71-8767-4F48-B35D-A68CE32F078B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7E7E0A-7D84-489E-B9D6-13102A6F0649}" type="pres">
      <dgm:prSet presAssocID="{12289E71-8767-4F48-B35D-A68CE32F078B}" presName="invisiNode" presStyleLbl="node1" presStyleIdx="0" presStyleCnt="3"/>
      <dgm:spPr/>
    </dgm:pt>
    <dgm:pt modelId="{569C521C-2CEF-45FC-B774-DA569E39424A}" type="pres">
      <dgm:prSet presAssocID="{12289E71-8767-4F48-B35D-A68CE32F078B}" presName="imagNode" presStyleLbl="fgImgPlace1" presStyleIdx="0" presStyleCnt="3"/>
      <dgm:spPr/>
    </dgm:pt>
    <dgm:pt modelId="{53DA10FE-C9E7-408E-A34F-BFB6D1D997DF}" type="pres">
      <dgm:prSet presAssocID="{ED74BECD-2F8F-4D5E-A722-EAC74974D0BC}" presName="sibTrans" presStyleLbl="sibTrans2D1" presStyleIdx="0" presStyleCnt="0"/>
      <dgm:spPr/>
      <dgm:t>
        <a:bodyPr/>
        <a:lstStyle/>
        <a:p>
          <a:endParaRPr lang="en-US"/>
        </a:p>
      </dgm:t>
    </dgm:pt>
    <dgm:pt modelId="{B794A26C-42FF-416A-A34B-4FE898437C7E}" type="pres">
      <dgm:prSet presAssocID="{782BB157-BAD3-4FB6-9D5C-BF0ED1691F63}" presName="compNode" presStyleCnt="0"/>
      <dgm:spPr/>
    </dgm:pt>
    <dgm:pt modelId="{B72965BC-2EA8-49C3-9B96-582B5D19ED4B}" type="pres">
      <dgm:prSet presAssocID="{782BB157-BAD3-4FB6-9D5C-BF0ED1691F63}" presName="bkgdShape" presStyleLbl="node1" presStyleIdx="1" presStyleCnt="3"/>
      <dgm:spPr/>
      <dgm:t>
        <a:bodyPr/>
        <a:lstStyle/>
        <a:p>
          <a:endParaRPr lang="en-US"/>
        </a:p>
      </dgm:t>
    </dgm:pt>
    <dgm:pt modelId="{94AF2B5A-A338-4B89-9181-0865FE379E5C}" type="pres">
      <dgm:prSet presAssocID="{782BB157-BAD3-4FB6-9D5C-BF0ED1691F63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270FF8-FEBE-424D-8137-1591B5755402}" type="pres">
      <dgm:prSet presAssocID="{782BB157-BAD3-4FB6-9D5C-BF0ED1691F63}" presName="invisiNode" presStyleLbl="node1" presStyleIdx="1" presStyleCnt="3"/>
      <dgm:spPr/>
    </dgm:pt>
    <dgm:pt modelId="{F3546FB4-6AF2-4C73-8076-D2073091CDF9}" type="pres">
      <dgm:prSet presAssocID="{782BB157-BAD3-4FB6-9D5C-BF0ED1691F63}" presName="imagNode" presStyleLbl="fgImgPlace1" presStyleIdx="1" presStyleCnt="3"/>
      <dgm:spPr/>
    </dgm:pt>
    <dgm:pt modelId="{726162B2-1D5E-42FA-838A-A9B404695935}" type="pres">
      <dgm:prSet presAssocID="{D9A8382C-6F8A-4153-80EE-986AFD87B20E}" presName="sibTrans" presStyleLbl="sibTrans2D1" presStyleIdx="0" presStyleCnt="0"/>
      <dgm:spPr/>
      <dgm:t>
        <a:bodyPr/>
        <a:lstStyle/>
        <a:p>
          <a:endParaRPr lang="en-US"/>
        </a:p>
      </dgm:t>
    </dgm:pt>
    <dgm:pt modelId="{FF6AA9A3-981B-4B98-BDA7-35FEE5AC600F}" type="pres">
      <dgm:prSet presAssocID="{9051D610-BA9A-4B5F-AE61-04C73F1A5C05}" presName="compNode" presStyleCnt="0"/>
      <dgm:spPr/>
    </dgm:pt>
    <dgm:pt modelId="{9BACCB4D-9AB8-4228-93B8-2BC6595B8873}" type="pres">
      <dgm:prSet presAssocID="{9051D610-BA9A-4B5F-AE61-04C73F1A5C05}" presName="bkgdShape" presStyleLbl="node1" presStyleIdx="2" presStyleCnt="3"/>
      <dgm:spPr/>
      <dgm:t>
        <a:bodyPr/>
        <a:lstStyle/>
        <a:p>
          <a:endParaRPr lang="en-US"/>
        </a:p>
      </dgm:t>
    </dgm:pt>
    <dgm:pt modelId="{4F3101DE-68B5-4B28-9F8A-7E7E84EAC49F}" type="pres">
      <dgm:prSet presAssocID="{9051D610-BA9A-4B5F-AE61-04C73F1A5C05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501863-C76D-4648-9993-280957BEA263}" type="pres">
      <dgm:prSet presAssocID="{9051D610-BA9A-4B5F-AE61-04C73F1A5C05}" presName="invisiNode" presStyleLbl="node1" presStyleIdx="2" presStyleCnt="3"/>
      <dgm:spPr/>
    </dgm:pt>
    <dgm:pt modelId="{EBE78BB9-1AF3-44CA-88FF-58091284B4FF}" type="pres">
      <dgm:prSet presAssocID="{9051D610-BA9A-4B5F-AE61-04C73F1A5C05}" presName="imagNode" presStyleLbl="fgImgPlace1" presStyleIdx="2" presStyleCnt="3"/>
      <dgm:spPr/>
    </dgm:pt>
  </dgm:ptLst>
  <dgm:cxnLst>
    <dgm:cxn modelId="{6660369E-A020-4B65-A680-18D4134838AD}" srcId="{782BB157-BAD3-4FB6-9D5C-BF0ED1691F63}" destId="{21627263-8DAD-41B7-90F6-9A04FE604353}" srcOrd="2" destOrd="0" parTransId="{B696B042-132E-43C6-87FE-21167DA75038}" sibTransId="{95D47D67-5824-409C-985B-2346DF90A988}"/>
    <dgm:cxn modelId="{62BC24FA-65A4-40D9-B54D-08ADC95EB5BB}" srcId="{782BB157-BAD3-4FB6-9D5C-BF0ED1691F63}" destId="{3A412592-9190-4CE5-A01A-E6C9E87989D0}" srcOrd="3" destOrd="0" parTransId="{B8E9D3F4-B28C-44DB-A2F2-5BC8B41BCFA5}" sibTransId="{586C4B51-C3D4-426A-98EB-930212261EDC}"/>
    <dgm:cxn modelId="{B1BFDC2A-82ED-434C-A4EF-BB0B295ED2BE}" srcId="{782BB157-BAD3-4FB6-9D5C-BF0ED1691F63}" destId="{5308FC03-61F1-46E4-A2B1-7F6D0CA45594}" srcOrd="1" destOrd="0" parTransId="{7293BFD2-4446-4AB4-B572-BC123B6D9046}" sibTransId="{4315F041-24EF-4CFF-AAD0-57B183F5CCF7}"/>
    <dgm:cxn modelId="{D84CA04C-4C4E-4FA1-AB3A-1549D546CCDB}" type="presOf" srcId="{02BC3B2A-8BC9-4720-AEBB-9C338199B227}" destId="{4F3101DE-68B5-4B28-9F8A-7E7E84EAC49F}" srcOrd="1" destOrd="6" presId="urn:microsoft.com/office/officeart/2005/8/layout/hList7#1"/>
    <dgm:cxn modelId="{76429C97-A5B7-4BC3-9C32-66571CF39315}" type="presOf" srcId="{FD3DD1B7-FD46-4FF2-AB36-A285514810D1}" destId="{1E9C469C-35C9-4C3B-A888-2C97F8DC39DC}" srcOrd="0" destOrd="6" presId="urn:microsoft.com/office/officeart/2005/8/layout/hList7#1"/>
    <dgm:cxn modelId="{FADB8423-66B5-4A37-9C6A-CF4D5C6836A5}" srcId="{7E1FAE00-53DB-4708-8CC9-6103A73239D8}" destId="{9051D610-BA9A-4B5F-AE61-04C73F1A5C05}" srcOrd="2" destOrd="0" parTransId="{EACD1170-AA93-4AE9-A1DC-2CAFA8DAEFC6}" sibTransId="{42719818-BD76-47FF-A687-8B5FC50F77E2}"/>
    <dgm:cxn modelId="{2CE28CBE-22FD-4155-A52F-6C85DA9E6F66}" type="presOf" srcId="{12289E71-8767-4F48-B35D-A68CE32F078B}" destId="{1E9C469C-35C9-4C3B-A888-2C97F8DC39DC}" srcOrd="0" destOrd="0" presId="urn:microsoft.com/office/officeart/2005/8/layout/hList7#1"/>
    <dgm:cxn modelId="{C94BDA28-2AEB-4ED5-9650-D1967A598516}" type="presOf" srcId="{BF557B12-329D-4088-B7F1-E69D9A482278}" destId="{B72965BC-2EA8-49C3-9B96-582B5D19ED4B}" srcOrd="0" destOrd="6" presId="urn:microsoft.com/office/officeart/2005/8/layout/hList7#1"/>
    <dgm:cxn modelId="{1E775E1C-7920-4FD7-90EC-B6693C96F450}" type="presOf" srcId="{033BF453-8968-4139-9F9C-26BE9855225D}" destId="{9BACCB4D-9AB8-4228-93B8-2BC6595B8873}" srcOrd="0" destOrd="1" presId="urn:microsoft.com/office/officeart/2005/8/layout/hList7#1"/>
    <dgm:cxn modelId="{DA07AA56-EDD3-4172-8F37-EF314A01290D}" type="presOf" srcId="{1821B2C8-8C6F-4944-8284-E6FA8EC90E30}" destId="{2B7B0D82-0A34-45A5-B8E4-9DCC60CD06C0}" srcOrd="1" destOrd="3" presId="urn:microsoft.com/office/officeart/2005/8/layout/hList7#1"/>
    <dgm:cxn modelId="{1C0685CB-9DB4-439F-9911-8D3FEF20E948}" type="presOf" srcId="{398A6C00-CDBA-4DCC-AB3B-5207B3C2CFAF}" destId="{1E9C469C-35C9-4C3B-A888-2C97F8DC39DC}" srcOrd="0" destOrd="5" presId="urn:microsoft.com/office/officeart/2005/8/layout/hList7#1"/>
    <dgm:cxn modelId="{E9239047-F03D-4A63-BB07-F67A5452FD59}" srcId="{12289E71-8767-4F48-B35D-A68CE32F078B}" destId="{3C88D11D-BAA4-4DD6-B9C4-597F1BED5EE9}" srcOrd="6" destOrd="0" parTransId="{C9F3FFCC-9B78-4BC2-9CA7-169ACED0D1F4}" sibTransId="{4546B597-AE51-4BBB-B862-C2C88944B85B}"/>
    <dgm:cxn modelId="{C125FFC7-1915-47FC-BF92-ED5164851E83}" type="presOf" srcId="{9065D9E1-5F9B-4C67-A705-3C4664AF55B2}" destId="{4F3101DE-68B5-4B28-9F8A-7E7E84EAC49F}" srcOrd="1" destOrd="5" presId="urn:microsoft.com/office/officeart/2005/8/layout/hList7#1"/>
    <dgm:cxn modelId="{35E5D17C-5697-4F5D-B236-D55EA705BE9F}" srcId="{12289E71-8767-4F48-B35D-A68CE32F078B}" destId="{1821B2C8-8C6F-4944-8284-E6FA8EC90E30}" srcOrd="2" destOrd="0" parTransId="{B81C8D02-8DA9-4DB6-810C-FE80D5966B93}" sibTransId="{4A1AAC71-B253-4E5C-8E8E-38C67FE3DA3E}"/>
    <dgm:cxn modelId="{F921E6C8-5CF2-4942-A64D-200271EC44FA}" type="presOf" srcId="{3C88D11D-BAA4-4DD6-B9C4-597F1BED5EE9}" destId="{1E9C469C-35C9-4C3B-A888-2C97F8DC39DC}" srcOrd="0" destOrd="7" presId="urn:microsoft.com/office/officeart/2005/8/layout/hList7#1"/>
    <dgm:cxn modelId="{FB9B08F7-6D73-45A2-A12C-B8121FCA34BF}" srcId="{9051D610-BA9A-4B5F-AE61-04C73F1A5C05}" destId="{033BF453-8968-4139-9F9C-26BE9855225D}" srcOrd="0" destOrd="0" parTransId="{000A8327-FAC8-4E7E-9E13-AA98D40A37BC}" sibTransId="{4A87171F-6694-41EF-AF6E-B966D5D1FB15}"/>
    <dgm:cxn modelId="{C959F806-6F60-412B-9873-0644AE9AC0BE}" type="presOf" srcId="{782BB157-BAD3-4FB6-9D5C-BF0ED1691F63}" destId="{94AF2B5A-A338-4B89-9181-0865FE379E5C}" srcOrd="1" destOrd="0" presId="urn:microsoft.com/office/officeart/2005/8/layout/hList7#1"/>
    <dgm:cxn modelId="{86641A1B-217C-452C-9346-802A86AEC648}" type="presOf" srcId="{3A412592-9190-4CE5-A01A-E6C9E87989D0}" destId="{94AF2B5A-A338-4B89-9181-0865FE379E5C}" srcOrd="1" destOrd="4" presId="urn:microsoft.com/office/officeart/2005/8/layout/hList7#1"/>
    <dgm:cxn modelId="{786FFD39-9627-48DA-A9AE-53B4C411A716}" type="presOf" srcId="{954F0276-FEB2-4EAA-9586-EE35F22A86C8}" destId="{94AF2B5A-A338-4B89-9181-0865FE379E5C}" srcOrd="1" destOrd="5" presId="urn:microsoft.com/office/officeart/2005/8/layout/hList7#1"/>
    <dgm:cxn modelId="{34629D24-B9BF-49E9-B703-16F946A906AD}" srcId="{9051D610-BA9A-4B5F-AE61-04C73F1A5C05}" destId="{02BC3B2A-8BC9-4720-AEBB-9C338199B227}" srcOrd="5" destOrd="0" parTransId="{531FBC6D-4637-49BE-9127-838298F9D76D}" sibTransId="{99484C13-43C7-4EB4-9EA1-E85D220D7CB1}"/>
    <dgm:cxn modelId="{329B2F32-F57A-466C-9FB6-FE0DE28A44DF}" type="presOf" srcId="{DFC83D18-B5B0-4428-A3DC-0C9F0925AB37}" destId="{9BACCB4D-9AB8-4228-93B8-2BC6595B8873}" srcOrd="0" destOrd="4" presId="urn:microsoft.com/office/officeart/2005/8/layout/hList7#1"/>
    <dgm:cxn modelId="{39B6C739-BBFE-4041-B092-0952DA80A733}" type="presOf" srcId="{5308FC03-61F1-46E4-A2B1-7F6D0CA45594}" destId="{94AF2B5A-A338-4B89-9181-0865FE379E5C}" srcOrd="1" destOrd="2" presId="urn:microsoft.com/office/officeart/2005/8/layout/hList7#1"/>
    <dgm:cxn modelId="{ACC529EF-212E-428B-93D3-AC56D1C797D7}" type="presOf" srcId="{9065D9E1-5F9B-4C67-A705-3C4664AF55B2}" destId="{9BACCB4D-9AB8-4228-93B8-2BC6595B8873}" srcOrd="0" destOrd="5" presId="urn:microsoft.com/office/officeart/2005/8/layout/hList7#1"/>
    <dgm:cxn modelId="{B55FB3A2-BA25-48A3-BCA9-99594BFC827E}" srcId="{782BB157-BAD3-4FB6-9D5C-BF0ED1691F63}" destId="{DB1A5538-E93D-4E4D-8213-BC248A32AA51}" srcOrd="6" destOrd="0" parTransId="{52DE85D8-705F-4909-B3E7-121B78A289C8}" sibTransId="{6DC00FE0-1ED8-4F2B-8A70-AE6875EAC4B4}"/>
    <dgm:cxn modelId="{E34E7D73-DC52-409F-AA88-E0301553F552}" srcId="{12289E71-8767-4F48-B35D-A68CE32F078B}" destId="{178E8BFE-1A0C-43C2-AF9A-1BC7A1372DAE}" srcOrd="3" destOrd="0" parTransId="{7C2A7979-2483-4C11-A489-D355ABB34A0B}" sibTransId="{EB6EEF25-0880-4EBE-A54A-164C01650BB7}"/>
    <dgm:cxn modelId="{D34A9771-232B-4B3B-8FEC-7DF1A9DF70A9}" srcId="{782BB157-BAD3-4FB6-9D5C-BF0ED1691F63}" destId="{BF557B12-329D-4088-B7F1-E69D9A482278}" srcOrd="5" destOrd="0" parTransId="{DA7F7438-6817-47A3-971D-89C9A54B6ABD}" sibTransId="{6894DA16-E6F6-43B0-9AE1-6B457AC3DEDE}"/>
    <dgm:cxn modelId="{559C6A78-A789-4DBA-A93D-3061297C4E25}" type="presOf" srcId="{7360273C-BCF1-47D7-85B6-DC89DB82DE2B}" destId="{2B7B0D82-0A34-45A5-B8E4-9DCC60CD06C0}" srcOrd="1" destOrd="1" presId="urn:microsoft.com/office/officeart/2005/8/layout/hList7#1"/>
    <dgm:cxn modelId="{B46A4CF3-1B6D-45C4-857E-375C2465BCAD}" type="presOf" srcId="{F930B1A2-F3CC-4A9A-BCD6-775CA7A60CCE}" destId="{4F3101DE-68B5-4B28-9F8A-7E7E84EAC49F}" srcOrd="1" destOrd="3" presId="urn:microsoft.com/office/officeart/2005/8/layout/hList7#1"/>
    <dgm:cxn modelId="{71D70D43-48A6-4546-A92D-EEAF458A7D9B}" srcId="{782BB157-BAD3-4FB6-9D5C-BF0ED1691F63}" destId="{A18A2C06-CF58-4BEB-961F-2BC02E8014E4}" srcOrd="0" destOrd="0" parTransId="{55D6783F-B1F9-44E1-81D1-CF318879000E}" sibTransId="{E9FCBE49-A316-4868-8D2B-FD92B1137976}"/>
    <dgm:cxn modelId="{27B80F2D-A24A-4EAC-9B48-8BBBF751BBF2}" type="presOf" srcId="{2BC4F90A-E7AD-4263-A9A1-6D90BED6EBAD}" destId="{9BACCB4D-9AB8-4228-93B8-2BC6595B8873}" srcOrd="0" destOrd="2" presId="urn:microsoft.com/office/officeart/2005/8/layout/hList7#1"/>
    <dgm:cxn modelId="{24DA67E8-B2F5-4309-BB4A-717ADEE7D2C9}" type="presOf" srcId="{1821B2C8-8C6F-4944-8284-E6FA8EC90E30}" destId="{1E9C469C-35C9-4C3B-A888-2C97F8DC39DC}" srcOrd="0" destOrd="3" presId="urn:microsoft.com/office/officeart/2005/8/layout/hList7#1"/>
    <dgm:cxn modelId="{CB6190FE-6E35-49D8-9055-1B5206AAEF69}" type="presOf" srcId="{782BB157-BAD3-4FB6-9D5C-BF0ED1691F63}" destId="{B72965BC-2EA8-49C3-9B96-582B5D19ED4B}" srcOrd="0" destOrd="0" presId="urn:microsoft.com/office/officeart/2005/8/layout/hList7#1"/>
    <dgm:cxn modelId="{36455A29-456D-4945-AC51-0EFCC74A30C4}" type="presOf" srcId="{7E1FAE00-53DB-4708-8CC9-6103A73239D8}" destId="{61C14B56-CAB6-4547-9B0E-B62E8D5ACC11}" srcOrd="0" destOrd="0" presId="urn:microsoft.com/office/officeart/2005/8/layout/hList7#1"/>
    <dgm:cxn modelId="{F1BCE0B6-F8CB-490B-A74A-19320F1438CF}" type="presOf" srcId="{DFC83D18-B5B0-4428-A3DC-0C9F0925AB37}" destId="{4F3101DE-68B5-4B28-9F8A-7E7E84EAC49F}" srcOrd="1" destOrd="4" presId="urn:microsoft.com/office/officeart/2005/8/layout/hList7#1"/>
    <dgm:cxn modelId="{8CBDF246-2D7D-4A4D-9368-580C81C6CA24}" type="presOf" srcId="{3A412592-9190-4CE5-A01A-E6C9E87989D0}" destId="{B72965BC-2EA8-49C3-9B96-582B5D19ED4B}" srcOrd="0" destOrd="4" presId="urn:microsoft.com/office/officeart/2005/8/layout/hList7#1"/>
    <dgm:cxn modelId="{F27D2A59-9E25-40A4-B36F-787C04437974}" type="presOf" srcId="{12289E71-8767-4F48-B35D-A68CE32F078B}" destId="{2B7B0D82-0A34-45A5-B8E4-9DCC60CD06C0}" srcOrd="1" destOrd="0" presId="urn:microsoft.com/office/officeart/2005/8/layout/hList7#1"/>
    <dgm:cxn modelId="{56820FA8-8355-437D-988A-8F0B283B5F0A}" srcId="{9051D610-BA9A-4B5F-AE61-04C73F1A5C05}" destId="{F930B1A2-F3CC-4A9A-BCD6-775CA7A60CCE}" srcOrd="2" destOrd="0" parTransId="{848F1089-ADDA-4190-87DE-07621AF0FC62}" sibTransId="{0E07E778-4638-4B39-8D97-A5768EBC399A}"/>
    <dgm:cxn modelId="{E42809C0-E212-4A1C-9B1D-66F059E1DE6A}" srcId="{12289E71-8767-4F48-B35D-A68CE32F078B}" destId="{398A6C00-CDBA-4DCC-AB3B-5207B3C2CFAF}" srcOrd="4" destOrd="0" parTransId="{62A9D5C3-F25A-4A4E-982D-BDB6CB619AA5}" sibTransId="{9E1E40BC-A88C-4F59-8F42-142EE70126AD}"/>
    <dgm:cxn modelId="{7E625FB7-0396-4F62-A400-D8DDFCC0F8CA}" type="presOf" srcId="{21627263-8DAD-41B7-90F6-9A04FE604353}" destId="{B72965BC-2EA8-49C3-9B96-582B5D19ED4B}" srcOrd="0" destOrd="3" presId="urn:microsoft.com/office/officeart/2005/8/layout/hList7#1"/>
    <dgm:cxn modelId="{E9384863-01D8-4A97-83B2-68469BA2ED9A}" type="presOf" srcId="{FD3DD1B7-FD46-4FF2-AB36-A285514810D1}" destId="{2B7B0D82-0A34-45A5-B8E4-9DCC60CD06C0}" srcOrd="1" destOrd="6" presId="urn:microsoft.com/office/officeart/2005/8/layout/hList7#1"/>
    <dgm:cxn modelId="{76AF5933-DB91-4E4D-837D-CBA8571EF9EC}" srcId="{12289E71-8767-4F48-B35D-A68CE32F078B}" destId="{63C18244-5311-44A1-BB1C-DDE1436D7803}" srcOrd="1" destOrd="0" parTransId="{2EBE13C6-14FE-4D21-9CB9-D432C6D8A73F}" sibTransId="{12F5288B-B3D0-4335-BD92-917B0B8C3902}"/>
    <dgm:cxn modelId="{24BDDA47-A056-427D-9C3B-C45757A58FF8}" type="presOf" srcId="{9051D610-BA9A-4B5F-AE61-04C73F1A5C05}" destId="{4F3101DE-68B5-4B28-9F8A-7E7E84EAC49F}" srcOrd="1" destOrd="0" presId="urn:microsoft.com/office/officeart/2005/8/layout/hList7#1"/>
    <dgm:cxn modelId="{C590975B-2E26-4F3A-B492-41343BB5C480}" type="presOf" srcId="{ED74BECD-2F8F-4D5E-A722-EAC74974D0BC}" destId="{53DA10FE-C9E7-408E-A34F-BFB6D1D997DF}" srcOrd="0" destOrd="0" presId="urn:microsoft.com/office/officeart/2005/8/layout/hList7#1"/>
    <dgm:cxn modelId="{5311EE84-32A0-4037-9C47-3BE08F1DF8B7}" type="presOf" srcId="{3C88D11D-BAA4-4DD6-B9C4-597F1BED5EE9}" destId="{2B7B0D82-0A34-45A5-B8E4-9DCC60CD06C0}" srcOrd="1" destOrd="7" presId="urn:microsoft.com/office/officeart/2005/8/layout/hList7#1"/>
    <dgm:cxn modelId="{532569F9-F8A9-4665-ADEA-A795781E88FE}" srcId="{9051D610-BA9A-4B5F-AE61-04C73F1A5C05}" destId="{9065D9E1-5F9B-4C67-A705-3C4664AF55B2}" srcOrd="4" destOrd="0" parTransId="{5345A9E1-4A6A-41A1-AA8F-F8DAE665DE28}" sibTransId="{5E2FE840-DD01-4FB7-A887-37D668AD32C9}"/>
    <dgm:cxn modelId="{048F2C90-7BFA-46DB-A3D3-164E7F60B68A}" type="presOf" srcId="{178E8BFE-1A0C-43C2-AF9A-1BC7A1372DAE}" destId="{2B7B0D82-0A34-45A5-B8E4-9DCC60CD06C0}" srcOrd="1" destOrd="4" presId="urn:microsoft.com/office/officeart/2005/8/layout/hList7#1"/>
    <dgm:cxn modelId="{C24049B1-09C6-4971-BA87-C0057046FEF6}" type="presOf" srcId="{A18A2C06-CF58-4BEB-961F-2BC02E8014E4}" destId="{94AF2B5A-A338-4B89-9181-0865FE379E5C}" srcOrd="1" destOrd="1" presId="urn:microsoft.com/office/officeart/2005/8/layout/hList7#1"/>
    <dgm:cxn modelId="{66F2BA85-88FD-4202-87AA-F6693786E9F5}" srcId="{9051D610-BA9A-4B5F-AE61-04C73F1A5C05}" destId="{2BC4F90A-E7AD-4263-A9A1-6D90BED6EBAD}" srcOrd="1" destOrd="0" parTransId="{7615427A-0090-4188-86ED-98F435614804}" sibTransId="{2CAA2FAC-423D-438A-AC95-A65E813A0E6A}"/>
    <dgm:cxn modelId="{59EA0665-74B6-4D4F-BAE4-5D6D48E784AD}" type="presOf" srcId="{63C18244-5311-44A1-BB1C-DDE1436D7803}" destId="{2B7B0D82-0A34-45A5-B8E4-9DCC60CD06C0}" srcOrd="1" destOrd="2" presId="urn:microsoft.com/office/officeart/2005/8/layout/hList7#1"/>
    <dgm:cxn modelId="{98BE4EF4-6BAB-48C9-A6D6-512C23DFF8BA}" type="presOf" srcId="{02BC3B2A-8BC9-4720-AEBB-9C338199B227}" destId="{9BACCB4D-9AB8-4228-93B8-2BC6595B8873}" srcOrd="0" destOrd="6" presId="urn:microsoft.com/office/officeart/2005/8/layout/hList7#1"/>
    <dgm:cxn modelId="{9F233A31-8D27-43E8-92E7-196A7F19022D}" type="presOf" srcId="{A18A2C06-CF58-4BEB-961F-2BC02E8014E4}" destId="{B72965BC-2EA8-49C3-9B96-582B5D19ED4B}" srcOrd="0" destOrd="1" presId="urn:microsoft.com/office/officeart/2005/8/layout/hList7#1"/>
    <dgm:cxn modelId="{91994AAA-4434-4AF5-B12F-96DE5433CDF0}" type="presOf" srcId="{398A6C00-CDBA-4DCC-AB3B-5207B3C2CFAF}" destId="{2B7B0D82-0A34-45A5-B8E4-9DCC60CD06C0}" srcOrd="1" destOrd="5" presId="urn:microsoft.com/office/officeart/2005/8/layout/hList7#1"/>
    <dgm:cxn modelId="{7AD28D27-705E-41F9-B62E-69BBA03EBB72}" type="presOf" srcId="{7360273C-BCF1-47D7-85B6-DC89DB82DE2B}" destId="{1E9C469C-35C9-4C3B-A888-2C97F8DC39DC}" srcOrd="0" destOrd="1" presId="urn:microsoft.com/office/officeart/2005/8/layout/hList7#1"/>
    <dgm:cxn modelId="{C7AEDC63-94B4-44B0-BC2A-14DB1BFBB28E}" type="presOf" srcId="{BF557B12-329D-4088-B7F1-E69D9A482278}" destId="{94AF2B5A-A338-4B89-9181-0865FE379E5C}" srcOrd="1" destOrd="6" presId="urn:microsoft.com/office/officeart/2005/8/layout/hList7#1"/>
    <dgm:cxn modelId="{612A19BD-7721-4E2F-86BD-A64A63EA828D}" type="presOf" srcId="{DB1A5538-E93D-4E4D-8213-BC248A32AA51}" destId="{B72965BC-2EA8-49C3-9B96-582B5D19ED4B}" srcOrd="0" destOrd="7" presId="urn:microsoft.com/office/officeart/2005/8/layout/hList7#1"/>
    <dgm:cxn modelId="{BB529A30-8461-4631-8E3B-6CC5768938ED}" type="presOf" srcId="{9051D610-BA9A-4B5F-AE61-04C73F1A5C05}" destId="{9BACCB4D-9AB8-4228-93B8-2BC6595B8873}" srcOrd="0" destOrd="0" presId="urn:microsoft.com/office/officeart/2005/8/layout/hList7#1"/>
    <dgm:cxn modelId="{7C948E76-781C-4AAC-AD7D-9DAD51452CC2}" srcId="{782BB157-BAD3-4FB6-9D5C-BF0ED1691F63}" destId="{954F0276-FEB2-4EAA-9586-EE35F22A86C8}" srcOrd="4" destOrd="0" parTransId="{93FF20D4-F69B-43C4-85DA-C4958FDB2C75}" sibTransId="{EBE1AD7D-7D39-42AC-BF1F-216859DC0C8A}"/>
    <dgm:cxn modelId="{1140B182-9A17-4F13-AA69-82782003D9CC}" srcId="{9051D610-BA9A-4B5F-AE61-04C73F1A5C05}" destId="{DFC83D18-B5B0-4428-A3DC-0C9F0925AB37}" srcOrd="3" destOrd="0" parTransId="{6299FAF2-6F0D-4F68-B5E6-CA34FBE143C0}" sibTransId="{F0D336EA-7CCE-40FE-80CC-9BD1D7A8D788}"/>
    <dgm:cxn modelId="{C9B64B5B-35B1-465B-901E-09D47B907F08}" srcId="{7E1FAE00-53DB-4708-8CC9-6103A73239D8}" destId="{782BB157-BAD3-4FB6-9D5C-BF0ED1691F63}" srcOrd="1" destOrd="0" parTransId="{B60385A8-E88B-4B10-8AF6-8BCEAE676659}" sibTransId="{D9A8382C-6F8A-4153-80EE-986AFD87B20E}"/>
    <dgm:cxn modelId="{AE94535D-3C70-410D-A6FC-ED1E0721B3BE}" type="presOf" srcId="{63C18244-5311-44A1-BB1C-DDE1436D7803}" destId="{1E9C469C-35C9-4C3B-A888-2C97F8DC39DC}" srcOrd="0" destOrd="2" presId="urn:microsoft.com/office/officeart/2005/8/layout/hList7#1"/>
    <dgm:cxn modelId="{A4E298BD-77A8-466A-A73F-06812E9F89B9}" type="presOf" srcId="{5308FC03-61F1-46E4-A2B1-7F6D0CA45594}" destId="{B72965BC-2EA8-49C3-9B96-582B5D19ED4B}" srcOrd="0" destOrd="2" presId="urn:microsoft.com/office/officeart/2005/8/layout/hList7#1"/>
    <dgm:cxn modelId="{9539BA53-6B6D-4D13-8EB8-2C050C7BCC22}" type="presOf" srcId="{D9A8382C-6F8A-4153-80EE-986AFD87B20E}" destId="{726162B2-1D5E-42FA-838A-A9B404695935}" srcOrd="0" destOrd="0" presId="urn:microsoft.com/office/officeart/2005/8/layout/hList7#1"/>
    <dgm:cxn modelId="{7556593D-E633-49BB-8EFD-0874C0061473}" type="presOf" srcId="{21627263-8DAD-41B7-90F6-9A04FE604353}" destId="{94AF2B5A-A338-4B89-9181-0865FE379E5C}" srcOrd="1" destOrd="3" presId="urn:microsoft.com/office/officeart/2005/8/layout/hList7#1"/>
    <dgm:cxn modelId="{DD7C9681-9DF7-42CA-90AA-8881FDBDDD35}" type="presOf" srcId="{F930B1A2-F3CC-4A9A-BCD6-775CA7A60CCE}" destId="{9BACCB4D-9AB8-4228-93B8-2BC6595B8873}" srcOrd="0" destOrd="3" presId="urn:microsoft.com/office/officeart/2005/8/layout/hList7#1"/>
    <dgm:cxn modelId="{23AAB7A9-6D13-4207-9DB0-C29DFC538618}" type="presOf" srcId="{033BF453-8968-4139-9F9C-26BE9855225D}" destId="{4F3101DE-68B5-4B28-9F8A-7E7E84EAC49F}" srcOrd="1" destOrd="1" presId="urn:microsoft.com/office/officeart/2005/8/layout/hList7#1"/>
    <dgm:cxn modelId="{B2350CB6-A49E-49BB-A9B0-C9DD4F116A5E}" srcId="{12289E71-8767-4F48-B35D-A68CE32F078B}" destId="{FD3DD1B7-FD46-4FF2-AB36-A285514810D1}" srcOrd="5" destOrd="0" parTransId="{82305146-2789-41FA-AE48-A5099BC00E0C}" sibTransId="{7F3D68CF-647D-4AA6-A6D9-0385308EBCDE}"/>
    <dgm:cxn modelId="{3EBFE552-D225-4F43-B57C-613F548A153D}" type="presOf" srcId="{178E8BFE-1A0C-43C2-AF9A-1BC7A1372DAE}" destId="{1E9C469C-35C9-4C3B-A888-2C97F8DC39DC}" srcOrd="0" destOrd="4" presId="urn:microsoft.com/office/officeart/2005/8/layout/hList7#1"/>
    <dgm:cxn modelId="{38240364-6D8B-4777-9D03-38BAD9BC846F}" type="presOf" srcId="{954F0276-FEB2-4EAA-9586-EE35F22A86C8}" destId="{B72965BC-2EA8-49C3-9B96-582B5D19ED4B}" srcOrd="0" destOrd="5" presId="urn:microsoft.com/office/officeart/2005/8/layout/hList7#1"/>
    <dgm:cxn modelId="{0B4B311F-8283-46FE-99D0-5E46C44EE6DC}" srcId="{7E1FAE00-53DB-4708-8CC9-6103A73239D8}" destId="{12289E71-8767-4F48-B35D-A68CE32F078B}" srcOrd="0" destOrd="0" parTransId="{C565133C-E124-495D-BC24-AB19D1FA62B3}" sibTransId="{ED74BECD-2F8F-4D5E-A722-EAC74974D0BC}"/>
    <dgm:cxn modelId="{A2231861-91AF-4C25-9E4D-7C9992C4FC00}" type="presOf" srcId="{2BC4F90A-E7AD-4263-A9A1-6D90BED6EBAD}" destId="{4F3101DE-68B5-4B28-9F8A-7E7E84EAC49F}" srcOrd="1" destOrd="2" presId="urn:microsoft.com/office/officeart/2005/8/layout/hList7#1"/>
    <dgm:cxn modelId="{855FD737-654F-4E4F-8CE8-C97729F71B32}" srcId="{12289E71-8767-4F48-B35D-A68CE32F078B}" destId="{7360273C-BCF1-47D7-85B6-DC89DB82DE2B}" srcOrd="0" destOrd="0" parTransId="{08CD119B-2516-4220-9670-34D6113616A5}" sibTransId="{1E421A85-4C5D-4598-B023-D22EADB76732}"/>
    <dgm:cxn modelId="{1C0114A4-CDB8-40DF-81AD-8A4C0E908E8A}" type="presOf" srcId="{DB1A5538-E93D-4E4D-8213-BC248A32AA51}" destId="{94AF2B5A-A338-4B89-9181-0865FE379E5C}" srcOrd="1" destOrd="7" presId="urn:microsoft.com/office/officeart/2005/8/layout/hList7#1"/>
    <dgm:cxn modelId="{B9DBAE11-3E11-4A56-9FCF-46AFF0DEE906}" type="presParOf" srcId="{61C14B56-CAB6-4547-9B0E-B62E8D5ACC11}" destId="{6A5555B5-CBE0-41A4-9BCA-FD9E811A55B1}" srcOrd="0" destOrd="0" presId="urn:microsoft.com/office/officeart/2005/8/layout/hList7#1"/>
    <dgm:cxn modelId="{2B4F2AEB-520D-4309-B115-DE4CFBD39266}" type="presParOf" srcId="{61C14B56-CAB6-4547-9B0E-B62E8D5ACC11}" destId="{D5336713-8278-4576-8F71-BB86A1FA73F1}" srcOrd="1" destOrd="0" presId="urn:microsoft.com/office/officeart/2005/8/layout/hList7#1"/>
    <dgm:cxn modelId="{DC83BACE-B873-4C10-BCCA-98743D9BCD61}" type="presParOf" srcId="{D5336713-8278-4576-8F71-BB86A1FA73F1}" destId="{5C0F41A6-0072-4714-BB36-2AA54199003D}" srcOrd="0" destOrd="0" presId="urn:microsoft.com/office/officeart/2005/8/layout/hList7#1"/>
    <dgm:cxn modelId="{03AC3420-67B7-4C44-95FA-7380CDCD297D}" type="presParOf" srcId="{5C0F41A6-0072-4714-BB36-2AA54199003D}" destId="{1E9C469C-35C9-4C3B-A888-2C97F8DC39DC}" srcOrd="0" destOrd="0" presId="urn:microsoft.com/office/officeart/2005/8/layout/hList7#1"/>
    <dgm:cxn modelId="{DA9345C3-6C23-48D0-8BC3-EA7174C425D1}" type="presParOf" srcId="{5C0F41A6-0072-4714-BB36-2AA54199003D}" destId="{2B7B0D82-0A34-45A5-B8E4-9DCC60CD06C0}" srcOrd="1" destOrd="0" presId="urn:microsoft.com/office/officeart/2005/8/layout/hList7#1"/>
    <dgm:cxn modelId="{DB1066E8-D21C-4F28-8D71-5E367ADF9EFA}" type="presParOf" srcId="{5C0F41A6-0072-4714-BB36-2AA54199003D}" destId="{217E7E0A-7D84-489E-B9D6-13102A6F0649}" srcOrd="2" destOrd="0" presId="urn:microsoft.com/office/officeart/2005/8/layout/hList7#1"/>
    <dgm:cxn modelId="{93462DAD-F57C-4C6E-9C4E-2893D581B2C4}" type="presParOf" srcId="{5C0F41A6-0072-4714-BB36-2AA54199003D}" destId="{569C521C-2CEF-45FC-B774-DA569E39424A}" srcOrd="3" destOrd="0" presId="urn:microsoft.com/office/officeart/2005/8/layout/hList7#1"/>
    <dgm:cxn modelId="{E5679A7A-FBED-4C9B-9EED-983E938B991C}" type="presParOf" srcId="{D5336713-8278-4576-8F71-BB86A1FA73F1}" destId="{53DA10FE-C9E7-408E-A34F-BFB6D1D997DF}" srcOrd="1" destOrd="0" presId="urn:microsoft.com/office/officeart/2005/8/layout/hList7#1"/>
    <dgm:cxn modelId="{0F78EBB7-C343-4429-BAAB-E047D145544E}" type="presParOf" srcId="{D5336713-8278-4576-8F71-BB86A1FA73F1}" destId="{B794A26C-42FF-416A-A34B-4FE898437C7E}" srcOrd="2" destOrd="0" presId="urn:microsoft.com/office/officeart/2005/8/layout/hList7#1"/>
    <dgm:cxn modelId="{17D7DCCC-0F1C-4767-B029-B750DFB26051}" type="presParOf" srcId="{B794A26C-42FF-416A-A34B-4FE898437C7E}" destId="{B72965BC-2EA8-49C3-9B96-582B5D19ED4B}" srcOrd="0" destOrd="0" presId="urn:microsoft.com/office/officeart/2005/8/layout/hList7#1"/>
    <dgm:cxn modelId="{D80702EB-E056-4EE4-AD44-014B47CCD22F}" type="presParOf" srcId="{B794A26C-42FF-416A-A34B-4FE898437C7E}" destId="{94AF2B5A-A338-4B89-9181-0865FE379E5C}" srcOrd="1" destOrd="0" presId="urn:microsoft.com/office/officeart/2005/8/layout/hList7#1"/>
    <dgm:cxn modelId="{9E1998CF-3E61-4B12-8751-A6D8E63655C7}" type="presParOf" srcId="{B794A26C-42FF-416A-A34B-4FE898437C7E}" destId="{35270FF8-FEBE-424D-8137-1591B5755402}" srcOrd="2" destOrd="0" presId="urn:microsoft.com/office/officeart/2005/8/layout/hList7#1"/>
    <dgm:cxn modelId="{36AD7B29-F25A-4BB2-984C-C380C97C1280}" type="presParOf" srcId="{B794A26C-42FF-416A-A34B-4FE898437C7E}" destId="{F3546FB4-6AF2-4C73-8076-D2073091CDF9}" srcOrd="3" destOrd="0" presId="urn:microsoft.com/office/officeart/2005/8/layout/hList7#1"/>
    <dgm:cxn modelId="{37ECA29A-96DF-4E16-A317-2CE0E536D3CB}" type="presParOf" srcId="{D5336713-8278-4576-8F71-BB86A1FA73F1}" destId="{726162B2-1D5E-42FA-838A-A9B404695935}" srcOrd="3" destOrd="0" presId="urn:microsoft.com/office/officeart/2005/8/layout/hList7#1"/>
    <dgm:cxn modelId="{FE2DDBF5-C20F-4205-9981-A99AAD673F48}" type="presParOf" srcId="{D5336713-8278-4576-8F71-BB86A1FA73F1}" destId="{FF6AA9A3-981B-4B98-BDA7-35FEE5AC600F}" srcOrd="4" destOrd="0" presId="urn:microsoft.com/office/officeart/2005/8/layout/hList7#1"/>
    <dgm:cxn modelId="{5374F801-80DE-4C5B-B494-335F271FA5F2}" type="presParOf" srcId="{FF6AA9A3-981B-4B98-BDA7-35FEE5AC600F}" destId="{9BACCB4D-9AB8-4228-93B8-2BC6595B8873}" srcOrd="0" destOrd="0" presId="urn:microsoft.com/office/officeart/2005/8/layout/hList7#1"/>
    <dgm:cxn modelId="{821DCB9F-3FE9-468C-AEC6-4EFC2E7FD4B9}" type="presParOf" srcId="{FF6AA9A3-981B-4B98-BDA7-35FEE5AC600F}" destId="{4F3101DE-68B5-4B28-9F8A-7E7E84EAC49F}" srcOrd="1" destOrd="0" presId="urn:microsoft.com/office/officeart/2005/8/layout/hList7#1"/>
    <dgm:cxn modelId="{B7B0B376-5E14-4E8F-A389-76A036DDDB7A}" type="presParOf" srcId="{FF6AA9A3-981B-4B98-BDA7-35FEE5AC600F}" destId="{5A501863-C76D-4648-9993-280957BEA263}" srcOrd="2" destOrd="0" presId="urn:microsoft.com/office/officeart/2005/8/layout/hList7#1"/>
    <dgm:cxn modelId="{C0C6B3C1-C308-4703-89C1-B75187036855}" type="presParOf" srcId="{FF6AA9A3-981B-4B98-BDA7-35FEE5AC600F}" destId="{EBE78BB9-1AF3-44CA-88FF-58091284B4FF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BA5E1-62AD-46BC-96F7-72F419EBEBE0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D66AAC-8E97-4463-8BC3-E1DC44941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018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855370-1AF3-4A5B-8576-367F943CC5AF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7712" cy="3417887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ln/>
        </p:spPr>
        <p:txBody>
          <a:bodyPr lIns="92733" tIns="46368" rIns="92733" bIns="46368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560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92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94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396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778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14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45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02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5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37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85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A9C2-9094-4BB1-8423-2C1E7CF98DA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510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9A9C2-9094-4BB1-8423-2C1E7CF98DA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083C4-B2E3-4892-B41A-BCCD003D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648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Xinu</a:t>
            </a:r>
            <a:r>
              <a:rPr lang="en-US" dirty="0" smtClean="0"/>
              <a:t> Semaphores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70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Semaphore: wait(…)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/**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* wait - make current process wait on a semaphore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* @</a:t>
            </a:r>
            <a:r>
              <a:rPr lang="en-US" sz="6400" dirty="0" err="1" smtClean="0"/>
              <a:t>param</a:t>
            </a:r>
            <a:r>
              <a:rPr lang="en-US" sz="6400" dirty="0" smtClean="0"/>
              <a:t> </a:t>
            </a:r>
            <a:r>
              <a:rPr lang="en-US" sz="6400" dirty="0" err="1" smtClean="0"/>
              <a:t>sem</a:t>
            </a:r>
            <a:r>
              <a:rPr lang="en-US" sz="6400" dirty="0" smtClean="0"/>
              <a:t> semaphore for which to wait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* @return OK on success, SYSERR on failure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err="1" smtClean="0"/>
              <a:t>syscall</a:t>
            </a:r>
            <a:r>
              <a:rPr lang="en-US" sz="6400" dirty="0" smtClean="0"/>
              <a:t> wait(semaphore </a:t>
            </a:r>
            <a:r>
              <a:rPr lang="en-US" sz="6400" dirty="0" err="1" smtClean="0"/>
              <a:t>sem</a:t>
            </a:r>
            <a:r>
              <a:rPr lang="en-US" sz="6400" dirty="0" smtClean="0"/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{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</a:t>
            </a:r>
            <a:r>
              <a:rPr lang="en-US" sz="6400" dirty="0" err="1" smtClean="0"/>
              <a:t>irqmask</a:t>
            </a:r>
            <a:r>
              <a:rPr lang="en-US" sz="6400" dirty="0" smtClean="0"/>
              <a:t> </a:t>
            </a:r>
            <a:r>
              <a:rPr lang="en-US" sz="6400" dirty="0" err="1" smtClean="0"/>
              <a:t>ps</a:t>
            </a:r>
            <a:r>
              <a:rPr lang="en-US" sz="6400" dirty="0" smtClean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</a:t>
            </a:r>
            <a:r>
              <a:rPr lang="en-US" sz="6400" dirty="0" err="1" smtClean="0"/>
              <a:t>struct</a:t>
            </a:r>
            <a:r>
              <a:rPr lang="en-US" sz="6400" dirty="0" smtClean="0"/>
              <a:t> sentry *</a:t>
            </a:r>
            <a:r>
              <a:rPr lang="en-US" sz="6400" dirty="0" err="1" smtClean="0"/>
              <a:t>psem</a:t>
            </a:r>
            <a:r>
              <a:rPr lang="en-US" sz="6400" dirty="0" smtClean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</a:t>
            </a:r>
            <a:r>
              <a:rPr lang="en-US" sz="6400" dirty="0" err="1" smtClean="0"/>
              <a:t>pcb</a:t>
            </a:r>
            <a:r>
              <a:rPr lang="en-US" sz="6400" dirty="0" smtClean="0"/>
              <a:t> *</a:t>
            </a:r>
            <a:r>
              <a:rPr lang="en-US" sz="6400" dirty="0" err="1" smtClean="0"/>
              <a:t>ppcb</a:t>
            </a:r>
            <a:r>
              <a:rPr lang="en-US" sz="6400" dirty="0" smtClean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</a:t>
            </a:r>
            <a:r>
              <a:rPr lang="en-US" sz="6400" dirty="0" err="1" smtClean="0"/>
              <a:t>ps</a:t>
            </a:r>
            <a:r>
              <a:rPr lang="en-US" sz="6400" dirty="0" smtClean="0"/>
              <a:t> = disable();              /* disable interrupts      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if ( </a:t>
            </a:r>
            <a:r>
              <a:rPr lang="en-US" sz="6400" dirty="0" err="1" smtClean="0"/>
              <a:t>isbadsem</a:t>
            </a:r>
            <a:r>
              <a:rPr lang="en-US" sz="6400" dirty="0" smtClean="0"/>
              <a:t>(</a:t>
            </a:r>
            <a:r>
              <a:rPr lang="en-US" sz="6400" dirty="0" err="1" smtClean="0"/>
              <a:t>sem</a:t>
            </a:r>
            <a:r>
              <a:rPr lang="en-US" sz="6400" dirty="0" smtClean="0"/>
              <a:t>) )         /* safety check            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{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        restore(</a:t>
            </a:r>
            <a:r>
              <a:rPr lang="en-US" sz="6400" dirty="0" err="1" smtClean="0"/>
              <a:t>ps</a:t>
            </a:r>
            <a:r>
              <a:rPr lang="en-US" sz="6400" dirty="0" smtClean="0"/>
              <a:t>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        return SYSERR;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}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</a:t>
            </a:r>
            <a:r>
              <a:rPr lang="en-US" sz="6400" dirty="0" err="1" smtClean="0"/>
              <a:t>ppcb</a:t>
            </a:r>
            <a:r>
              <a:rPr lang="en-US" sz="6400" dirty="0" smtClean="0"/>
              <a:t> = &amp;</a:t>
            </a:r>
            <a:r>
              <a:rPr lang="en-US" sz="6400" dirty="0" err="1" smtClean="0"/>
              <a:t>proctab</a:t>
            </a:r>
            <a:r>
              <a:rPr lang="en-US" sz="6400" dirty="0" smtClean="0"/>
              <a:t>[</a:t>
            </a:r>
            <a:r>
              <a:rPr lang="en-US" sz="6400" dirty="0" err="1" smtClean="0"/>
              <a:t>currpid</a:t>
            </a:r>
            <a:r>
              <a:rPr lang="en-US" sz="6400" dirty="0" smtClean="0"/>
              <a:t>];    /* retrieve </a:t>
            </a:r>
            <a:r>
              <a:rPr lang="en-US" sz="6400" dirty="0" err="1" smtClean="0"/>
              <a:t>pcb</a:t>
            </a:r>
            <a:r>
              <a:rPr lang="en-US" sz="6400" dirty="0" smtClean="0"/>
              <a:t> from process table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</a:t>
            </a:r>
            <a:r>
              <a:rPr lang="en-US" sz="6400" dirty="0" err="1" smtClean="0"/>
              <a:t>psem</a:t>
            </a:r>
            <a:r>
              <a:rPr lang="en-US" sz="6400" dirty="0" smtClean="0"/>
              <a:t> = &amp;</a:t>
            </a:r>
            <a:r>
              <a:rPr lang="en-US" sz="6400" dirty="0" err="1" smtClean="0"/>
              <a:t>semtab</a:t>
            </a:r>
            <a:r>
              <a:rPr lang="en-US" sz="6400" dirty="0" smtClean="0"/>
              <a:t>[</a:t>
            </a:r>
            <a:r>
              <a:rPr lang="en-US" sz="6400" dirty="0" err="1" smtClean="0"/>
              <a:t>sem</a:t>
            </a:r>
            <a:r>
              <a:rPr lang="en-US" sz="6400" dirty="0" smtClean="0"/>
              <a:t>];         /* retrieve semaphore entry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if( --(</a:t>
            </a:r>
            <a:r>
              <a:rPr lang="en-US" sz="6400" dirty="0" err="1" smtClean="0"/>
              <a:t>psem</a:t>
            </a:r>
            <a:r>
              <a:rPr lang="en-US" sz="6400" dirty="0" smtClean="0"/>
              <a:t>-&gt;count) &lt; 0 )    /* if requested resource is unavailable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{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6400" dirty="0" smtClean="0"/>
              <a:t>                </a:t>
            </a:r>
            <a:r>
              <a:rPr lang="en-US" sz="6400" dirty="0" err="1" smtClean="0"/>
              <a:t>ppcb</a:t>
            </a:r>
            <a:r>
              <a:rPr lang="en-US" sz="6400" dirty="0" smtClean="0"/>
              <a:t>-&gt;state = PRWAIT;    /* set process state to PRWAIT*/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C4D6D5-EC88-44F1-A8A5-24C52678E043}" type="slidenum">
              <a:rPr lang="en-US" dirty="0" smtClean="0"/>
              <a:pPr>
                <a:defRPr/>
              </a:pPr>
              <a:t>10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7459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Semaphore: wait()</a:t>
            </a:r>
          </a:p>
        </p:txBody>
      </p:sp>
      <p:sp>
        <p:nvSpPr>
          <p:cNvPr id="22531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600" smtClean="0"/>
              <a:t>ppcb-&gt;sem = sem; /* record semaphore id in pcb */</a:t>
            </a:r>
          </a:p>
          <a:p>
            <a:r>
              <a:rPr lang="en-US" altLang="en-US" sz="1600" smtClean="0"/>
              <a:t>                enqueue(currpid, psem-&gt;queue);</a:t>
            </a:r>
          </a:p>
          <a:p>
            <a:r>
              <a:rPr lang="en-US" altLang="en-US" sz="1600" smtClean="0"/>
              <a:t>                resched();               /* place in wait queue and reschedule */</a:t>
            </a:r>
          </a:p>
          <a:p>
            <a:r>
              <a:rPr lang="en-US" altLang="en-US" sz="1600" smtClean="0"/>
              <a:t>        }</a:t>
            </a:r>
          </a:p>
          <a:p>
            <a:r>
              <a:rPr lang="en-US" altLang="en-US" sz="1600" smtClean="0"/>
              <a:t>        restore(ps);                 /* restore interrupts                   */</a:t>
            </a:r>
          </a:p>
          <a:p>
            <a:r>
              <a:rPr lang="en-US" altLang="en-US" sz="1600" smtClean="0"/>
              <a:t>        return OK;</a:t>
            </a:r>
          </a:p>
          <a:p>
            <a:r>
              <a:rPr lang="en-US" altLang="en-US" sz="1600" smtClean="0"/>
              <a:t>}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6A5866-7F98-4967-9D98-9C8BC6102608}" type="slidenum">
              <a:rPr lang="en-US" dirty="0" smtClean="0"/>
              <a:pPr>
                <a:defRPr/>
              </a:pPr>
              <a:t>11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0454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Semaphore: signal()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/*signal - signal a semaphore, releasing one waiting process, and block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* @</a:t>
            </a:r>
            <a:r>
              <a:rPr lang="en-US" sz="5600" dirty="0" err="1" smtClean="0"/>
              <a:t>param</a:t>
            </a:r>
            <a:r>
              <a:rPr lang="en-US" sz="5600" dirty="0" smtClean="0"/>
              <a:t> </a:t>
            </a:r>
            <a:r>
              <a:rPr lang="en-US" sz="5600" dirty="0" err="1" smtClean="0"/>
              <a:t>sem</a:t>
            </a:r>
            <a:r>
              <a:rPr lang="en-US" sz="5600" dirty="0" smtClean="0"/>
              <a:t> id of semaphore to signal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* @return OK on success, SYSERR on failure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err="1" smtClean="0"/>
              <a:t>syscall</a:t>
            </a:r>
            <a:r>
              <a:rPr lang="en-US" sz="5600" dirty="0" smtClean="0"/>
              <a:t> signal(semaphore </a:t>
            </a:r>
            <a:r>
              <a:rPr lang="en-US" sz="5600" dirty="0" err="1" smtClean="0"/>
              <a:t>sem</a:t>
            </a:r>
            <a:r>
              <a:rPr lang="en-US" sz="5600" dirty="0" smtClean="0"/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{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</a:t>
            </a:r>
            <a:r>
              <a:rPr lang="en-US" sz="5600" dirty="0" err="1" smtClean="0"/>
              <a:t>irqmask</a:t>
            </a:r>
            <a:r>
              <a:rPr lang="en-US" sz="5600" dirty="0" smtClean="0"/>
              <a:t> </a:t>
            </a:r>
            <a:r>
              <a:rPr lang="en-US" sz="5600" dirty="0" err="1" smtClean="0"/>
              <a:t>ps</a:t>
            </a:r>
            <a:r>
              <a:rPr lang="en-US" sz="5600" dirty="0" smtClean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register </a:t>
            </a:r>
            <a:r>
              <a:rPr lang="en-US" sz="5600" dirty="0" err="1" smtClean="0"/>
              <a:t>struct</a:t>
            </a:r>
            <a:r>
              <a:rPr lang="en-US" sz="5600" dirty="0" smtClean="0"/>
              <a:t> sentry *</a:t>
            </a:r>
            <a:r>
              <a:rPr lang="en-US" sz="5600" dirty="0" err="1" smtClean="0"/>
              <a:t>psem</a:t>
            </a:r>
            <a:r>
              <a:rPr lang="en-US" sz="5600" dirty="0" smtClean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5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</a:t>
            </a:r>
            <a:r>
              <a:rPr lang="en-US" sz="5600" dirty="0" err="1" smtClean="0"/>
              <a:t>ps</a:t>
            </a:r>
            <a:r>
              <a:rPr lang="en-US" sz="5600" dirty="0" smtClean="0"/>
              <a:t> = disable();                /* disable interrupts     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if ( </a:t>
            </a:r>
            <a:r>
              <a:rPr lang="en-US" sz="5600" dirty="0" err="1" smtClean="0"/>
              <a:t>isbadsem</a:t>
            </a:r>
            <a:r>
              <a:rPr lang="en-US" sz="5600" dirty="0" smtClean="0"/>
              <a:t>(</a:t>
            </a:r>
            <a:r>
              <a:rPr lang="en-US" sz="5600" dirty="0" err="1" smtClean="0"/>
              <a:t>sem</a:t>
            </a:r>
            <a:r>
              <a:rPr lang="en-US" sz="5600" dirty="0" smtClean="0"/>
              <a:t>) )           /* safety check           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{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        restore(</a:t>
            </a:r>
            <a:r>
              <a:rPr lang="en-US" sz="5600" dirty="0" err="1" smtClean="0"/>
              <a:t>ps</a:t>
            </a:r>
            <a:r>
              <a:rPr lang="en-US" sz="5600" dirty="0" smtClean="0"/>
              <a:t>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        return SYSERR;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}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</a:t>
            </a:r>
            <a:r>
              <a:rPr lang="en-US" sz="5600" dirty="0" err="1" smtClean="0"/>
              <a:t>psem</a:t>
            </a:r>
            <a:r>
              <a:rPr lang="en-US" sz="5600" dirty="0" smtClean="0"/>
              <a:t> = &amp;</a:t>
            </a:r>
            <a:r>
              <a:rPr lang="en-US" sz="5600" dirty="0" err="1" smtClean="0"/>
              <a:t>semtab</a:t>
            </a:r>
            <a:r>
              <a:rPr lang="en-US" sz="5600" dirty="0" smtClean="0"/>
              <a:t>[</a:t>
            </a:r>
            <a:r>
              <a:rPr lang="en-US" sz="5600" dirty="0" err="1" smtClean="0"/>
              <a:t>sem</a:t>
            </a:r>
            <a:r>
              <a:rPr lang="en-US" sz="5600" dirty="0" smtClean="0"/>
              <a:t>];           /* retrieve semaphore entry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if ( (</a:t>
            </a:r>
            <a:r>
              <a:rPr lang="en-US" sz="5600" dirty="0" err="1" smtClean="0"/>
              <a:t>psem</a:t>
            </a:r>
            <a:r>
              <a:rPr lang="en-US" sz="5600" dirty="0" smtClean="0"/>
              <a:t>-&gt;count++) &lt; 0 )     /* release one process from wait queue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{ ready(</a:t>
            </a:r>
            <a:r>
              <a:rPr lang="en-US" sz="5600" dirty="0" err="1" smtClean="0"/>
              <a:t>dequeue</a:t>
            </a:r>
            <a:r>
              <a:rPr lang="en-US" sz="5600" dirty="0" smtClean="0"/>
              <a:t>(</a:t>
            </a:r>
            <a:r>
              <a:rPr lang="en-US" sz="5600" dirty="0" err="1" smtClean="0"/>
              <a:t>psem</a:t>
            </a:r>
            <a:r>
              <a:rPr lang="en-US" sz="5600" dirty="0" smtClean="0"/>
              <a:t>-&gt;queue), RESCHED_YES); }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restore(</a:t>
            </a:r>
            <a:r>
              <a:rPr lang="en-US" sz="5600" dirty="0" err="1" smtClean="0"/>
              <a:t>ps</a:t>
            </a:r>
            <a:r>
              <a:rPr lang="en-US" sz="5600" dirty="0" smtClean="0"/>
              <a:t>);                   /* restore interrupts     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return OK;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}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7C3048-F519-43F3-A91E-866C732C570A}" type="slidenum">
              <a:rPr lang="en-US" dirty="0" smtClean="0"/>
              <a:pPr>
                <a:defRPr/>
              </a:pPr>
              <a:t>12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038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Semaphore: usage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Problem 1: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C</a:t>
            </a:r>
            <a:r>
              <a:rPr lang="en-US" dirty="0" smtClean="0"/>
              <a:t>reate 3 tasks that each sleep for a random time and update a counter.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Counter is the critical resources shared among the processes.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Only one task can update the counter at a time so that counter value is correct.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Problem 2: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Create 3 tasks; task 1 updates the counter by 1  and then signal task 2 that updates the counter by 2 and then signals task 3 to update the counter by 3. </a:t>
            </a:r>
            <a:endParaRPr lang="en-US" dirty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836314-4E75-4FF8-8738-9A89F5FC1D08}" type="slidenum">
              <a:rPr lang="en-US" dirty="0" smtClean="0"/>
              <a:pPr>
                <a:defRPr/>
              </a:pPr>
              <a:t>13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395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Problem 1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#include &lt;..&gt;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//declare semaphore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s</a:t>
            </a:r>
            <a:r>
              <a:rPr lang="en-US" dirty="0" smtClean="0"/>
              <a:t>emaphore mutex1 = </a:t>
            </a:r>
            <a:r>
              <a:rPr lang="en-US" dirty="0" err="1" smtClean="0"/>
              <a:t>newsem</a:t>
            </a:r>
            <a:r>
              <a:rPr lang="en-US" dirty="0" smtClean="0"/>
              <a:t>(1);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/>
              <a:t>int</a:t>
            </a:r>
            <a:r>
              <a:rPr lang="en-US" dirty="0" smtClean="0"/>
              <a:t> counter = 0;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//declare functions: proc1,proc1, proc3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*)proc1, INITSTK, INITPRIO, “PROC1",, 2, 0, NULL), RESCHED_NO);</a:t>
            </a: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*)proc2, INITSTK, INITPRIO, “PROC2",, 2, 0, NULL), RESCHED_NO);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*)proc3, INITSTK, INITPRIO, “PROC3",, 2, 0, NULL), RESCHED_NO);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74DC4A-7482-40FE-BCA2-F68BE32933E7}" type="slidenum">
              <a:rPr lang="en-US" dirty="0" smtClean="0"/>
              <a:pPr>
                <a:defRPr/>
              </a:pPr>
              <a:t>14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0672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Problem 1: multi-tasks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v</a:t>
            </a:r>
            <a:r>
              <a:rPr lang="en-US" sz="2000" dirty="0" smtClean="0"/>
              <a:t>oid proc1()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{ </a:t>
            </a:r>
            <a:r>
              <a:rPr lang="en-US" sz="2000" dirty="0"/>
              <a:t> </a:t>
            </a:r>
            <a:r>
              <a:rPr lang="en-US" sz="2000" dirty="0" smtClean="0"/>
              <a:t> while (1) {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    sleep (rand()%10);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wait(mutex1);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  counter++;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signal(mutex1);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} }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void proc2()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{   while (1) {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    sleep (rand()%10);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    wait(mutex1);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      counter++;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    signal(mutex1);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} }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//similarly proc3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600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14181C-7A5B-4894-B8A0-17EBA09ED7B2}" type="slidenum">
              <a:rPr lang="en-US" dirty="0" smtClean="0"/>
              <a:pPr>
                <a:defRPr/>
              </a:pPr>
              <a:t>15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251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Problem 1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9C90B4-E332-41C5-A5E6-615780B5014E}" type="slidenum">
              <a:rPr lang="en-US" dirty="0" smtClean="0"/>
              <a:pPr>
                <a:defRPr/>
              </a:pPr>
              <a:t>16</a:t>
            </a:fld>
            <a:endParaRPr lang="en-US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685800" y="3200400"/>
            <a:ext cx="2286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Task 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0" y="3200400"/>
            <a:ext cx="2286000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Task 2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429000" y="5105400"/>
            <a:ext cx="2286000" cy="914400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Task 3</a:t>
            </a:r>
          </a:p>
        </p:txBody>
      </p:sp>
      <p:sp>
        <p:nvSpPr>
          <p:cNvPr id="9" name="Rectangle 8"/>
          <p:cNvSpPr/>
          <p:nvPr/>
        </p:nvSpPr>
        <p:spPr>
          <a:xfrm>
            <a:off x="3886200" y="3429000"/>
            <a:ext cx="13716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Counter1</a:t>
            </a:r>
          </a:p>
        </p:txBody>
      </p:sp>
      <p:cxnSp>
        <p:nvCxnSpPr>
          <p:cNvPr id="11" name="Straight Arrow Connector 10"/>
          <p:cNvCxnSpPr>
            <a:stCxn id="5" idx="3"/>
            <a:endCxn id="9" idx="1"/>
          </p:cNvCxnSpPr>
          <p:nvPr/>
        </p:nvCxnSpPr>
        <p:spPr>
          <a:xfrm>
            <a:off x="2971800" y="36576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1"/>
            <a:endCxn id="9" idx="3"/>
          </p:cNvCxnSpPr>
          <p:nvPr/>
        </p:nvCxnSpPr>
        <p:spPr>
          <a:xfrm rot="10800000">
            <a:off x="5257800" y="36576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0"/>
            <a:endCxn id="9" idx="2"/>
          </p:cNvCxnSpPr>
          <p:nvPr/>
        </p:nvCxnSpPr>
        <p:spPr>
          <a:xfrm rot="5400000" flipH="1" flipV="1">
            <a:off x="3962401" y="4495800"/>
            <a:ext cx="12192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659" name="Picture 2" descr="C:\Users\bina\AppData\Local\Microsoft\Windows\Temporary Internet Files\Content.IE5\HWFLI8FS\MCj0136469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33800" y="2743200"/>
            <a:ext cx="355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061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Problem 2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s</a:t>
            </a:r>
            <a:r>
              <a:rPr lang="en-US" dirty="0" smtClean="0"/>
              <a:t>emaphore synch12 = </a:t>
            </a:r>
            <a:r>
              <a:rPr lang="en-US" dirty="0" err="1" smtClean="0"/>
              <a:t>newsem</a:t>
            </a:r>
            <a:r>
              <a:rPr lang="en-US" dirty="0" smtClean="0"/>
              <a:t>(0);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s</a:t>
            </a:r>
            <a:r>
              <a:rPr lang="en-US" dirty="0" smtClean="0"/>
              <a:t>emaphore synch23 = </a:t>
            </a:r>
            <a:r>
              <a:rPr lang="en-US" dirty="0" err="1" smtClean="0"/>
              <a:t>newsem</a:t>
            </a:r>
            <a:r>
              <a:rPr lang="en-US" dirty="0" smtClean="0"/>
              <a:t>(0);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s</a:t>
            </a:r>
            <a:r>
              <a:rPr lang="en-US" dirty="0" smtClean="0"/>
              <a:t>emaphore synch31 = </a:t>
            </a:r>
            <a:r>
              <a:rPr lang="en-US" dirty="0" err="1" smtClean="0"/>
              <a:t>newsem</a:t>
            </a:r>
            <a:r>
              <a:rPr lang="en-US" dirty="0" smtClean="0"/>
              <a:t>(0);</a:t>
            </a: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*)proc1, INITSTK, INITPRIO, “PROC1",, 2, 0, NULL), RESCHED_NO);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*)proc2, INITSTK, INITPRIO, “PROC2",, 2, 0, NULL), RESCHED_NO);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*)proc3, INITSTK, INITPRIO, “PROC3",, 2, 0, NULL), RESCHED_NO);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s</a:t>
            </a:r>
            <a:r>
              <a:rPr lang="en-US" dirty="0" smtClean="0"/>
              <a:t>ignal(synch31);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15F8C6-4689-485E-954D-510B136720C1}" type="slidenum">
              <a:rPr lang="en-US" dirty="0" smtClean="0"/>
              <a:pPr>
                <a:defRPr/>
              </a:pPr>
              <a:t>17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578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Task flow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BB8C3F-864E-402F-8A3B-7E6F994A1CFC}" type="slidenum">
              <a:rPr lang="en-US" dirty="0" smtClean="0"/>
              <a:pPr>
                <a:defRPr/>
              </a:pPr>
              <a:t>18</a:t>
            </a:fld>
            <a:endParaRPr lang="en-US" dirty="0" smtClean="0"/>
          </a:p>
        </p:txBody>
      </p:sp>
      <p:sp>
        <p:nvSpPr>
          <p:cNvPr id="9" name="Bent Arrow 8"/>
          <p:cNvSpPr/>
          <p:nvPr/>
        </p:nvSpPr>
        <p:spPr>
          <a:xfrm>
            <a:off x="2286000" y="4267200"/>
            <a:ext cx="1676400" cy="4572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Bent Arrow 9"/>
          <p:cNvSpPr/>
          <p:nvPr/>
        </p:nvSpPr>
        <p:spPr>
          <a:xfrm>
            <a:off x="5029200" y="4267200"/>
            <a:ext cx="1752600" cy="5334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U-Turn Arrow 15"/>
          <p:cNvSpPr/>
          <p:nvPr/>
        </p:nvSpPr>
        <p:spPr>
          <a:xfrm rot="16200000">
            <a:off x="2933700" y="1181100"/>
            <a:ext cx="1066800" cy="6934200"/>
          </a:xfrm>
          <a:prstGeom prst="uturnArrow">
            <a:avLst>
              <a:gd name="adj1" fmla="val 9762"/>
              <a:gd name="adj2" fmla="val 25000"/>
              <a:gd name="adj3" fmla="val 2597"/>
              <a:gd name="adj4" fmla="val 43750"/>
              <a:gd name="adj5" fmla="val 179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32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18A9C-4FFA-4C6C-A60E-0981C745EEFE}" type="datetime1">
              <a:rPr lang="en-US" altLang="en-US"/>
              <a:pPr/>
              <a:t>10/31/2016</a:t>
            </a:fld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Page </a:t>
            </a:r>
            <a:fld id="{58B45355-C758-40AA-A0F0-A1BC75458A43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altLang="en-US" dirty="0" smtClean="0"/>
              <a:t>Concurrency</a:t>
            </a:r>
            <a:endParaRPr lang="en-US" altLang="en-US" dirty="0"/>
          </a:p>
        </p:txBody>
      </p:sp>
      <p:sp>
        <p:nvSpPr>
          <p:cNvPr id="102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2043113"/>
            <a:ext cx="7613650" cy="3689350"/>
          </a:xfrm>
          <a:noFill/>
          <a:ln/>
        </p:spPr>
        <p:txBody>
          <a:bodyPr lIns="92075" tIns="46038" rIns="92075" bIns="46038"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altLang="en-US" sz="2400"/>
              <a:t>An important and fundamental feature in modern operating systems is concurrent execution of processes/threads. This feature is essential for the realization of multiprogramming, multiprocessing, distributed systems, and client-server model of computation.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Concurrency encompasses many design issues including communication and synchronization among processes, sharing of and contention for resources.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In this discussion we will look at the various design issues/problems and the wide variety of solutions available.</a:t>
            </a:r>
          </a:p>
        </p:txBody>
      </p:sp>
    </p:spTree>
    <p:extLst>
      <p:ext uri="{BB962C8B-B14F-4D97-AF65-F5344CB8AC3E}">
        <p14:creationId xmlns:p14="http://schemas.microsoft.com/office/powerpoint/2010/main" val="24588715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err="1" smtClean="0"/>
              <a:t>Xinu</a:t>
            </a:r>
            <a:r>
              <a:rPr lang="en-US" altLang="en-US" dirty="0" smtClean="0"/>
              <a:t> Resources &amp; Critical Resources </a:t>
            </a:r>
          </a:p>
        </p:txBody>
      </p:sp>
      <p:sp>
        <p:nvSpPr>
          <p:cNvPr id="14339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838200" y="1524000"/>
            <a:ext cx="7772400" cy="4114800"/>
          </a:xfrm>
        </p:spPr>
        <p:txBody>
          <a:bodyPr>
            <a:normAutofit lnSpcReduction="10000"/>
          </a:bodyPr>
          <a:lstStyle/>
          <a:p>
            <a:r>
              <a:rPr lang="en-US" altLang="en-US" smtClean="0"/>
              <a:t>Shared resources: need mutual exclusion</a:t>
            </a:r>
          </a:p>
          <a:p>
            <a:r>
              <a:rPr lang="en-US" altLang="en-US" smtClean="0"/>
              <a:t>Tasks cooperating to complete a job</a:t>
            </a:r>
          </a:p>
          <a:p>
            <a:r>
              <a:rPr lang="en-US" altLang="en-US" smtClean="0"/>
              <a:t>Tasks contending to access a resource</a:t>
            </a:r>
          </a:p>
          <a:p>
            <a:r>
              <a:rPr lang="en-US" altLang="en-US" smtClean="0"/>
              <a:t>Tasks synchronizing </a:t>
            </a:r>
          </a:p>
          <a:p>
            <a:r>
              <a:rPr lang="en-US" altLang="en-US" smtClean="0"/>
              <a:t>Critical resources and critical region</a:t>
            </a:r>
          </a:p>
          <a:p>
            <a:r>
              <a:rPr lang="en-US" altLang="en-US" smtClean="0"/>
              <a:t>A important synchronization and mutual exclusion primitive / resource is “semaphore”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5B7F67-DD5F-4F91-8102-C9721FA6E630}" type="datetime1">
              <a:rPr lang="en-US" smtClean="0"/>
              <a:pPr>
                <a:defRPr/>
              </a:pPr>
              <a:t>10/31/2016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8384BE3A-ADAE-48F5-A8A6-A1D47A535A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35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1C11CEE-BA7F-4ADD-AB64-038117D0DC72}" type="datetime1">
              <a:rPr lang="en-US" smtClean="0"/>
              <a:pPr>
                <a:defRPr/>
              </a:pPr>
              <a:t>10/31/2016</a:t>
            </a:fld>
            <a:endParaRPr lang="en-US" smtClean="0"/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647C55B0-D95B-4AD5-809D-BAEFD50C6999}" type="slidenum">
              <a:rPr lang="en-US" dirty="0" smtClean="0"/>
              <a:pPr>
                <a:defRPr/>
              </a:pPr>
              <a:t>4</a:t>
            </a:fld>
            <a:endParaRPr lang="en-US" dirty="0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Critical sections and Semaphores</a:t>
            </a:r>
          </a:p>
        </p:txBody>
      </p:sp>
      <p:sp>
        <p:nvSpPr>
          <p:cNvPr id="1536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smtClean="0"/>
              <a:t>When multiples tasks are executing there may be sections where only one task could execute at a given time: critical region or critical section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There may be resources which can be accessed only be one of the processes: critical resource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Semaphores can be used to ensure mutual exclusion to critical sections and critical resources</a:t>
            </a:r>
          </a:p>
        </p:txBody>
      </p:sp>
    </p:spTree>
    <p:extLst>
      <p:ext uri="{BB962C8B-B14F-4D97-AF65-F5344CB8AC3E}">
        <p14:creationId xmlns:p14="http://schemas.microsoft.com/office/powerpoint/2010/main" val="51640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02E4DEE-FFBB-4882-A979-E16A925CA4F1}" type="datetime1">
              <a:rPr lang="en-US" smtClean="0"/>
              <a:pPr>
                <a:defRPr/>
              </a:pPr>
              <a:t>10/31/2016</a:t>
            </a:fld>
            <a:endParaRPr lang="en-US" smtClean="0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Page </a:t>
            </a:r>
            <a:fld id="{2425CF5D-9778-4146-B379-1E7DC336E363}" type="slidenum">
              <a:rPr lang="en-US" dirty="0" smtClean="0"/>
              <a:pPr>
                <a:defRPr/>
              </a:pPr>
              <a:t>5</a:t>
            </a:fld>
            <a:endParaRPr lang="en-US" dirty="0" smtClean="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Semaphores</a:t>
            </a:r>
          </a:p>
        </p:txBody>
      </p:sp>
      <p:sp>
        <p:nvSpPr>
          <p:cNvPr id="1638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See semaphore.h of xinu</a:t>
            </a:r>
          </a:p>
        </p:txBody>
      </p:sp>
    </p:spTree>
    <p:extLst>
      <p:ext uri="{BB962C8B-B14F-4D97-AF65-F5344CB8AC3E}">
        <p14:creationId xmlns:p14="http://schemas.microsoft.com/office/powerpoint/2010/main" val="103043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Semaphores in exinu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 rtlCol="0">
            <a:normAutofit fontScale="4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#include &lt;</a:t>
            </a:r>
            <a:r>
              <a:rPr lang="en-US" dirty="0" err="1" smtClean="0"/>
              <a:t>kernel.h</a:t>
            </a:r>
            <a:r>
              <a:rPr lang="en-US" dirty="0" smtClean="0"/>
              <a:t>&gt;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#include &lt;</a:t>
            </a:r>
            <a:r>
              <a:rPr lang="en-US" dirty="0" err="1" smtClean="0"/>
              <a:t>queue.h</a:t>
            </a:r>
            <a:r>
              <a:rPr lang="en-US" dirty="0" smtClean="0"/>
              <a:t>&gt;     /**&lt; </a:t>
            </a:r>
            <a:r>
              <a:rPr lang="en-US" dirty="0" err="1" smtClean="0"/>
              <a:t>queue.h</a:t>
            </a:r>
            <a:r>
              <a:rPr lang="en-US" dirty="0" smtClean="0"/>
              <a:t> must define # of </a:t>
            </a:r>
            <a:r>
              <a:rPr lang="en-US" dirty="0" err="1" smtClean="0"/>
              <a:t>sem</a:t>
            </a:r>
            <a:r>
              <a:rPr lang="en-US" dirty="0" smtClean="0"/>
              <a:t> queues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/* Semaphore state definitions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#define SFREE 0x01     /**&lt; this semaphore is free  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#define SUSED 0x02     /**&lt; this semaphore is used  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/* type definition of "semaphore"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en-US" dirty="0" err="1" smtClean="0"/>
              <a:t>ulong</a:t>
            </a:r>
            <a:r>
              <a:rPr lang="en-US" dirty="0" smtClean="0"/>
              <a:t> semaphore;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/* Semaphore table entry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struct</a:t>
            </a:r>
            <a:r>
              <a:rPr lang="en-US" dirty="0" smtClean="0"/>
              <a:t> sentry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{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       char  state;       /**&lt; the state SFREE or SUSED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       short count;       /**&lt; count for this semaphore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       queue </a:t>
            </a:r>
            <a:r>
              <a:rPr lang="en-US" dirty="0" err="1" smtClean="0"/>
              <a:t>queue</a:t>
            </a:r>
            <a:r>
              <a:rPr lang="en-US" dirty="0" smtClean="0"/>
              <a:t>;       /**&lt; requires </a:t>
            </a:r>
            <a:r>
              <a:rPr lang="en-US" dirty="0" err="1" smtClean="0"/>
              <a:t>q.h</a:t>
            </a:r>
            <a:r>
              <a:rPr lang="en-US" dirty="0" smtClean="0"/>
              <a:t>.                       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};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3C51C7-0A49-4364-A4C5-054D517734FD}" type="slidenum">
              <a:rPr lang="en-US" dirty="0" smtClean="0"/>
              <a:pPr>
                <a:defRPr/>
              </a:pPr>
              <a:t>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056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Semaphores in exinu (contd.)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extern </a:t>
            </a:r>
            <a:r>
              <a:rPr lang="en-US" dirty="0" err="1" smtClean="0"/>
              <a:t>struct</a:t>
            </a:r>
            <a:r>
              <a:rPr lang="en-US" dirty="0" smtClean="0"/>
              <a:t> sentry </a:t>
            </a:r>
            <a:r>
              <a:rPr lang="en-US" dirty="0" err="1" smtClean="0"/>
              <a:t>semtab</a:t>
            </a:r>
            <a:r>
              <a:rPr lang="en-US" dirty="0" smtClean="0"/>
              <a:t>[];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/**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* </a:t>
            </a:r>
            <a:r>
              <a:rPr lang="en-US" dirty="0" err="1" smtClean="0"/>
              <a:t>isbadsem</a:t>
            </a:r>
            <a:r>
              <a:rPr lang="en-US" dirty="0" smtClean="0"/>
              <a:t> - check validity of </a:t>
            </a:r>
            <a:r>
              <a:rPr lang="en-US" dirty="0" err="1" smtClean="0"/>
              <a:t>reqested</a:t>
            </a:r>
            <a:r>
              <a:rPr lang="en-US" dirty="0" smtClean="0"/>
              <a:t> semaphore id and state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* @</a:t>
            </a:r>
            <a:r>
              <a:rPr lang="en-US" dirty="0" err="1" smtClean="0"/>
              <a:t>param</a:t>
            </a:r>
            <a:r>
              <a:rPr lang="en-US" dirty="0" smtClean="0"/>
              <a:t> s id number to test; NSEM is declared to be 100 in </a:t>
            </a:r>
            <a:r>
              <a:rPr lang="en-US" dirty="0" err="1" smtClean="0"/>
              <a:t>kernel.h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 </a:t>
            </a:r>
            <a:r>
              <a:rPr lang="en-US" dirty="0" smtClean="0"/>
              <a:t>    A system typically has a predetermined limited number of semaphores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#define </a:t>
            </a:r>
            <a:r>
              <a:rPr lang="en-US" dirty="0" err="1" smtClean="0"/>
              <a:t>isbadsem</a:t>
            </a:r>
            <a:r>
              <a:rPr lang="en-US" dirty="0" smtClean="0"/>
              <a:t>(s) (((</a:t>
            </a:r>
            <a:r>
              <a:rPr lang="en-US" dirty="0" err="1" smtClean="0"/>
              <a:t>ushort</a:t>
            </a:r>
            <a:r>
              <a:rPr lang="en-US" dirty="0" smtClean="0"/>
              <a:t>)(s) &gt;= NSEM) || (SFREE == </a:t>
            </a:r>
            <a:r>
              <a:rPr lang="en-US" dirty="0" err="1" smtClean="0"/>
              <a:t>semtab</a:t>
            </a:r>
            <a:r>
              <a:rPr lang="en-US" dirty="0" smtClean="0"/>
              <a:t>[s].state))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/* Semaphore function declarations */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syscall</a:t>
            </a:r>
            <a:r>
              <a:rPr lang="en-US" dirty="0" smtClean="0"/>
              <a:t>   wait(semaphore);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syscall</a:t>
            </a:r>
            <a:r>
              <a:rPr lang="en-US" dirty="0" smtClean="0"/>
              <a:t>   signal(semaphore);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syscall</a:t>
            </a:r>
            <a:r>
              <a:rPr lang="en-US" dirty="0" smtClean="0"/>
              <a:t>   </a:t>
            </a:r>
            <a:r>
              <a:rPr lang="en-US" dirty="0" err="1" smtClean="0"/>
              <a:t>signaln</a:t>
            </a:r>
            <a:r>
              <a:rPr lang="en-US" dirty="0" smtClean="0"/>
              <a:t>(semaphore, short);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semaphore </a:t>
            </a:r>
            <a:r>
              <a:rPr lang="en-US" dirty="0" err="1" smtClean="0"/>
              <a:t>newsem</a:t>
            </a:r>
            <a:r>
              <a:rPr lang="en-US" dirty="0" smtClean="0"/>
              <a:t>(short);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syscall</a:t>
            </a:r>
            <a:r>
              <a:rPr lang="en-US" dirty="0" smtClean="0"/>
              <a:t>   </a:t>
            </a:r>
            <a:r>
              <a:rPr lang="en-US" dirty="0" err="1" smtClean="0"/>
              <a:t>freesem</a:t>
            </a:r>
            <a:r>
              <a:rPr lang="en-US" dirty="0" smtClean="0"/>
              <a:t>(semaphore);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syscall</a:t>
            </a:r>
            <a:r>
              <a:rPr lang="en-US" dirty="0" smtClean="0"/>
              <a:t>   </a:t>
            </a:r>
            <a:r>
              <a:rPr lang="en-US" dirty="0" err="1" smtClean="0"/>
              <a:t>scount</a:t>
            </a:r>
            <a:r>
              <a:rPr lang="en-US" dirty="0" smtClean="0"/>
              <a:t>(semaphore);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C6BA4B-6807-4386-9021-939E158C3938}" type="slidenum">
              <a:rPr lang="en-US" dirty="0" smtClean="0"/>
              <a:pPr>
                <a:defRPr/>
              </a:pPr>
              <a:t>7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0938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Definition of Semaphores functions</a:t>
            </a:r>
          </a:p>
        </p:txBody>
      </p:sp>
      <p:sp>
        <p:nvSpPr>
          <p:cNvPr id="19459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sz="1400" smtClean="0"/>
              <a:t>static semaphore allocsem(void);</a:t>
            </a:r>
          </a:p>
          <a:p>
            <a:r>
              <a:rPr lang="en-US" altLang="en-US" sz="1400" smtClean="0"/>
              <a:t>/**</a:t>
            </a:r>
          </a:p>
          <a:p>
            <a:r>
              <a:rPr lang="en-US" altLang="en-US" sz="1400" smtClean="0"/>
              <a:t> * newsem - allocate and initialize a new semaphore.</a:t>
            </a:r>
          </a:p>
          <a:p>
            <a:r>
              <a:rPr lang="en-US" altLang="en-US" sz="1400" smtClean="0"/>
              <a:t> * @param count - number of resources available without waiting.</a:t>
            </a:r>
          </a:p>
          <a:p>
            <a:r>
              <a:rPr lang="en-US" altLang="en-US" sz="1400" smtClean="0"/>
              <a:t> *  example: count = 1 for mutual exclusion lock</a:t>
            </a:r>
          </a:p>
          <a:p>
            <a:r>
              <a:rPr lang="en-US" altLang="en-US" sz="1400" smtClean="0"/>
              <a:t> * @return new semaphore id on success, SYSERR on failure</a:t>
            </a:r>
          </a:p>
          <a:p>
            <a:r>
              <a:rPr lang="en-US" altLang="en-US" sz="1400" smtClean="0"/>
              <a:t> */</a:t>
            </a:r>
          </a:p>
          <a:p>
            <a:r>
              <a:rPr lang="en-US" altLang="en-US" sz="1400" smtClean="0"/>
              <a:t>semaphore newsem(short count)</a:t>
            </a:r>
          </a:p>
          <a:p>
            <a:r>
              <a:rPr lang="en-US" altLang="en-US" sz="1400" smtClean="0"/>
              <a:t>{</a:t>
            </a:r>
          </a:p>
          <a:p>
            <a:r>
              <a:rPr lang="en-US" altLang="en-US" sz="1400" smtClean="0"/>
              <a:t>        irqmask ps;</a:t>
            </a:r>
          </a:p>
          <a:p>
            <a:r>
              <a:rPr lang="en-US" altLang="en-US" sz="1400" smtClean="0"/>
              <a:t>        semaphore sem;</a:t>
            </a:r>
          </a:p>
          <a:p>
            <a:r>
              <a:rPr lang="en-US" altLang="en-US" sz="1400" smtClean="0"/>
              <a:t>        ps = disable();                     /* disable interrupts    */</a:t>
            </a:r>
          </a:p>
          <a:p>
            <a:r>
              <a:rPr lang="en-US" altLang="en-US" sz="1400" smtClean="0"/>
              <a:t>        sem = allocsem();                   /* request new semaphore */</a:t>
            </a:r>
          </a:p>
          <a:p>
            <a:r>
              <a:rPr lang="en-US" altLang="en-US" sz="1400" smtClean="0"/>
              <a:t>        if ( sem != SYSERR &amp;&amp; count &gt;= 0 )  /* safety check          */</a:t>
            </a:r>
          </a:p>
          <a:p>
            <a:r>
              <a:rPr lang="en-US" altLang="en-US" sz="1400" smtClean="0"/>
              <a:t>        {</a:t>
            </a:r>
          </a:p>
          <a:p>
            <a:r>
              <a:rPr lang="en-US" altLang="en-US" sz="1400" smtClean="0"/>
              <a:t>                semtab[sem].count = count;      /* initialize count      */</a:t>
            </a:r>
          </a:p>
          <a:p>
            <a:r>
              <a:rPr lang="en-US" altLang="en-US" sz="1400" smtClean="0"/>
              <a:t>                restore(ps);                    /* restore interrupts    */</a:t>
            </a:r>
          </a:p>
          <a:p>
            <a:r>
              <a:rPr lang="en-US" altLang="en-US" sz="1400" smtClean="0"/>
              <a:t>                return sem;                         /* return semaphore id   */</a:t>
            </a:r>
          </a:p>
          <a:p>
            <a:r>
              <a:rPr lang="en-US" altLang="en-US" sz="1400" smtClean="0"/>
              <a:t>        }</a:t>
            </a:r>
          </a:p>
          <a:p>
            <a:r>
              <a:rPr lang="en-US" altLang="en-US" sz="1400" smtClean="0"/>
              <a:t>        restore(ps);</a:t>
            </a:r>
          </a:p>
          <a:p>
            <a:r>
              <a:rPr lang="en-US" altLang="en-US" sz="1400" smtClean="0"/>
              <a:t>}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E36B7A-EF92-4329-B266-38D9CF0FB9FE}" type="slidenum">
              <a:rPr lang="en-US" dirty="0" smtClean="0"/>
              <a:pPr>
                <a:defRPr/>
              </a:pPr>
              <a:t>8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4842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Semaphore: newsem contd. </a:t>
            </a:r>
          </a:p>
        </p:txBody>
      </p:sp>
      <p:sp>
        <p:nvSpPr>
          <p:cNvPr id="2048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sz="1600" smtClean="0"/>
              <a:t>/**</a:t>
            </a:r>
          </a:p>
          <a:p>
            <a:r>
              <a:rPr lang="en-US" altLang="en-US" sz="1600" smtClean="0"/>
              <a:t> * allocsem - allocate an unused semaphore and return its index.</a:t>
            </a:r>
          </a:p>
          <a:p>
            <a:r>
              <a:rPr lang="en-US" altLang="en-US" sz="1600" smtClean="0"/>
              <a:t> * Scan the global semaphore table for a free entry, mark the entry</a:t>
            </a:r>
          </a:p>
          <a:p>
            <a:r>
              <a:rPr lang="en-US" altLang="en-US" sz="1600" smtClean="0"/>
              <a:t> * used, and return the new semaphore</a:t>
            </a:r>
          </a:p>
          <a:p>
            <a:r>
              <a:rPr lang="en-US" altLang="en-US" sz="1600" smtClean="0"/>
              <a:t> * @return available semaphore id on success, SYSERR on failure</a:t>
            </a:r>
          </a:p>
          <a:p>
            <a:r>
              <a:rPr lang="en-US" altLang="en-US" sz="1600" smtClean="0"/>
              <a:t> */</a:t>
            </a:r>
          </a:p>
          <a:p>
            <a:r>
              <a:rPr lang="en-US" altLang="en-US" sz="1600" smtClean="0"/>
              <a:t>static semaphore allocsem(void)</a:t>
            </a:r>
          </a:p>
          <a:p>
            <a:r>
              <a:rPr lang="en-US" altLang="en-US" sz="1600" smtClean="0"/>
              <a:t>{</a:t>
            </a:r>
          </a:p>
          <a:p>
            <a:r>
              <a:rPr lang="en-US" altLang="en-US" sz="1600" smtClean="0"/>
              <a:t>        int i = 0;</a:t>
            </a:r>
          </a:p>
          <a:p>
            <a:r>
              <a:rPr lang="en-US" altLang="en-US" sz="1600" smtClean="0"/>
              <a:t>        while(i &lt; NSEM)                     /* loop through semaphore table */</a:t>
            </a:r>
          </a:p>
          <a:p>
            <a:r>
              <a:rPr lang="en-US" altLang="en-US" sz="1600" smtClean="0"/>
              <a:t>        {                                   /*  to find SFREE semaphore     */</a:t>
            </a:r>
          </a:p>
          <a:p>
            <a:r>
              <a:rPr lang="en-US" altLang="en-US" sz="1600" smtClean="0"/>
              <a:t>                if( semtab[i].state == SFREE )</a:t>
            </a:r>
          </a:p>
          <a:p>
            <a:r>
              <a:rPr lang="en-US" altLang="en-US" sz="1600" smtClean="0"/>
              <a:t>                {</a:t>
            </a:r>
          </a:p>
          <a:p>
            <a:r>
              <a:rPr lang="en-US" altLang="en-US" sz="1600" smtClean="0"/>
              <a:t>                        semtab[i].state = SUSED;</a:t>
            </a:r>
          </a:p>
          <a:p>
            <a:r>
              <a:rPr lang="en-US" altLang="en-US" sz="1600" smtClean="0"/>
              <a:t>                        return i;</a:t>
            </a:r>
          </a:p>
          <a:p>
            <a:r>
              <a:rPr lang="en-US" altLang="en-US" sz="1600" smtClean="0"/>
              <a:t>                }</a:t>
            </a:r>
          </a:p>
          <a:p>
            <a:r>
              <a:rPr lang="en-US" altLang="en-US" sz="1600" smtClean="0"/>
              <a:t>                i++;</a:t>
            </a:r>
          </a:p>
          <a:p>
            <a:r>
              <a:rPr lang="en-US" altLang="en-US" sz="1600" smtClean="0"/>
              <a:t>        }</a:t>
            </a:r>
          </a:p>
          <a:p>
            <a:r>
              <a:rPr lang="en-US" altLang="en-US" sz="1600" smtClean="0"/>
              <a:t>        return SYSERR; }</a:t>
            </a:r>
          </a:p>
          <a:p>
            <a:endParaRPr lang="en-US" altLang="en-US" sz="140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572715-E712-49BB-9D25-848FBE106BC8}" type="slidenum">
              <a:rPr lang="en-US" dirty="0" smtClean="0"/>
              <a:pPr>
                <a:defRPr/>
              </a:pPr>
              <a:t>9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8261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1400</Words>
  <Application>Microsoft Office PowerPoint</Application>
  <PresentationFormat>On-screen Show (4:3)</PresentationFormat>
  <Paragraphs>242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Xinu Semaphores</vt:lpstr>
      <vt:lpstr>Concurrency</vt:lpstr>
      <vt:lpstr>Xinu Resources &amp; Critical Resources </vt:lpstr>
      <vt:lpstr>Critical sections and Semaphores</vt:lpstr>
      <vt:lpstr>Semaphores</vt:lpstr>
      <vt:lpstr>Semaphores in exinu</vt:lpstr>
      <vt:lpstr>Semaphores in exinu (contd.)</vt:lpstr>
      <vt:lpstr>Definition of Semaphores functions</vt:lpstr>
      <vt:lpstr>Semaphore: newsem contd. </vt:lpstr>
      <vt:lpstr>Semaphore: wait(…)</vt:lpstr>
      <vt:lpstr>Semaphore: wait()</vt:lpstr>
      <vt:lpstr>Semaphore: signal()</vt:lpstr>
      <vt:lpstr>Semaphore: usage</vt:lpstr>
      <vt:lpstr>Problem 1</vt:lpstr>
      <vt:lpstr>Problem 1: multi-tasks</vt:lpstr>
      <vt:lpstr>Problem 1</vt:lpstr>
      <vt:lpstr>Problem 2</vt:lpstr>
      <vt:lpstr>Task flow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Xinu Semaphores</dc:title>
  <dc:creator>bina</dc:creator>
  <cp:lastModifiedBy>bina</cp:lastModifiedBy>
  <cp:revision>5</cp:revision>
  <dcterms:created xsi:type="dcterms:W3CDTF">2013-11-17T17:48:58Z</dcterms:created>
  <dcterms:modified xsi:type="dcterms:W3CDTF">2016-10-31T11:44:47Z</dcterms:modified>
</cp:coreProperties>
</file>