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5C5C5C"/>
    <a:srgbClr val="020000"/>
    <a:srgbClr val="CCCC99"/>
    <a:srgbClr val="5F5F5F"/>
    <a:srgbClr val="FF9C00"/>
    <a:srgbClr val="7BB31A"/>
    <a:srgbClr val="0070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5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8E59A9-5163-4D78-8BF7-0E4871AD094D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B4BA2F-81F1-4579-B42C-922F595C08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4BA2F-81F1-4579-B42C-922F595C082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231D0-FD58-45F0-98E7-6D6D9F3C281E}" type="datetimeFigureOut">
              <a:rPr lang="en-US" smtClean="0"/>
              <a:pPr/>
              <a:t>11/2/09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Box 118"/>
          <p:cNvSpPr txBox="1"/>
          <p:nvPr/>
        </p:nvSpPr>
        <p:spPr>
          <a:xfrm>
            <a:off x="5377066" y="76200"/>
            <a:ext cx="3690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/>
              <a:t>Logon </a:t>
            </a:r>
            <a:r>
              <a:rPr lang="en-US" sz="2000" b="1" dirty="0" smtClean="0"/>
              <a:t>Web App Workflow (MVC)</a:t>
            </a:r>
            <a:endParaRPr lang="en-US" sz="2000" b="1" dirty="0"/>
          </a:p>
        </p:txBody>
      </p:sp>
      <p:sp>
        <p:nvSpPr>
          <p:cNvPr id="182" name="TextBox 181"/>
          <p:cNvSpPr txBox="1"/>
          <p:nvPr/>
        </p:nvSpPr>
        <p:spPr>
          <a:xfrm>
            <a:off x="152400" y="1521023"/>
            <a:ext cx="8411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Calibri"/>
                <a:cs typeface="Calibri"/>
              </a:rPr>
              <a:t>welcome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5638800" y="4297977"/>
            <a:ext cx="8161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!validate</a:t>
            </a:r>
            <a:endParaRPr lang="en-US" sz="1400" dirty="0">
              <a:latin typeface="Calibri"/>
              <a:cs typeface="Calibri"/>
            </a:endParaRPr>
          </a:p>
        </p:txBody>
      </p:sp>
      <p:cxnSp>
        <p:nvCxnSpPr>
          <p:cNvPr id="184" name="Straight Connector 11"/>
          <p:cNvCxnSpPr>
            <a:stCxn id="193" idx="2"/>
            <a:endCxn id="185" idx="0"/>
          </p:cNvCxnSpPr>
          <p:nvPr/>
        </p:nvCxnSpPr>
        <p:spPr bwMode="auto">
          <a:xfrm rot="5400000">
            <a:off x="707023" y="1731377"/>
            <a:ext cx="567154" cy="1588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5" name="Rounded Rectangle 184"/>
          <p:cNvSpPr/>
          <p:nvPr/>
        </p:nvSpPr>
        <p:spPr bwMode="auto">
          <a:xfrm>
            <a:off x="228600" y="2014954"/>
            <a:ext cx="1524000" cy="533400"/>
          </a:xfrm>
          <a:prstGeom prst="roundRect">
            <a:avLst/>
          </a:prstGeom>
          <a:solidFill>
            <a:srgbClr val="0070C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err="1" smtClean="0">
                <a:solidFill>
                  <a:srgbClr val="FFFFFF"/>
                </a:solidFill>
                <a:latin typeface="Calibri"/>
                <a:cs typeface="Calibri"/>
              </a:rPr>
              <a:t>Welcome.do</a:t>
            </a:r>
            <a:endParaRPr lang="en-US" sz="16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cxnSp>
        <p:nvCxnSpPr>
          <p:cNvPr id="186" name="Straight Connector 11"/>
          <p:cNvCxnSpPr>
            <a:stCxn id="200" idx="3"/>
            <a:endCxn id="187" idx="1"/>
          </p:cNvCxnSpPr>
          <p:nvPr/>
        </p:nvCxnSpPr>
        <p:spPr bwMode="auto">
          <a:xfrm>
            <a:off x="1600200" y="3805654"/>
            <a:ext cx="990600" cy="1588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7" name="Rounded Rectangle 186"/>
          <p:cNvSpPr/>
          <p:nvPr/>
        </p:nvSpPr>
        <p:spPr bwMode="auto">
          <a:xfrm>
            <a:off x="2590800" y="3538954"/>
            <a:ext cx="990600" cy="533400"/>
          </a:xfrm>
          <a:prstGeom prst="roundRect">
            <a:avLst/>
          </a:prstGeom>
          <a:solidFill>
            <a:srgbClr val="0070C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err="1" smtClean="0">
                <a:solidFill>
                  <a:srgbClr val="FFFFFF"/>
                </a:solidFill>
                <a:latin typeface="Calibri"/>
                <a:cs typeface="Calibri"/>
              </a:rPr>
              <a:t>Logon.do</a:t>
            </a:r>
            <a:endParaRPr lang="en-US" sz="16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188" name="Rounded Rectangle 187"/>
          <p:cNvSpPr/>
          <p:nvPr/>
        </p:nvSpPr>
        <p:spPr bwMode="auto">
          <a:xfrm>
            <a:off x="7543800" y="3538954"/>
            <a:ext cx="1447800" cy="533400"/>
          </a:xfrm>
          <a:prstGeom prst="roundRect">
            <a:avLst/>
          </a:prstGeom>
          <a:solidFill>
            <a:srgbClr val="0070C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err="1" smtClean="0">
                <a:solidFill>
                  <a:srgbClr val="FFFFFF"/>
                </a:solidFill>
                <a:latin typeface="Calibri"/>
                <a:cs typeface="Calibri"/>
              </a:rPr>
              <a:t>LogonSubmit.do</a:t>
            </a:r>
            <a:endParaRPr lang="en-US" sz="16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cxnSp>
        <p:nvCxnSpPr>
          <p:cNvPr id="189" name="Straight Connector 11"/>
          <p:cNvCxnSpPr>
            <a:stCxn id="202" idx="3"/>
            <a:endCxn id="188" idx="1"/>
          </p:cNvCxnSpPr>
          <p:nvPr/>
        </p:nvCxnSpPr>
        <p:spPr bwMode="auto">
          <a:xfrm>
            <a:off x="5410200" y="3805654"/>
            <a:ext cx="2133600" cy="1588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0" name="Straight Connector 11"/>
          <p:cNvCxnSpPr>
            <a:stCxn id="187" idx="3"/>
            <a:endCxn id="202" idx="1"/>
          </p:cNvCxnSpPr>
          <p:nvPr/>
        </p:nvCxnSpPr>
        <p:spPr bwMode="auto">
          <a:xfrm>
            <a:off x="3581400" y="3805654"/>
            <a:ext cx="838200" cy="1588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1" name="Rounded Rectangle 190"/>
          <p:cNvSpPr/>
          <p:nvPr/>
        </p:nvSpPr>
        <p:spPr bwMode="auto">
          <a:xfrm>
            <a:off x="6248400" y="3612178"/>
            <a:ext cx="1066800" cy="383976"/>
          </a:xfrm>
          <a:prstGeom prst="roundRect">
            <a:avLst/>
          </a:prstGeom>
          <a:solidFill>
            <a:srgbClr val="FF9C0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err="1" smtClean="0">
                <a:latin typeface="Calibri"/>
                <a:cs typeface="Calibri"/>
              </a:rPr>
              <a:t>logonForm</a:t>
            </a:r>
            <a:endParaRPr lang="en-US" sz="1600" dirty="0">
              <a:latin typeface="Calibri"/>
              <a:cs typeface="Calibri"/>
            </a:endParaRPr>
          </a:p>
        </p:txBody>
      </p:sp>
      <p:cxnSp>
        <p:nvCxnSpPr>
          <p:cNvPr id="192" name="Straight Connector 11"/>
          <p:cNvCxnSpPr>
            <a:stCxn id="191" idx="2"/>
            <a:endCxn id="202" idx="2"/>
          </p:cNvCxnSpPr>
          <p:nvPr/>
        </p:nvCxnSpPr>
        <p:spPr bwMode="auto">
          <a:xfrm rot="5400000">
            <a:off x="5827882" y="3083172"/>
            <a:ext cx="40936" cy="1866900"/>
          </a:xfrm>
          <a:prstGeom prst="curvedConnector3">
            <a:avLst>
              <a:gd name="adj1" fmla="val 744577"/>
            </a:avLst>
          </a:prstGeom>
          <a:ln w="19050" cap="flat" cmpd="sng" algn="ctr">
            <a:solidFill>
              <a:srgbClr val="5F5F5F"/>
            </a:solidFill>
            <a:prstDash val="sysDash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3" name="TextBox 44"/>
          <p:cNvSpPr txBox="1">
            <a:spLocks noChangeArrowheads="1"/>
          </p:cNvSpPr>
          <p:nvPr/>
        </p:nvSpPr>
        <p:spPr bwMode="auto">
          <a:xfrm>
            <a:off x="609600" y="1109246"/>
            <a:ext cx="762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latin typeface="Calibri"/>
                <a:cs typeface="Calibri"/>
              </a:rPr>
              <a:t>Start</a:t>
            </a:r>
            <a:endParaRPr lang="en-US" sz="1600" b="1" dirty="0">
              <a:latin typeface="Calibri"/>
              <a:cs typeface="Calibri"/>
            </a:endParaRPr>
          </a:p>
        </p:txBody>
      </p:sp>
      <p:cxnSp>
        <p:nvCxnSpPr>
          <p:cNvPr id="194" name="Straight Connector 11"/>
          <p:cNvCxnSpPr>
            <a:stCxn id="185" idx="2"/>
            <a:endCxn id="200" idx="0"/>
          </p:cNvCxnSpPr>
          <p:nvPr/>
        </p:nvCxnSpPr>
        <p:spPr bwMode="auto">
          <a:xfrm rot="5400000">
            <a:off x="495300" y="3043654"/>
            <a:ext cx="990600" cy="1588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5" name="TextBox 194"/>
          <p:cNvSpPr txBox="1"/>
          <p:nvPr/>
        </p:nvSpPr>
        <p:spPr>
          <a:xfrm>
            <a:off x="228600" y="2853154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Calibri"/>
                <a:cs typeface="Calibri"/>
              </a:rPr>
              <a:t>forward</a:t>
            </a:r>
            <a:endParaRPr lang="en-US" sz="1400" dirty="0">
              <a:latin typeface="Calibri"/>
              <a:cs typeface="Calibri"/>
            </a:endParaRPr>
          </a:p>
        </p:txBody>
      </p:sp>
      <p:cxnSp>
        <p:nvCxnSpPr>
          <p:cNvPr id="196" name="Straight Connector 11"/>
          <p:cNvCxnSpPr/>
          <p:nvPr/>
        </p:nvCxnSpPr>
        <p:spPr bwMode="auto">
          <a:xfrm rot="5400000">
            <a:off x="724694" y="4490660"/>
            <a:ext cx="990600" cy="1588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7" name="TextBox 196"/>
          <p:cNvSpPr txBox="1"/>
          <p:nvPr/>
        </p:nvSpPr>
        <p:spPr>
          <a:xfrm>
            <a:off x="1205863" y="4300160"/>
            <a:ext cx="9704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Sign out</a:t>
            </a:r>
          </a:p>
          <a:p>
            <a:r>
              <a:rPr lang="en-US" sz="1400" dirty="0" smtClean="0">
                <a:latin typeface="Calibri"/>
                <a:cs typeface="Calibri"/>
              </a:rPr>
              <a:t>(hyperlink)</a:t>
            </a:r>
            <a:endParaRPr lang="en-US" sz="1400" dirty="0">
              <a:latin typeface="Calibri"/>
              <a:cs typeface="Calibri"/>
            </a:endParaRPr>
          </a:p>
        </p:txBody>
      </p:sp>
      <p:cxnSp>
        <p:nvCxnSpPr>
          <p:cNvPr id="198" name="Straight Connector 11"/>
          <p:cNvCxnSpPr/>
          <p:nvPr/>
        </p:nvCxnSpPr>
        <p:spPr bwMode="auto">
          <a:xfrm rot="5400000">
            <a:off x="265906" y="4566860"/>
            <a:ext cx="990600" cy="1588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arrow" w="lg" len="med"/>
            <a:tailEnd type="none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9" name="TextBox 198"/>
          <p:cNvSpPr txBox="1"/>
          <p:nvPr/>
        </p:nvSpPr>
        <p:spPr>
          <a:xfrm>
            <a:off x="30139" y="4300160"/>
            <a:ext cx="730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Calibri"/>
                <a:cs typeface="Calibri"/>
              </a:rPr>
              <a:t>success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200" name="Document 199"/>
          <p:cNvSpPr/>
          <p:nvPr/>
        </p:nvSpPr>
        <p:spPr bwMode="auto">
          <a:xfrm>
            <a:off x="381000" y="3538954"/>
            <a:ext cx="1219200" cy="533400"/>
          </a:xfrm>
          <a:prstGeom prst="flowChartDocument">
            <a:avLst/>
          </a:prstGeom>
          <a:solidFill>
            <a:srgbClr val="7BB31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rIns="0" anchor="ctr"/>
          <a:lstStyle/>
          <a:p>
            <a:pPr algn="ctr"/>
            <a:r>
              <a:rPr lang="en-US" sz="1600" dirty="0" err="1" smtClean="0">
                <a:latin typeface="Calibri"/>
                <a:cs typeface="Calibri"/>
              </a:rPr>
              <a:t>Welcome.jsp</a:t>
            </a:r>
            <a:endParaRPr lang="en-US" sz="1600" dirty="0" smtClean="0">
              <a:latin typeface="Calibri"/>
              <a:cs typeface="Calibri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1544200" y="3276600"/>
            <a:ext cx="9704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Calibri"/>
                <a:cs typeface="Calibri"/>
              </a:rPr>
              <a:t>Sign in</a:t>
            </a:r>
          </a:p>
          <a:p>
            <a:pPr algn="ctr"/>
            <a:r>
              <a:rPr lang="en-US" sz="1400" dirty="0" smtClean="0">
                <a:latin typeface="Calibri"/>
                <a:cs typeface="Calibri"/>
              </a:rPr>
              <a:t>(hyperlink)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202" name="Document 201"/>
          <p:cNvSpPr/>
          <p:nvPr/>
        </p:nvSpPr>
        <p:spPr bwMode="auto">
          <a:xfrm>
            <a:off x="4419600" y="3538954"/>
            <a:ext cx="990600" cy="533400"/>
          </a:xfrm>
          <a:prstGeom prst="flowChartDocument">
            <a:avLst/>
          </a:prstGeom>
          <a:solidFill>
            <a:srgbClr val="7BB31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rIns="0" anchor="ctr"/>
          <a:lstStyle/>
          <a:p>
            <a:pPr algn="ctr"/>
            <a:r>
              <a:rPr lang="en-US" sz="1600" dirty="0" err="1" smtClean="0">
                <a:latin typeface="Calibri"/>
                <a:cs typeface="Calibri"/>
              </a:rPr>
              <a:t>Logon.jsp</a:t>
            </a:r>
            <a:endParaRPr lang="en-US" sz="1600" dirty="0" smtClean="0">
              <a:latin typeface="Calibri"/>
              <a:cs typeface="Calibri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3581400" y="3505200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Calibri"/>
                <a:cs typeface="Calibri"/>
              </a:rPr>
              <a:t>forward</a:t>
            </a:r>
            <a:endParaRPr lang="en-US" sz="1400" dirty="0">
              <a:latin typeface="Calibri"/>
              <a:cs typeface="Calibri"/>
            </a:endParaRPr>
          </a:p>
        </p:txBody>
      </p:sp>
      <p:cxnSp>
        <p:nvCxnSpPr>
          <p:cNvPr id="204" name="Straight Connector 11"/>
          <p:cNvCxnSpPr>
            <a:stCxn id="205" idx="0"/>
            <a:endCxn id="188" idx="0"/>
          </p:cNvCxnSpPr>
          <p:nvPr/>
        </p:nvCxnSpPr>
        <p:spPr bwMode="auto">
          <a:xfrm rot="5400000" flipH="1" flipV="1">
            <a:off x="4800600" y="71854"/>
            <a:ext cx="1588" cy="6934200"/>
          </a:xfrm>
          <a:prstGeom prst="bentConnector3">
            <a:avLst>
              <a:gd name="adj1" fmla="val 32789673"/>
            </a:avLst>
          </a:prstGeom>
          <a:ln w="19050" cap="flat" cmpd="sng" algn="ctr">
            <a:solidFill>
              <a:srgbClr val="5F5F5F"/>
            </a:solidFill>
            <a:prstDash val="solid"/>
            <a:round/>
            <a:headEnd type="arrow" w="lg" len="med"/>
            <a:tailEnd type="none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5" name="Oval 204"/>
          <p:cNvSpPr/>
          <p:nvPr/>
        </p:nvSpPr>
        <p:spPr bwMode="auto">
          <a:xfrm>
            <a:off x="1219200" y="3538954"/>
            <a:ext cx="228600" cy="2286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anchor="ctr" anchorCtr="0"/>
          <a:lstStyle/>
          <a:p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4419600" y="2697777"/>
            <a:ext cx="730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Calibri"/>
                <a:cs typeface="Calibri"/>
              </a:rPr>
              <a:t>success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207" name="Rounded Rectangle 206"/>
          <p:cNvSpPr/>
          <p:nvPr/>
        </p:nvSpPr>
        <p:spPr bwMode="auto">
          <a:xfrm>
            <a:off x="228600" y="4995446"/>
            <a:ext cx="1524000" cy="490954"/>
          </a:xfrm>
          <a:prstGeom prst="roundRect">
            <a:avLst/>
          </a:prstGeom>
          <a:solidFill>
            <a:srgbClr val="0070C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err="1" smtClean="0">
                <a:solidFill>
                  <a:srgbClr val="FFFFFF"/>
                </a:solidFill>
                <a:latin typeface="Calibri"/>
                <a:cs typeface="Calibri"/>
              </a:rPr>
              <a:t>Logoff.do</a:t>
            </a:r>
            <a:endParaRPr lang="en-US" sz="16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5410200" y="3276600"/>
            <a:ext cx="7850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Calibri"/>
                <a:cs typeface="Calibri"/>
              </a:rPr>
              <a:t>Submit</a:t>
            </a:r>
          </a:p>
          <a:p>
            <a:pPr algn="ctr"/>
            <a:r>
              <a:rPr lang="en-US" sz="1400" dirty="0" smtClean="0">
                <a:latin typeface="Calibri"/>
                <a:cs typeface="Calibri"/>
              </a:rPr>
              <a:t>(button)</a:t>
            </a:r>
            <a:endParaRPr lang="en-US" sz="14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2553</TotalTime>
  <Words>37</Words>
  <Application>Microsoft Macintosh PowerPoint</Application>
  <PresentationFormat>On-screen Show (4:3)</PresentationFormat>
  <Paragraphs>22</Paragraphs>
  <Slides>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ecurtmola</dc:creator>
  <cp:lastModifiedBy>Michalis Petropoulos</cp:lastModifiedBy>
  <cp:revision>43</cp:revision>
  <dcterms:created xsi:type="dcterms:W3CDTF">2009-11-02T14:22:56Z</dcterms:created>
  <dcterms:modified xsi:type="dcterms:W3CDTF">2009-11-02T14:57:22Z</dcterms:modified>
</cp:coreProperties>
</file>