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322" r:id="rId3"/>
    <p:sldId id="595" r:id="rId4"/>
    <p:sldId id="596" r:id="rId5"/>
    <p:sldId id="597" r:id="rId6"/>
    <p:sldId id="598" r:id="rId7"/>
    <p:sldId id="599" r:id="rId8"/>
    <p:sldId id="600" r:id="rId9"/>
    <p:sldId id="601" r:id="rId10"/>
    <p:sldId id="602" r:id="rId11"/>
    <p:sldId id="603" r:id="rId12"/>
    <p:sldId id="604" r:id="rId13"/>
    <p:sldId id="605" r:id="rId14"/>
    <p:sldId id="606" r:id="rId15"/>
    <p:sldId id="584" r:id="rId1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D67229BA-3EC1-EA41-A9E4-81E5AB707B8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Leader </a:t>
            </a:r>
            <a:r>
              <a:rPr lang="en-US" dirty="0" smtClean="0"/>
              <a:t>Election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case scenario: The process with the second highest id notices the failure of the coordinator and elects itself.</a:t>
            </a:r>
          </a:p>
          <a:p>
            <a:pPr lvl="1"/>
            <a:r>
              <a:rPr lang="en-US" dirty="0" smtClean="0"/>
              <a:t>N-2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messages are sent.</a:t>
            </a:r>
          </a:p>
          <a:p>
            <a:pPr lvl="1"/>
            <a:r>
              <a:rPr lang="en-US" dirty="0" smtClean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Worst case scenario: When the process with the lowest id in the system detects the failure.</a:t>
            </a:r>
          </a:p>
          <a:p>
            <a:pPr lvl="1"/>
            <a:r>
              <a:rPr lang="en-US" dirty="0" smtClean="0"/>
              <a:t>N-1 processes altogether begin elections, each sending messages to processes with higher ids.</a:t>
            </a:r>
          </a:p>
          <a:p>
            <a:pPr lvl="1"/>
            <a:r>
              <a:rPr lang="en-US" dirty="0" smtClean="0"/>
              <a:t>The message overhead is O(N</a:t>
            </a:r>
            <a:r>
              <a:rPr lang="en-US" baseline="30000" dirty="0" smtClean="0"/>
              <a:t>2</a:t>
            </a:r>
            <a:r>
              <a:rPr lang="en-US" dirty="0" smtClean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Turnaround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messages arrive within </a:t>
            </a:r>
            <a:r>
              <a:rPr lang="en-US" dirty="0" smtClean="0"/>
              <a:t>T </a:t>
            </a:r>
            <a:r>
              <a:rPr lang="en-US" dirty="0"/>
              <a:t>units of </a:t>
            </a:r>
            <a:r>
              <a:rPr lang="en-US" dirty="0" smtClean="0"/>
              <a:t>time (synchronous)</a:t>
            </a:r>
          </a:p>
          <a:p>
            <a:r>
              <a:rPr lang="en-US" dirty="0" smtClean="0"/>
              <a:t>Turnaround time: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 from lowest process (T)</a:t>
            </a:r>
          </a:p>
          <a:p>
            <a:pPr lvl="1"/>
            <a:r>
              <a:rPr lang="en-US" dirty="0" smtClean="0"/>
              <a:t>Timeout at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(X)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from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(T)</a:t>
            </a:r>
          </a:p>
          <a:p>
            <a:r>
              <a:rPr lang="en-US" dirty="0" smtClean="0"/>
              <a:t>How long should the timeout be?</a:t>
            </a:r>
          </a:p>
          <a:p>
            <a:pPr lvl="1"/>
            <a:r>
              <a:rPr lang="en-US" dirty="0" smtClean="0"/>
              <a:t>X = 2T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process</a:t>
            </a:r>
            <a:endParaRPr lang="en-US" baseline="-25000" dirty="0" smtClean="0"/>
          </a:p>
          <a:p>
            <a:pPr lvl="1"/>
            <a:r>
              <a:rPr lang="en-US" dirty="0" smtClean="0"/>
              <a:t>Total turnaround time: 4T + 3T</a:t>
            </a:r>
            <a:r>
              <a:rPr lang="en-US" baseline="-25000" dirty="0" smtClean="0"/>
              <a:t>process</a:t>
            </a:r>
            <a:endParaRPr lang="en-US" dirty="0" smtClean="0"/>
          </a:p>
          <a:p>
            <a:r>
              <a:rPr lang="en-US" dirty="0" smtClean="0"/>
              <a:t>How long should election restart timeout be?</a:t>
            </a:r>
          </a:p>
          <a:p>
            <a:pPr lvl="1"/>
            <a:r>
              <a:rPr lang="en-US" dirty="0" smtClean="0"/>
              <a:t>X + T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process</a:t>
            </a:r>
            <a:r>
              <a:rPr lang="en-US" baseline="-25000" dirty="0" smtClean="0"/>
              <a:t> </a:t>
            </a:r>
            <a:r>
              <a:rPr lang="en-US" dirty="0" smtClean="0"/>
              <a:t>= 3T + 2T</a:t>
            </a:r>
            <a:r>
              <a:rPr lang="en-US" baseline="-25000" dirty="0" smtClean="0"/>
              <a:t>process</a:t>
            </a:r>
            <a:endParaRPr lang="en-US" baseline="-25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5848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in distributed systems requires a leader process</a:t>
            </a:r>
          </a:p>
          <a:p>
            <a:r>
              <a:rPr lang="en-US" dirty="0" smtClean="0"/>
              <a:t>Leader process might fail</a:t>
            </a:r>
          </a:p>
          <a:p>
            <a:r>
              <a:rPr lang="en-US" dirty="0" smtClean="0"/>
              <a:t>Need to (re-) elect leader process</a:t>
            </a:r>
          </a:p>
          <a:p>
            <a:r>
              <a:rPr lang="en-US" dirty="0" smtClean="0"/>
              <a:t>Three Algorithms</a:t>
            </a:r>
          </a:p>
          <a:p>
            <a:pPr lvl="1"/>
            <a:r>
              <a:rPr lang="en-US" dirty="0" smtClean="0"/>
              <a:t>Ring algorithm</a:t>
            </a:r>
          </a:p>
          <a:p>
            <a:pPr lvl="1"/>
            <a:r>
              <a:rPr lang="en-US" dirty="0" smtClean="0"/>
              <a:t>Modified Ring algorithm</a:t>
            </a:r>
          </a:p>
          <a:p>
            <a:pPr lvl="1"/>
            <a:r>
              <a:rPr lang="en-US" dirty="0" smtClean="0"/>
              <a:t>Bully Algorithm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 2: Modified Ring Election </a:t>
            </a: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election </a:t>
            </a:r>
            <a:r>
              <a:rPr lang="en-US" dirty="0" smtClean="0"/>
              <a:t>message tracks </a:t>
            </a:r>
            <a:r>
              <a:rPr lang="en-US" i="1" dirty="0" smtClean="0"/>
              <a:t>all</a:t>
            </a:r>
            <a:r>
              <a:rPr lang="en-US" dirty="0" smtClean="0"/>
              <a:t> IDs of nodes that forwarded it, not just the highest</a:t>
            </a:r>
          </a:p>
          <a:p>
            <a:pPr lvl="1"/>
            <a:r>
              <a:rPr lang="en-US" dirty="0" smtClean="0"/>
              <a:t>Each node appends its ID to the list</a:t>
            </a:r>
          </a:p>
          <a:p>
            <a:r>
              <a:rPr lang="en-US" dirty="0" smtClean="0"/>
              <a:t>Once message goes all the way around a circle, new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is sent out</a:t>
            </a:r>
          </a:p>
          <a:p>
            <a:pPr lvl="1"/>
            <a:r>
              <a:rPr lang="en-US" dirty="0" smtClean="0"/>
              <a:t>Coordinator chosen by highest ID in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</a:t>
            </a:r>
          </a:p>
          <a:p>
            <a:pPr lvl="1"/>
            <a:r>
              <a:rPr lang="en-US" dirty="0" smtClean="0"/>
              <a:t>Each node appends its own ID to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returns to initiator</a:t>
            </a:r>
          </a:p>
          <a:p>
            <a:pPr lvl="1"/>
            <a:r>
              <a:rPr lang="en-US" dirty="0" smtClean="0"/>
              <a:t>Election a success if coordinator among ID list</a:t>
            </a:r>
          </a:p>
          <a:p>
            <a:pPr lvl="1"/>
            <a:r>
              <a:rPr lang="en-US" dirty="0" smtClean="0"/>
              <a:t>Otherwise, start election anew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err="1" smtClean="0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3</a:t>
            </a:fld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Ring Election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messages?</a:t>
            </a:r>
          </a:p>
          <a:p>
            <a:pPr lvl="1"/>
            <a:r>
              <a:rPr lang="en-US" dirty="0" smtClean="0"/>
              <a:t>2N</a:t>
            </a:r>
          </a:p>
          <a:p>
            <a:r>
              <a:rPr lang="en-US" dirty="0" smtClean="0"/>
              <a:t>Is this better than original ring protocol?</a:t>
            </a:r>
          </a:p>
          <a:p>
            <a:pPr lvl="1"/>
            <a:r>
              <a:rPr lang="en-US" dirty="0" smtClean="0"/>
              <a:t>Messages are larger</a:t>
            </a:r>
          </a:p>
          <a:p>
            <a:r>
              <a:rPr lang="en-US" dirty="0"/>
              <a:t>Reconfiguration of ring upon failures</a:t>
            </a:r>
          </a:p>
          <a:p>
            <a:pPr lvl="1"/>
            <a:r>
              <a:rPr lang="en-US" dirty="0"/>
              <a:t>Can be done if all processes </a:t>
            </a:r>
            <a:r>
              <a:rPr lang="en-US" altLang="ja-JP" dirty="0"/>
              <a:t>"</a:t>
            </a:r>
            <a:r>
              <a:rPr lang="en-US" dirty="0"/>
              <a:t>know</a:t>
            </a:r>
            <a:r>
              <a:rPr lang="en-US" altLang="ja-JP" dirty="0"/>
              <a:t>"</a:t>
            </a:r>
            <a:r>
              <a:rPr lang="en-US" dirty="0"/>
              <a:t> about all other processes in the system</a:t>
            </a:r>
          </a:p>
          <a:p>
            <a:r>
              <a:rPr lang="en-US" dirty="0" smtClean="0"/>
              <a:t>What if initiator fails?</a:t>
            </a:r>
          </a:p>
          <a:p>
            <a:pPr lvl="1"/>
            <a:r>
              <a:rPr lang="en-US" dirty="0" smtClean="0"/>
              <a:t>Successor notices a message that went all the way around (how?)</a:t>
            </a:r>
          </a:p>
          <a:p>
            <a:pPr lvl="1"/>
            <a:r>
              <a:rPr lang="en-US" dirty="0" smtClean="0"/>
              <a:t>Starts new election</a:t>
            </a:r>
          </a:p>
          <a:p>
            <a:r>
              <a:rPr lang="en-US" dirty="0" smtClean="0"/>
              <a:t>What if two people initiate at once</a:t>
            </a:r>
          </a:p>
          <a:p>
            <a:pPr lvl="1"/>
            <a:r>
              <a:rPr lang="en-US" dirty="0" smtClean="0"/>
              <a:t>Discard initiators with lower IDs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that Impossibility?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have a </a:t>
            </a:r>
            <a:r>
              <a:rPr lang="en-US" dirty="0" smtClean="0">
                <a:solidFill>
                  <a:srgbClr val="FF0000"/>
                </a:solidFill>
              </a:rPr>
              <a:t>totally correct </a:t>
            </a:r>
            <a:r>
              <a:rPr lang="en-US" dirty="0" smtClean="0"/>
              <a:t>election algorithm in a fully asynchronous system (</a:t>
            </a:r>
            <a:r>
              <a:rPr lang="en-US" dirty="0" smtClean="0">
                <a:solidFill>
                  <a:srgbClr val="FF0000"/>
                </a:solidFill>
              </a:rPr>
              <a:t>no bounds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 Election can solve consensus</a:t>
            </a:r>
          </a:p>
          <a:p>
            <a:r>
              <a:rPr lang="en-US" dirty="0" smtClean="0"/>
              <a:t>Where might you run into problems with the modified ring algorithm?</a:t>
            </a:r>
            <a:endParaRPr lang="en-US" dirty="0"/>
          </a:p>
          <a:p>
            <a:pPr lvl="1"/>
            <a:r>
              <a:rPr lang="en-US" dirty="0" smtClean="0"/>
              <a:t>Detect leader failures</a:t>
            </a:r>
          </a:p>
          <a:p>
            <a:pPr lvl="1"/>
            <a:r>
              <a:rPr lang="en-US" dirty="0" smtClean="0"/>
              <a:t>Ring reorganization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Assumptions: </a:t>
            </a:r>
          </a:p>
          <a:p>
            <a:pPr lvl="1"/>
            <a:r>
              <a:rPr lang="en-US" dirty="0" smtClean="0"/>
              <a:t> Synchronous system</a:t>
            </a:r>
          </a:p>
          <a:p>
            <a:pPr lvl="1"/>
            <a:r>
              <a:rPr lang="en-US" dirty="0" err="1" smtClean="0"/>
              <a:t>attr</a:t>
            </a:r>
            <a:r>
              <a:rPr lang="en-US" dirty="0" smtClean="0"/>
              <a:t>=id</a:t>
            </a:r>
          </a:p>
          <a:p>
            <a:pPr lvl="1"/>
            <a:r>
              <a:rPr lang="en-US" dirty="0" smtClean="0"/>
              <a:t>Each process knows all the other processes in the system (and thus their id</a:t>
            </a:r>
            <a:r>
              <a:rPr lang="fr-FR" altLang="ja-JP" dirty="0" smtClean="0"/>
              <a:t>'</a:t>
            </a:r>
            <a:r>
              <a:rPr lang="en-US" dirty="0" smtClean="0"/>
              <a:t>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 message types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– starts an election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answer</a:t>
            </a:r>
            <a:r>
              <a:rPr lang="en-US" dirty="0" smtClean="0"/>
              <a:t> – acknowledges a message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– declares a winner</a:t>
            </a:r>
          </a:p>
          <a:p>
            <a:r>
              <a:rPr lang="en-US" dirty="0" smtClean="0"/>
              <a:t>Start an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messages </a:t>
            </a:r>
            <a:r>
              <a:rPr lang="en-US" i="1" dirty="0" smtClean="0"/>
              <a:t>only</a:t>
            </a:r>
            <a:r>
              <a:rPr lang="en-US" dirty="0" smtClean="0"/>
              <a:t> to processes with higher IDs than self</a:t>
            </a:r>
          </a:p>
          <a:p>
            <a:pPr lvl="1"/>
            <a:r>
              <a:rPr lang="en-US" dirty="0" smtClean="0"/>
              <a:t>If no one replies after timeout: declare self winner</a:t>
            </a:r>
          </a:p>
          <a:p>
            <a:pPr lvl="1"/>
            <a:r>
              <a:rPr lang="en-US" dirty="0" smtClean="0"/>
              <a:t>If someone replies, wait for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  <a:endParaRPr lang="en-US" dirty="0"/>
          </a:p>
          <a:p>
            <a:pPr lvl="2"/>
            <a:r>
              <a:rPr lang="en-US" dirty="0" smtClean="0"/>
              <a:t>Restart election after timeout</a:t>
            </a:r>
          </a:p>
          <a:p>
            <a:r>
              <a:rPr lang="en-US" dirty="0" smtClean="0"/>
              <a:t>When receiving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 smtClean="0"/>
              <a:t>Start an election yourself</a:t>
            </a:r>
          </a:p>
          <a:p>
            <a:pPr lvl="2"/>
            <a:r>
              <a:rPr lang="en-US" dirty="0" smtClean="0"/>
              <a:t>If not already 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 smtClean="0"/>
              <a:t>Example: Bully Election </a:t>
            </a:r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</a:t>
              </a:r>
              <a:r>
                <a:rPr lang="en-US" b="1" dirty="0" smtClean="0">
                  <a:solidFill>
                    <a:srgbClr val="0000FF"/>
                  </a:solidFill>
                </a:rPr>
                <a:t> replies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23501</TotalTime>
  <Pages>12</Pages>
  <Words>891</Words>
  <Application>Microsoft Macintosh PowerPoint</Application>
  <PresentationFormat>Letter Paper (8.5x11 in)</PresentationFormat>
  <Paragraphs>280</Paragraphs>
  <Slides>14</Slides>
  <Notes>13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CS252-template</vt:lpstr>
      <vt:lpstr>Office Theme</vt:lpstr>
      <vt:lpstr>CSE 486/586 Distributed Systems Leader Election --- 2</vt:lpstr>
      <vt:lpstr>Algorithm 2: Modified Ring Election </vt:lpstr>
      <vt:lpstr>Example: Ring Election </vt:lpstr>
      <vt:lpstr>Modified Ring Election</vt:lpstr>
      <vt:lpstr>What about that Impossibility?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893</cp:revision>
  <cp:lastPrinted>2012-02-24T19:04:09Z</cp:lastPrinted>
  <dcterms:created xsi:type="dcterms:W3CDTF">2012-02-27T15:40:34Z</dcterms:created>
  <dcterms:modified xsi:type="dcterms:W3CDTF">2012-02-27T15:43:32Z</dcterms:modified>
  <cp:category/>
</cp:coreProperties>
</file>