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Default Extension="wmf" ContentType="image/x-wmf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629" r:id="rId4"/>
    <p:sldId id="653" r:id="rId5"/>
    <p:sldId id="692" r:id="rId6"/>
    <p:sldId id="693" r:id="rId7"/>
    <p:sldId id="681" r:id="rId8"/>
    <p:sldId id="682" r:id="rId9"/>
    <p:sldId id="683" r:id="rId10"/>
    <p:sldId id="684" r:id="rId11"/>
    <p:sldId id="685" r:id="rId12"/>
    <p:sldId id="694" r:id="rId13"/>
    <p:sldId id="686" r:id="rId14"/>
    <p:sldId id="695" r:id="rId15"/>
    <p:sldId id="687" r:id="rId16"/>
    <p:sldId id="696" r:id="rId17"/>
    <p:sldId id="705" r:id="rId18"/>
    <p:sldId id="706" r:id="rId19"/>
    <p:sldId id="697" r:id="rId20"/>
    <p:sldId id="698" r:id="rId21"/>
    <p:sldId id="699" r:id="rId22"/>
    <p:sldId id="688" r:id="rId23"/>
    <p:sldId id="700" r:id="rId24"/>
    <p:sldId id="701" r:id="rId25"/>
    <p:sldId id="702" r:id="rId26"/>
    <p:sldId id="689" r:id="rId27"/>
    <p:sldId id="703" r:id="rId28"/>
    <p:sldId id="691" r:id="rId29"/>
    <p:sldId id="704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correct</a:t>
            </a:r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message losses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delay/losses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Recitations will begin from next Monday.</a:t>
            </a:r>
          </a:p>
          <a:p>
            <a:pPr lvl="1"/>
            <a:r>
              <a:rPr lang="en-US" dirty="0" smtClean="0"/>
              <a:t>Will mainly cover project 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Please start doing project 0 now!</a:t>
            </a:r>
          </a:p>
          <a:p>
            <a:pPr lvl="1"/>
            <a:r>
              <a:rPr lang="en-US" dirty="0" smtClean="0"/>
              <a:t>The deadline is 2/6/12 (Monday).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Socket programming</a:t>
            </a:r>
          </a:p>
          <a:p>
            <a:pPr lvl="1"/>
            <a:r>
              <a:rPr lang="en-US" dirty="0" smtClean="0"/>
              <a:t>socket(), bind(), listen(), accept(), connect(), read(), write()…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Android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Activities, Services, Broadcast receivers, Content providers, Intents, </a:t>
            </a:r>
            <a:r>
              <a:rPr lang="en-US" dirty="0" err="1" smtClean="0">
                <a:solidFill>
                  <a:srgbClr val="000000"/>
                </a:solidFill>
              </a:rPr>
              <a:t>AndroidManifest.xml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Overview of the projects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Project 0: simple messenger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Project 1 ~ project 3: distributed key-value store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</a:t>
            </a:r>
            <a:r>
              <a:rPr lang="en-US" dirty="0" smtClean="0"/>
              <a:t> </a:t>
            </a:r>
            <a:r>
              <a:rPr lang="en-US" dirty="0" err="1" smtClean="0"/>
              <a:t>h</a:t>
            </a:r>
            <a:r>
              <a:rPr lang="en-US" dirty="0" err="1" smtClean="0"/>
              <a:t>eartbeating</a:t>
            </a:r>
            <a:r>
              <a:rPr lang="en-US" dirty="0" smtClean="0"/>
              <a:t> </a:t>
            </a:r>
            <a:r>
              <a:rPr lang="en-US" smtClean="0"/>
              <a:t>and</a:t>
            </a:r>
            <a:r>
              <a:rPr lang="en-US" smtClean="0"/>
              <a:t>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</a:t>
            </a:r>
            <a:r>
              <a:rPr lang="en-US" dirty="0" smtClean="0"/>
              <a:t> centralized</a:t>
            </a:r>
            <a:r>
              <a:rPr lang="en-US" dirty="0" smtClean="0"/>
              <a:t>,</a:t>
            </a:r>
            <a:r>
              <a:rPr lang="en-US" dirty="0" smtClean="0"/>
              <a:t> ring</a:t>
            </a:r>
            <a:r>
              <a:rPr lang="en-US" dirty="0" smtClean="0"/>
              <a:t>,</a:t>
            </a:r>
            <a:r>
              <a:rPr lang="en-US" dirty="0" smtClean="0"/>
              <a:t> all</a:t>
            </a:r>
            <a:r>
              <a:rPr lang="en-US" dirty="0" smtClean="0"/>
              <a:t>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andwidth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dirty="0" smtClean="0">
                <a:solidFill>
                  <a:srgbClr val="FF0000"/>
                </a:solidFill>
              </a:rPr>
              <a:t> detection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ime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dirty="0" smtClean="0">
                <a:solidFill>
                  <a:srgbClr val="FF0000"/>
                </a:solidFill>
              </a:rPr>
              <a:t> scale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dirty="0" smtClean="0">
                <a:solidFill>
                  <a:srgbClr val="FF0000"/>
                </a:solidFill>
              </a:rPr>
              <a:t> accuracy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Other</a:t>
            </a:r>
            <a:r>
              <a:rPr lang="en-US" dirty="0" smtClean="0"/>
              <a:t> types </a:t>
            </a:r>
            <a:r>
              <a:rPr lang="en-US" dirty="0" smtClean="0"/>
              <a:t>of</a:t>
            </a:r>
            <a:r>
              <a:rPr lang="en-US" dirty="0" smtClean="0"/>
              <a:t> failures</a:t>
            </a:r>
            <a:endParaRPr lang="en-US" dirty="0" smtClean="0"/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You’ll learn new terminologies, definitions,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460500"/>
            <a:ext cx="4442680" cy="4559300"/>
          </a:xfrm>
          <a:prstGeom prst="rect">
            <a:avLst/>
          </a:prstGeom>
        </p:spPr>
      </p:pic>
      <p:sp>
        <p:nvSpPr>
          <p:cNvPr id="6" name="Oval Callout 5"/>
          <p:cNvSpPr/>
          <p:nvPr/>
        </p:nvSpPr>
        <p:spPr bwMode="auto">
          <a:xfrm>
            <a:off x="2667000" y="3822700"/>
            <a:ext cx="1676400" cy="685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zzz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…</a:t>
            </a:r>
          </a:p>
        </p:txBody>
      </p:sp>
      <p:sp>
        <p:nvSpPr>
          <p:cNvPr id="7" name="Oval Callout 6"/>
          <p:cNvSpPr/>
          <p:nvPr/>
        </p:nvSpPr>
        <p:spPr bwMode="auto">
          <a:xfrm>
            <a:off x="2286000" y="990600"/>
            <a:ext cx="3505200" cy="13716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I have a feeling that something went wrong…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 first step to handle failures?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562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11560</TotalTime>
  <Pages>12</Pages>
  <Words>1813</Words>
  <Application>Microsoft Macintosh PowerPoint</Application>
  <PresentationFormat>Letter Paper (8.5x11 in)</PresentationFormat>
  <Paragraphs>267</Paragraphs>
  <Slides>29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Failure Detectors</vt:lpstr>
      <vt:lpstr>Last Time</vt:lpstr>
      <vt:lpstr>Today’s Question</vt:lpstr>
      <vt:lpstr>Two Different System Models</vt:lpstr>
      <vt:lpstr>Failure Model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Centralized Heartbeat</vt:lpstr>
      <vt:lpstr>Ring Heartbeat</vt:lpstr>
      <vt:lpstr>All-to-All Heartbeat</vt:lpstr>
      <vt:lpstr>Efficiency of Failure Detector: Metrics</vt:lpstr>
      <vt:lpstr>Accuracy Metrics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482</cp:revision>
  <cp:lastPrinted>2012-01-27T19:02:40Z</cp:lastPrinted>
  <dcterms:created xsi:type="dcterms:W3CDTF">2012-01-30T03:21:27Z</dcterms:created>
  <dcterms:modified xsi:type="dcterms:W3CDTF">2012-01-30T03:22:49Z</dcterms:modified>
  <cp:category/>
</cp:coreProperties>
</file>