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slides/slide3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766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51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o.gl/3sD7T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</a:t>
            </a:r>
            <a:r>
              <a:rPr lang="en-US" dirty="0" smtClean="0"/>
              <a:t> file </a:t>
            </a:r>
            <a:r>
              <a:rPr lang="en-US" dirty="0" smtClean="0"/>
              <a:t>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</a:t>
            </a:r>
            <a:r>
              <a:rPr lang="en-US" dirty="0" smtClean="0"/>
              <a:t>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Servents</a:t>
            </a:r>
            <a:r>
              <a:rPr lang="en-US" sz="2000" b="0" dirty="0">
                <a:solidFill>
                  <a:schemeClr val="tx1"/>
                </a:solidFill>
              </a:rPr>
              <a:t> 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</a:t>
            </a:r>
            <a:r>
              <a:rPr lang="en-US" dirty="0" smtClean="0">
                <a:solidFill>
                  <a:srgbClr val="FF0000"/>
                </a:solidFill>
              </a:rPr>
              <a:t>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p:oleObj spid="_x0000_s51203" name="VISIO" r:id="rId3" imgW="4208760" imgH="5924520" progId="Visio.Drawing.5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</a:t>
            </a:r>
            <a:r>
              <a:rPr lang="en-US" dirty="0" smtClean="0">
                <a:ea typeface="ＭＳ Ｐゴシック" pitchFamily="-84" charset="-128"/>
              </a:rPr>
              <a:t> reputation </a:t>
            </a:r>
            <a:r>
              <a:rPr lang="en-US" dirty="0" smtClean="0">
                <a:ea typeface="ＭＳ Ｐゴシック" pitchFamily="-84" charset="-128"/>
              </a:rPr>
              <a:t>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form your project group!</a:t>
            </a:r>
          </a:p>
          <a:p>
            <a:pPr lvl="1"/>
            <a:r>
              <a:rPr lang="en-US" dirty="0" smtClean="0"/>
              <a:t>Use Piazza to find your group members</a:t>
            </a:r>
          </a:p>
          <a:p>
            <a:pPr lvl="1"/>
            <a:r>
              <a:rPr lang="en-US" dirty="0" smtClean="0"/>
              <a:t>Fill out the form at </a:t>
            </a:r>
            <a:r>
              <a:rPr lang="en-US" dirty="0" smtClean="0">
                <a:hlinkClick r:id="rId2"/>
              </a:rPr>
              <a:t>http://goo.gl/3sD7T</a:t>
            </a:r>
            <a:r>
              <a:rPr lang="en-US" dirty="0" smtClean="0"/>
              <a:t> to tell us which group you are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by tonight</a:t>
            </a:r>
            <a:r>
              <a:rPr lang="en-US" dirty="0" smtClean="0"/>
              <a:t>!</a:t>
            </a:r>
          </a:p>
          <a:p>
            <a:r>
              <a:rPr lang="en-US" dirty="0" smtClean="0"/>
              <a:t>Today’s office hours: mini-tutorial on Android</a:t>
            </a:r>
          </a:p>
          <a:p>
            <a:pPr lvl="1"/>
            <a:r>
              <a:rPr lang="en-US" dirty="0" smtClean="0"/>
              <a:t>Mainly for people who are still finishing up the project</a:t>
            </a:r>
          </a:p>
          <a:p>
            <a:pPr lvl="1"/>
            <a:r>
              <a:rPr lang="en-US" dirty="0" smtClean="0"/>
              <a:t>If you have finished project 0, you won’t miss anything</a:t>
            </a:r>
          </a:p>
          <a:p>
            <a:pPr lvl="1"/>
            <a:r>
              <a:rPr lang="en-US" dirty="0" smtClean="0"/>
              <a:t>Might repeat it on Friday during the recitation hours if there’s any request</a:t>
            </a:r>
          </a:p>
          <a:p>
            <a:r>
              <a:rPr lang="en-US" dirty="0" smtClean="0"/>
              <a:t>No TA recitation on Friday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game</a:t>
            </a:r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</a:t>
            </a:r>
            <a:r>
              <a:rPr lang="en-US" dirty="0" smtClean="0">
                <a:latin typeface="Arial" pitchFamily="-1" charset="0"/>
              </a:rPr>
              <a:t> client</a:t>
            </a:r>
            <a:r>
              <a:rPr lang="en-US" dirty="0" smtClean="0">
                <a:latin typeface="Arial" pitchFamily="-1" charset="0"/>
              </a:rPr>
              <a:t>-server architecture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Organized in </a:t>
            </a:r>
            <a:r>
              <a:rPr lang="en-US" dirty="0" smtClean="0">
                <a:solidFill>
                  <a:srgbClr val="FF0000"/>
                </a:solidFill>
              </a:rPr>
              <a:t>a hierarchy of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Top-level domain (TLD)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Authoritative DNS servers</a:t>
            </a:r>
            <a:endParaRPr lang="en-US" dirty="0" smtClean="0"/>
          </a:p>
          <a:p>
            <a:pPr eaLnBrk="1" hangingPunct="1"/>
            <a:r>
              <a:rPr lang="en-US" dirty="0" smtClean="0"/>
              <a:t>Brief look at how a CDN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</a:t>
            </a:r>
            <a:r>
              <a:rPr lang="en-US" dirty="0" smtClean="0"/>
              <a:t>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</a:t>
            </a:r>
            <a:r>
              <a:rPr lang="en-US" dirty="0" smtClean="0"/>
              <a:t>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</a:t>
            </a:r>
            <a:r>
              <a:rPr lang="en-US" dirty="0" smtClean="0">
                <a:solidFill>
                  <a:srgbClr val="0000FF"/>
                </a:solidFill>
              </a:rPr>
              <a:t> using </a:t>
            </a:r>
            <a:r>
              <a:rPr lang="en-US" dirty="0" smtClean="0">
                <a:solidFill>
                  <a:srgbClr val="0000FF"/>
                </a:solidFill>
              </a:rPr>
              <a:t>DHT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 (last time)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</a:t>
            </a:r>
            <a:r>
              <a:rPr lang="en-US" dirty="0" smtClean="0"/>
              <a:t>application, but </a:t>
            </a:r>
            <a:r>
              <a:rPr lang="en-US" dirty="0" smtClean="0"/>
              <a:t>will still use file-sharing as the main example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  <a:endParaRPr lang="en-US" sz="2400" dirty="0" smtClean="0"/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</a:t>
            </a:r>
            <a:r>
              <a:rPr lang="en-US" dirty="0" smtClean="0"/>
              <a:t>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</a:t>
            </a:r>
            <a:r>
              <a:rPr lang="en-US" dirty="0" smtClean="0"/>
              <a:t>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</a:t>
            </a:r>
            <a:r>
              <a:rPr lang="en-US" dirty="0" smtClean="0"/>
              <a:t>D</a:t>
            </a:r>
            <a:r>
              <a:rPr lang="en-US" dirty="0" smtClean="0"/>
              <a:t>istributed </a:t>
            </a:r>
            <a:r>
              <a:rPr lang="en-US" dirty="0" smtClean="0"/>
              <a:t>H</a:t>
            </a:r>
            <a:r>
              <a:rPr lang="en-US" dirty="0" smtClean="0"/>
              <a:t>ash Tables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UIUC), Michael Freedman (Princeton), and Jennifer Rexford (Princeton).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r>
              <a:rPr lang="en-US" dirty="0" smtClean="0"/>
              <a:t>:</a:t>
            </a:r>
            <a:r>
              <a:rPr lang="en-US" dirty="0" smtClean="0"/>
              <a:t> Distributing </a:t>
            </a:r>
            <a:r>
              <a:rPr lang="en-US" dirty="0" smtClean="0"/>
              <a:t>a</a:t>
            </a:r>
            <a:r>
              <a:rPr lang="en-US" dirty="0" smtClean="0"/>
              <a:t> Large </a:t>
            </a:r>
            <a:r>
              <a:rPr lang="en-US" dirty="0" smtClean="0"/>
              <a:t>F</a:t>
            </a:r>
            <a:r>
              <a:rPr lang="en-US" dirty="0" smtClean="0"/>
              <a:t>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r>
              <a:rPr lang="en-US" dirty="0" smtClean="0"/>
              <a:t>:</a:t>
            </a:r>
            <a:r>
              <a:rPr lang="en-US" dirty="0" smtClean="0"/>
              <a:t> Distributing </a:t>
            </a:r>
            <a:r>
              <a:rPr lang="en-US" dirty="0" smtClean="0"/>
              <a:t>a</a:t>
            </a:r>
            <a:r>
              <a:rPr lang="en-US" dirty="0" smtClean="0"/>
              <a:t> Large </a:t>
            </a:r>
            <a:r>
              <a:rPr lang="en-US" dirty="0" smtClean="0"/>
              <a:t>F</a:t>
            </a:r>
            <a:r>
              <a:rPr lang="en-US" dirty="0" smtClean="0"/>
              <a:t>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</a:t>
            </a:r>
            <a:r>
              <a:rPr lang="en-US" dirty="0" smtClean="0">
                <a:solidFill>
                  <a:srgbClr val="0000FF"/>
                </a:solidFill>
              </a:rPr>
              <a:t>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</a:t>
            </a:r>
            <a:r>
              <a:rPr lang="en-US" dirty="0" smtClean="0">
                <a:solidFill>
                  <a:srgbClr val="0000FF"/>
                </a:solidFill>
              </a:rPr>
              <a:t>the upload rate</a:t>
            </a:r>
            <a:r>
              <a:rPr lang="en-US" dirty="0" smtClean="0"/>
              <a:t> from the </a:t>
            </a:r>
            <a:r>
              <a:rPr lang="en-US" dirty="0" smtClean="0"/>
              <a:t>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</a:t>
            </a:r>
            <a:r>
              <a:rPr lang="en-US" dirty="0" smtClean="0"/>
              <a:t>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</a:t>
            </a:r>
            <a:r>
              <a:rPr lang="en-US" dirty="0" smtClean="0"/>
              <a:t>server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</a:t>
            </a:r>
            <a:r>
              <a:rPr lang="en-US" dirty="0" smtClean="0"/>
              <a:t>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18151</TotalTime>
  <Pages>12</Pages>
  <Words>2021</Words>
  <Application>Microsoft Macintosh PowerPoint</Application>
  <PresentationFormat>Letter Paper (8.5x11 in)</PresentationFormat>
  <Paragraphs>487</Paragraphs>
  <Slides>37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 5 Drawing</vt:lpstr>
      <vt:lpstr>CSE 486/586 Distributed Systems Peer-to-Peer Architecture --- 1</vt:lpstr>
      <vt:lpstr>Last Time</vt:lpstr>
      <vt:lpstr>This Week’s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664</cp:revision>
  <cp:lastPrinted>2012-02-08T18:32:16Z</cp:lastPrinted>
  <dcterms:created xsi:type="dcterms:W3CDTF">2012-02-08T15:16:50Z</dcterms:created>
  <dcterms:modified xsi:type="dcterms:W3CDTF">2012-02-08T19:58:48Z</dcterms:modified>
  <cp:category/>
</cp:coreProperties>
</file>