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EA62-F170-8646-8A38-1BDBDC7623D3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95F9A-9F70-5C4F-9143-D8952522D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EA62-F170-8646-8A38-1BDBDC7623D3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95F9A-9F70-5C4F-9143-D8952522D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EA62-F170-8646-8A38-1BDBDC7623D3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95F9A-9F70-5C4F-9143-D8952522D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EA62-F170-8646-8A38-1BDBDC7623D3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95F9A-9F70-5C4F-9143-D8952522D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EA62-F170-8646-8A38-1BDBDC7623D3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95F9A-9F70-5C4F-9143-D8952522D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EA62-F170-8646-8A38-1BDBDC7623D3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95F9A-9F70-5C4F-9143-D8952522D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EA62-F170-8646-8A38-1BDBDC7623D3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95F9A-9F70-5C4F-9143-D8952522D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EA62-F170-8646-8A38-1BDBDC7623D3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95F9A-9F70-5C4F-9143-D8952522D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EA62-F170-8646-8A38-1BDBDC7623D3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95F9A-9F70-5C4F-9143-D8952522D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EA62-F170-8646-8A38-1BDBDC7623D3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95F9A-9F70-5C4F-9143-D8952522D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EA62-F170-8646-8A38-1BDBDC7623D3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95F9A-9F70-5C4F-9143-D8952522D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4EA62-F170-8646-8A38-1BDBDC7623D3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95F9A-9F70-5C4F-9143-D8952522D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lipse.org/downloads/" TargetMode="External"/><Relationship Id="rId4" Type="http://schemas.openxmlformats.org/officeDocument/2006/relationships/hyperlink" Target="http://developer.android.com/sdk/index.html" TargetMode="External"/><Relationship Id="rId5" Type="http://schemas.openxmlformats.org/officeDocument/2006/relationships/hyperlink" Target="http://developer.android.com/sdk/eclipse-adt.html%23installin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racle.com/technetwork/java/javase/downloads/index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eveloper.android.com/resources/tutorials/hello-world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eveloper.android.com/reference/android/util/Log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eveloper.android.com/guide/developing/devices/emulator.html%23connecting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Android Programming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Eclipse  and Java SDK</a:t>
            </a:r>
          </a:p>
          <a:p>
            <a:pPr lvl="1"/>
            <a:r>
              <a:rPr lang="en-US" dirty="0" smtClean="0">
                <a:hlinkClick r:id="rId2"/>
              </a:rPr>
              <a:t>http://www.oracle.com/technetwork/java/javase/downloads/index.html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http://www.eclipse.org/downloads/</a:t>
            </a:r>
            <a:endParaRPr lang="en-US" dirty="0" smtClean="0"/>
          </a:p>
          <a:p>
            <a:r>
              <a:rPr lang="en-US" dirty="0" smtClean="0"/>
              <a:t>Android SDK</a:t>
            </a:r>
          </a:p>
          <a:p>
            <a:pPr lvl="1"/>
            <a:r>
              <a:rPr lang="en-US" dirty="0" smtClean="0">
                <a:hlinkClick r:id="rId4"/>
              </a:rPr>
              <a:t>http://developer.android.com/sdk/index.html</a:t>
            </a:r>
            <a:endParaRPr lang="en-US" dirty="0" smtClean="0"/>
          </a:p>
          <a:p>
            <a:r>
              <a:rPr lang="en-US" dirty="0" smtClean="0"/>
              <a:t>ADT </a:t>
            </a:r>
            <a:r>
              <a:rPr lang="en-US" dirty="0" err="1" smtClean="0"/>
              <a:t>Plugin</a:t>
            </a:r>
            <a:r>
              <a:rPr lang="en-US" dirty="0" smtClean="0"/>
              <a:t> for Eclipse</a:t>
            </a:r>
          </a:p>
          <a:p>
            <a:pPr lvl="1"/>
            <a:r>
              <a:rPr lang="en-US" dirty="0" smtClean="0">
                <a:hlinkClick r:id="rId5"/>
              </a:rPr>
              <a:t>http://developer.android.com/sdk/eclipse-adt.html#installing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http://developer.android.com/resources/tutorials/hello-world.html</a:t>
            </a:r>
            <a:endParaRPr lang="en-US" dirty="0" smtClean="0"/>
          </a:p>
          <a:p>
            <a:pPr lvl="1"/>
            <a:r>
              <a:rPr lang="en-US" dirty="0" smtClean="0"/>
              <a:t>Create AVD</a:t>
            </a:r>
          </a:p>
          <a:p>
            <a:pPr lvl="1"/>
            <a:r>
              <a:rPr lang="en-US" dirty="0" smtClean="0"/>
              <a:t>Create a new project</a:t>
            </a:r>
          </a:p>
          <a:p>
            <a:pPr lvl="1"/>
            <a:r>
              <a:rPr lang="en-US" dirty="0" smtClean="0"/>
              <a:t>Run the Application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Debug/Logging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Breakpoints</a:t>
            </a:r>
          </a:p>
          <a:p>
            <a:r>
              <a:rPr lang="en-US" dirty="0" smtClean="0"/>
              <a:t>Log Class of Android SDK</a:t>
            </a:r>
          </a:p>
          <a:p>
            <a:pPr lvl="1"/>
            <a:r>
              <a:rPr lang="en-US" dirty="0" smtClean="0">
                <a:hlinkClick r:id="rId2"/>
              </a:rPr>
              <a:t>http://developer.android.com/reference/android/util/Log.html</a:t>
            </a:r>
            <a:endParaRPr lang="en-US" dirty="0" smtClean="0"/>
          </a:p>
          <a:p>
            <a:r>
              <a:rPr lang="en-US" dirty="0" err="1" smtClean="0"/>
              <a:t>Logcat</a:t>
            </a:r>
            <a:r>
              <a:rPr lang="en-US" dirty="0" smtClean="0"/>
              <a:t> for reading logs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pointers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http://developer.android.com/guide/developing/devices/emulator.html#connecting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Project0 in a nutshell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6692" y="1417638"/>
            <a:ext cx="161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Main thread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2019134"/>
            <a:ext cx="2397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Initiate other threads</a:t>
            </a:r>
          </a:p>
          <a:p>
            <a:pPr>
              <a:buFont typeface="Arial"/>
              <a:buChar char="•"/>
            </a:pPr>
            <a:r>
              <a:rPr lang="en-US" dirty="0" smtClean="0"/>
              <a:t> Handles GUI (Handler)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50022" y="1417638"/>
            <a:ext cx="161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Server thread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58226" y="2019134"/>
            <a:ext cx="2896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Listens for connections on SERVER_PORT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15750" y="1417638"/>
            <a:ext cx="2271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Connection thread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247428" y="2019134"/>
            <a:ext cx="2896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Handles input and output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68700" y="3625757"/>
            <a:ext cx="484134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Try connecting to local host on REDIR_PORT and create connection thread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Create server thread and start listening on SERVER_PORT (emulator) and create connection thread if there is any incoming connection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Steps involved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67356" y="1836119"/>
            <a:ext cx="39194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>
                <a:solidFill>
                  <a:srgbClr val="FF6600"/>
                </a:solidFill>
              </a:rPr>
              <a:t> Try connecting to local host on REDIR_PORT and create connection thread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FF6600"/>
                </a:solidFill>
              </a:rPr>
              <a:t> Create server thread and start listening on SERVER_PORT (emulator) and create connection thread if there is any incoming connection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67660" y="4431205"/>
            <a:ext cx="4262236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8000"/>
                </a:solidFill>
              </a:rPr>
              <a:t> Try connecting to local host on REDIR_PORT and create connection thread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8000"/>
                </a:solidFill>
              </a:rPr>
              <a:t> Create server thread and start listening on SERVER_PORT (emulator) and create connection thread if there is any incoming connection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3702" y="2833423"/>
            <a:ext cx="1486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Local host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 REDIR_PORT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2409815" y="3079992"/>
            <a:ext cx="2116730" cy="2665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10800000">
            <a:off x="2409816" y="3346501"/>
            <a:ext cx="2257849" cy="13512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2290411" y="2225390"/>
            <a:ext cx="2236134" cy="608033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267</Words>
  <Application>Microsoft Macintosh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Introduction to Android Programming</vt:lpstr>
      <vt:lpstr>Essentials</vt:lpstr>
      <vt:lpstr>Hello World</vt:lpstr>
      <vt:lpstr>Debug/Logging</vt:lpstr>
      <vt:lpstr>Useful pointers</vt:lpstr>
      <vt:lpstr>Project0 in a nutshell</vt:lpstr>
      <vt:lpstr>Steps involved</vt:lpstr>
    </vt:vector>
  </TitlesOfParts>
  <Company>UB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Android Programming</dc:title>
  <dc:creator>Manavender Malgireddy</dc:creator>
  <cp:lastModifiedBy>Manavender Malgireddy</cp:lastModifiedBy>
  <cp:revision>47</cp:revision>
  <dcterms:created xsi:type="dcterms:W3CDTF">2012-02-03T17:48:12Z</dcterms:created>
  <dcterms:modified xsi:type="dcterms:W3CDTF">2012-02-03T18:31:35Z</dcterms:modified>
</cp:coreProperties>
</file>