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32" r:id="rId9"/>
    <p:sldId id="833" r:id="rId10"/>
    <p:sldId id="842" r:id="rId11"/>
    <p:sldId id="840" r:id="rId12"/>
    <p:sldId id="834" r:id="rId13"/>
    <p:sldId id="835" r:id="rId14"/>
    <p:sldId id="838" r:id="rId15"/>
    <p:sldId id="836" r:id="rId16"/>
    <p:sldId id="837" r:id="rId17"/>
    <p:sldId id="704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processes P1 &amp; P2 at their initial state.</a:t>
            </a:r>
          </a:p>
          <a:p>
            <a:r>
              <a:rPr lang="en-US" dirty="0" smtClean="0"/>
              <a:t>P1 sends M1 &amp; P2 sends M2.</a:t>
            </a:r>
          </a:p>
          <a:p>
            <a:r>
              <a:rPr lang="en-US" dirty="0" smtClean="0"/>
              <a:t>P1 receives M1 (its own) and proposes 1. P2 does the same for M2.</a:t>
            </a:r>
          </a:p>
          <a:p>
            <a:r>
              <a:rPr lang="en-US" dirty="0" smtClean="0"/>
              <a:t>P2 receives M1 (P1’s message) and proposes 2. P1 does the same for M2.</a:t>
            </a:r>
          </a:p>
          <a:p>
            <a:r>
              <a:rPr lang="en-US" dirty="0" smtClean="0"/>
              <a:t>P1 picks 2 for M1 &amp; P2 also picks 2 for M2.</a:t>
            </a:r>
          </a:p>
          <a:p>
            <a:r>
              <a:rPr lang="en-US" dirty="0" smtClean="0"/>
              <a:t>Same sequence number for two different </a:t>
            </a:r>
            <a:r>
              <a:rPr lang="en-US" dirty="0" err="1" smtClean="0"/>
              <a:t>msgs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you want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ISIS algorithm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724400" y="1981200"/>
            <a:ext cx="6096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A</a:t>
            </a:r>
            <a:endParaRPr lang="en-US" sz="1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B</a:t>
            </a:r>
            <a:endParaRPr lang="en-US" sz="1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590800" y="30480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</a:t>
            </a:r>
            <a:endParaRPr lang="en-US" sz="1800" b="1" dirty="0"/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P1</a:t>
            </a:r>
            <a:endParaRPr lang="en-US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P2</a:t>
            </a:r>
            <a:endParaRPr lang="en-US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P3</a:t>
            </a:r>
            <a:endParaRPr lang="en-US" sz="2000" b="1" dirty="0"/>
          </a:p>
        </p:txBody>
      </p:sp>
      <p:sp>
        <p:nvSpPr>
          <p:cNvPr id="73" name="Rectangle 72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2390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162800" y="4648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2296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200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772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0866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7724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4764" y="1066800"/>
            <a:ext cx="427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Showing the process id only when necessary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873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177E-6 3.71614E-6 L 0.13745 0.0055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3" y="2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481E-6 -3.12572E-6 L -0.07081 -0.0055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" y="-27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 0 " pathEditMode="relative" ptsTypes="AA">
                                      <p:cBhvr>
                                        <p:cTn id="7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0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0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1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2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8 0 " pathEditMode="relative" ptsTypes="AA">
                                      <p:cBhvr>
                                        <p:cTn id="14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65 0 " pathEditMode="relative" ptsTypes="AA">
                                      <p:cBhvr>
                                        <p:cTn id="14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5" grpId="2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73" grpId="0" animBg="1"/>
      <p:bldP spid="77" grpId="0"/>
      <p:bldP spid="80" grpId="0" animBg="1"/>
      <p:bldP spid="80" grpId="1" animBg="1"/>
      <p:bldP spid="80" grpId="2" animBg="1"/>
      <p:bldP spid="81" grpId="0"/>
      <p:bldP spid="85" grpId="0" animBg="1"/>
      <p:bldP spid="85" grpId="1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2" grpId="0" animBg="1"/>
      <p:bldP spid="92" grpId="1" animBg="1"/>
      <p:bldP spid="93" grpId="0"/>
      <p:bldP spid="94" grpId="0"/>
      <p:bldP spid="95" grpId="0"/>
      <p:bldP spid="96" grpId="0" animBg="1"/>
      <p:bldP spid="97" grpId="0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Total Order 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message m</a:t>
            </a:r>
            <a:r>
              <a:rPr lang="en-US" baseline="-25000" dirty="0" smtClean="0"/>
              <a:t>1</a:t>
            </a:r>
            <a:r>
              <a:rPr lang="en-US" dirty="0" smtClean="0"/>
              <a:t>, consider the first process </a:t>
            </a:r>
            <a:r>
              <a:rPr lang="en-US" i="1" dirty="0" smtClean="0"/>
              <a:t>p</a:t>
            </a:r>
            <a:r>
              <a:rPr lang="en-US" dirty="0" smtClean="0"/>
              <a:t> that delivers m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At </a:t>
            </a:r>
            <a:r>
              <a:rPr lang="en-US" i="1" dirty="0" smtClean="0"/>
              <a:t>p</a:t>
            </a:r>
            <a:r>
              <a:rPr lang="en-US" dirty="0" smtClean="0"/>
              <a:t>, when message m</a:t>
            </a:r>
            <a:r>
              <a:rPr lang="en-US" baseline="-25000" dirty="0" smtClean="0"/>
              <a:t>1</a:t>
            </a:r>
            <a:r>
              <a:rPr lang="en-US" dirty="0" smtClean="0"/>
              <a:t> is at head of priority queue and has been marked deliverable, let m</a:t>
            </a:r>
            <a:r>
              <a:rPr lang="en-US" baseline="-25000" dirty="0" smtClean="0"/>
              <a:t>2</a:t>
            </a:r>
            <a:r>
              <a:rPr lang="en-US" dirty="0" smtClean="0"/>
              <a:t> be another message that has not yet been delivered (i.e., is on the same queue or has not been seen yet by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&gt;=			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		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Suppose there is some other process </a:t>
            </a:r>
            <a:r>
              <a:rPr lang="en-US" i="1" dirty="0" smtClean="0"/>
              <a:t>p’ </a:t>
            </a:r>
            <a:r>
              <a:rPr lang="en-US" dirty="0" smtClean="0"/>
              <a:t>that delivers m</a:t>
            </a:r>
            <a:r>
              <a:rPr lang="en-US" baseline="-25000" dirty="0" smtClean="0"/>
              <a:t>2</a:t>
            </a:r>
            <a:r>
              <a:rPr lang="en-US" dirty="0" smtClean="0"/>
              <a:t> before it delivers m</a:t>
            </a:r>
            <a:r>
              <a:rPr lang="en-US" baseline="-25000" dirty="0" smtClean="0"/>
              <a:t>1</a:t>
            </a:r>
            <a:r>
              <a:rPr lang="en-US" dirty="0" smtClean="0"/>
              <a:t>. Then at </a:t>
            </a:r>
            <a:r>
              <a:rPr lang="en-US" i="1" dirty="0" smtClean="0"/>
              <a:t>p’</a:t>
            </a:r>
            <a:r>
              <a:rPr lang="en-US" dirty="0" smtClean="0"/>
              <a:t>,</a:t>
            </a:r>
          </a:p>
          <a:p>
            <a:pPr marL="118872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&gt;= </a:t>
            </a:r>
          </a:p>
          <a:p>
            <a:pPr marL="118872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a contradiction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 smtClean="0">
                <a:solidFill>
                  <a:srgbClr val="0000FF"/>
                </a:solidFill>
              </a:rPr>
              <a:t>“</a:t>
            </a:r>
            <a:r>
              <a:rPr lang="en-US" dirty="0" smtClean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Causal 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r>
              <a:rPr lang="en-US" dirty="0" smtClean="0"/>
              <a:t>B-multicast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Why do we care about ordering?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Ordering</a:t>
            </a:r>
            <a:endParaRPr lang="en-GB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 smtClean="0"/>
              <a:t>One dedicated “sequencer” that orders all messages</a:t>
            </a:r>
          </a:p>
          <a:p>
            <a:pPr lvl="1"/>
            <a:r>
              <a:rPr lang="en-US" dirty="0" smtClean="0"/>
              <a:t>Everyone else follows.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 smtClean="0"/>
              <a:t>Similar to having a sequencer, but the responsibility is distributed to </a:t>
            </a:r>
            <a:r>
              <a:rPr lang="en-US" dirty="0" smtClean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Total Ordering Using a Sequencer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 unique message id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Sender multicasts message to everyone</a:t>
            </a:r>
          </a:p>
          <a:p>
            <a:r>
              <a:rPr lang="en-US" dirty="0" smtClean="0"/>
              <a:t>Reply with </a:t>
            </a:r>
            <a:r>
              <a:rPr lang="en-US" dirty="0" smtClean="0">
                <a:solidFill>
                  <a:srgbClr val="0000FF"/>
                </a:solidFill>
              </a:rPr>
              <a:t>proposed</a:t>
            </a:r>
            <a:r>
              <a:rPr lang="en-US" dirty="0" smtClean="0"/>
              <a:t> priority (sequence no.)</a:t>
            </a:r>
          </a:p>
          <a:p>
            <a:pPr lvl="1"/>
            <a:r>
              <a:rPr lang="en-US" dirty="0" smtClean="0"/>
              <a:t>Larger than all observed </a:t>
            </a:r>
            <a:r>
              <a:rPr lang="en-US" i="1" dirty="0" smtClean="0"/>
              <a:t>agreed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Larger than any previously proposed (by self) priority</a:t>
            </a:r>
          </a:p>
          <a:p>
            <a:r>
              <a:rPr lang="en-US" dirty="0" smtClean="0"/>
              <a:t>Store message in </a:t>
            </a:r>
            <a:r>
              <a:rPr lang="en-US" dirty="0" smtClean="0">
                <a:solidFill>
                  <a:srgbClr val="0000FF"/>
                </a:solidFill>
              </a:rPr>
              <a:t>priority queue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Ordered by priority (proposed or agreed)</a:t>
            </a:r>
          </a:p>
          <a:p>
            <a:pPr lvl="1"/>
            <a:r>
              <a:rPr lang="en-US" dirty="0" smtClean="0"/>
              <a:t>Mark message as undeliverable</a:t>
            </a:r>
          </a:p>
          <a:p>
            <a:r>
              <a:rPr lang="en-US" dirty="0" smtClean="0"/>
              <a:t>Sender chooses </a:t>
            </a:r>
            <a:r>
              <a:rPr lang="en-US" dirty="0" smtClean="0">
                <a:solidFill>
                  <a:srgbClr val="0000FF"/>
                </a:solidFill>
              </a:rPr>
              <a:t>agreed </a:t>
            </a:r>
            <a:r>
              <a:rPr lang="en-US" dirty="0" smtClean="0"/>
              <a:t>priority, re-multicasts message with agreed priority</a:t>
            </a:r>
          </a:p>
          <a:p>
            <a:pPr lvl="1"/>
            <a:r>
              <a:rPr lang="en-US" dirty="0" smtClean="0"/>
              <a:t> Maximum of all proposed priorities</a:t>
            </a:r>
            <a:endParaRPr lang="en-US" dirty="0"/>
          </a:p>
          <a:p>
            <a:r>
              <a:rPr lang="en-US" dirty="0" smtClean="0"/>
              <a:t>Upon receiving agreed (final) priority</a:t>
            </a:r>
          </a:p>
          <a:p>
            <a:pPr lvl="1"/>
            <a:r>
              <a:rPr lang="en-US" dirty="0" smtClean="0"/>
              <a:t>Mark message as deliverable</a:t>
            </a:r>
          </a:p>
          <a:p>
            <a:pPr lvl="1"/>
            <a:r>
              <a:rPr lang="en-US" dirty="0" smtClean="0"/>
              <a:t>Deliver any deliverable messages at the front of priority queue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 </a:t>
            </a:r>
            <a:r>
              <a:rPr lang="en-US" dirty="0" smtClean="0"/>
              <a:t>if you haven’t.</a:t>
            </a:r>
            <a:endParaRPr lang="en-US" dirty="0" smtClean="0"/>
          </a:p>
          <a:p>
            <a:r>
              <a:rPr lang="en-US" dirty="0" smtClean="0"/>
              <a:t>AWS codes will be distributed on </a:t>
            </a:r>
            <a:r>
              <a:rPr lang="en-US" dirty="0" err="1" smtClean="0"/>
              <a:t>UBLearns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Will post setup instructions.</a:t>
            </a:r>
            <a:endParaRPr lang="en-US" dirty="0" smtClean="0"/>
          </a:p>
          <a:p>
            <a:r>
              <a:rPr lang="en-US" dirty="0"/>
              <a:t>Come talk to 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20690</TotalTime>
  <Pages>12</Pages>
  <Words>898</Words>
  <Application>Microsoft Macintosh PowerPoint</Application>
  <PresentationFormat>Letter Paper (8.5x11 in)</PresentationFormat>
  <Paragraphs>231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829</cp:revision>
  <cp:lastPrinted>2013-02-11T18:05:15Z</cp:lastPrinted>
  <dcterms:created xsi:type="dcterms:W3CDTF">2012-02-15T22:02:33Z</dcterms:created>
  <dcterms:modified xsi:type="dcterms:W3CDTF">2013-02-11T19:34:53Z</dcterms:modified>
  <cp:category/>
</cp:coreProperties>
</file>