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22" r:id="rId3"/>
    <p:sldId id="862" r:id="rId4"/>
    <p:sldId id="844" r:id="rId5"/>
    <p:sldId id="859" r:id="rId6"/>
    <p:sldId id="860" r:id="rId7"/>
    <p:sldId id="861" r:id="rId8"/>
    <p:sldId id="845" r:id="rId9"/>
    <p:sldId id="847" r:id="rId10"/>
    <p:sldId id="848" r:id="rId11"/>
    <p:sldId id="849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584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0102" autoAdjust="0"/>
  </p:normalViewPr>
  <p:slideViewPr>
    <p:cSldViewPr>
      <p:cViewPr varScale="1">
        <p:scale>
          <a:sx n="81" d="100"/>
          <a:sy n="81" d="100"/>
        </p:scale>
        <p:origin x="-1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</a:t>
            </a:r>
            <a:r>
              <a:rPr lang="en-US" baseline="0" dirty="0" smtClean="0"/>
              <a:t>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  <p:extLst>
      <p:ext uri="{BB962C8B-B14F-4D97-AF65-F5344CB8AC3E}">
        <p14:creationId xmlns:p14="http://schemas.microsoft.com/office/powerpoint/2010/main" val="39421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A: Distributed mutual exclusion, leader election, etc.</a:t>
            </a:r>
          </a:p>
          <a:p>
            <a:pPr lvl="1"/>
            <a:r>
              <a:rPr lang="en-US" dirty="0" smtClean="0"/>
              <a:t>Ring election? Modified ring election? Bully algorithm?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  <p:extLst>
      <p:ext uri="{BB962C8B-B14F-4D97-AF65-F5344CB8AC3E}">
        <p14:creationId xmlns:p14="http://schemas.microsoft.com/office/powerpoint/2010/main" val="18012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A: it’s impossible! (the FLT result), but algorithms do exist that get around the impossibility (</a:t>
            </a:r>
            <a:r>
              <a:rPr lang="en-US" dirty="0" err="1" smtClean="0"/>
              <a:t>Paxos</a:t>
            </a:r>
            <a:r>
              <a:rPr lang="en-US" dirty="0" smtClean="0"/>
              <a:t>, BFT, etc.)</a:t>
            </a:r>
          </a:p>
          <a:p>
            <a:pPr lvl="1"/>
            <a:r>
              <a:rPr lang="en-US" dirty="0" smtClean="0"/>
              <a:t>What are the phases for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  <p:extLst>
      <p:ext uri="{BB962C8B-B14F-4D97-AF65-F5344CB8AC3E}">
        <p14:creationId xmlns:p14="http://schemas.microsoft.com/office/powerpoint/2010/main" val="15067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A: DHT,</a:t>
            </a:r>
            <a:r>
              <a:rPr lang="en-US" dirty="0"/>
              <a:t> </a:t>
            </a:r>
            <a:r>
              <a:rPr lang="en-US" dirty="0" smtClean="0"/>
              <a:t>distributed file systems, etc.</a:t>
            </a:r>
          </a:p>
          <a:p>
            <a:pPr lvl="1"/>
            <a:r>
              <a:rPr lang="en-US" dirty="0" smtClean="0"/>
              <a:t>Consistent hashing?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  <p:extLst>
      <p:ext uri="{BB962C8B-B14F-4D97-AF65-F5344CB8AC3E}">
        <p14:creationId xmlns:p14="http://schemas.microsoft.com/office/powerpoint/2010/main" val="11373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A: Failure detection</a:t>
            </a:r>
          </a:p>
          <a:p>
            <a:pPr lvl="1"/>
            <a:r>
              <a:rPr lang="en-US" dirty="0" smtClean="0"/>
              <a:t>What is the fundamental limit of a failure detector?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A: Replication, gossiping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/>
              <a:t>? Sequential consistency? One-copy </a:t>
            </a:r>
            <a:r>
              <a:rPr lang="en-US" dirty="0" err="1"/>
              <a:t>seriarizability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A: Security</a:t>
            </a:r>
          </a:p>
          <a:p>
            <a:pPr lvl="1"/>
            <a:r>
              <a:rPr lang="en-US" dirty="0" smtClean="0"/>
              <a:t>What is onion routing?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A: Byzantine fault tolerance</a:t>
            </a:r>
          </a:p>
          <a:p>
            <a:pPr lvl="1"/>
            <a:r>
              <a:rPr lang="en-US" dirty="0" smtClean="0"/>
              <a:t>To tolerate </a:t>
            </a:r>
            <a:r>
              <a:rPr lang="en-US" i="1" dirty="0" smtClean="0"/>
              <a:t>f</a:t>
            </a:r>
            <a:r>
              <a:rPr lang="en-US" dirty="0" smtClean="0"/>
              <a:t> faulty nodes, how many nodes do we need in total?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/6 </a:t>
            </a:r>
            <a:r>
              <a:rPr lang="en-US" dirty="0">
                <a:solidFill>
                  <a:srgbClr val="FF0000"/>
                </a:solidFill>
              </a:rPr>
              <a:t>(Monday), 3:30PM - 6:30PM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101 Davis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Are you confident now?</a:t>
            </a:r>
          </a:p>
          <a:p>
            <a:endParaRPr lang="en-US" dirty="0"/>
          </a:p>
          <a:p>
            <a:r>
              <a:rPr lang="en-US" dirty="0" smtClean="0"/>
              <a:t>What were the most interesting topic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 (Midterm)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basics (feat. </a:t>
            </a:r>
            <a:r>
              <a:rPr lang="en-US" dirty="0"/>
              <a:t>t</a:t>
            </a:r>
            <a:r>
              <a:rPr lang="en-US" dirty="0" smtClean="0"/>
              <a:t>he Internet)</a:t>
            </a:r>
          </a:p>
          <a:p>
            <a:r>
              <a:rPr lang="en-US" dirty="0" smtClean="0"/>
              <a:t>Failure detection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Logical time &amp; global states</a:t>
            </a:r>
          </a:p>
          <a:p>
            <a:r>
              <a:rPr lang="en-US" dirty="0" smtClean="0"/>
              <a:t>P2P &amp; DHT</a:t>
            </a:r>
          </a:p>
          <a:p>
            <a:r>
              <a:rPr lang="en-US" dirty="0" smtClean="0"/>
              <a:t>Reliable multicast</a:t>
            </a:r>
          </a:p>
          <a:p>
            <a:r>
              <a:rPr lang="en-US" dirty="0" smtClean="0"/>
              <a:t>Consensus basics</a:t>
            </a:r>
          </a:p>
          <a:p>
            <a:r>
              <a:rPr lang="en-US" dirty="0" smtClean="0"/>
              <a:t>Mutual exclusion &amp; leader election</a:t>
            </a:r>
          </a:p>
          <a:p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&amp; concurrency control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shared memory</a:t>
            </a:r>
          </a:p>
          <a:p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 See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learned some of the building blocks &amp; fundamental results…</a:t>
            </a:r>
          </a:p>
          <a:p>
            <a:pPr lvl="1"/>
            <a:r>
              <a:rPr lang="en-US" dirty="0"/>
              <a:t>Networking </a:t>
            </a:r>
            <a:r>
              <a:rPr lang="en-US" dirty="0" smtClean="0"/>
              <a:t>basics, failure detection, logical time, reliable multicast, mutual exclusion, leader election, transactions, concurrency control, replication, gossiping, </a:t>
            </a:r>
            <a:r>
              <a:rPr lang="en-US" dirty="0" err="1" smtClean="0"/>
              <a:t>Paxos</a:t>
            </a:r>
            <a:r>
              <a:rPr lang="en-US" dirty="0" smtClean="0"/>
              <a:t>, BFT, …</a:t>
            </a:r>
            <a:endParaRPr lang="en-US" dirty="0"/>
          </a:p>
          <a:p>
            <a:r>
              <a:rPr lang="en-US" dirty="0" smtClean="0"/>
              <a:t>…and how real systems get built using those…</a:t>
            </a:r>
            <a:endParaRPr lang="en-US" dirty="0"/>
          </a:p>
          <a:p>
            <a:pPr lvl="1"/>
            <a:r>
              <a:rPr lang="en-US" dirty="0" smtClean="0"/>
              <a:t>P2P, DHT, Dynamo</a:t>
            </a:r>
            <a:r>
              <a:rPr lang="en-US" dirty="0" smtClean="0"/>
              <a:t>, </a:t>
            </a:r>
            <a:r>
              <a:rPr lang="en-US" dirty="0" smtClean="0"/>
              <a:t>Chubby, …</a:t>
            </a:r>
          </a:p>
          <a:p>
            <a:r>
              <a:rPr lang="en-US" dirty="0" smtClean="0"/>
              <a:t>…and also got some experience in building/using the fundamental building blocks…</a:t>
            </a:r>
          </a:p>
          <a:p>
            <a:pPr lvl="1"/>
            <a:r>
              <a:rPr lang="en-US" dirty="0" smtClean="0"/>
              <a:t>Ordered multicast for messaging, a DHT, and a replicated key-value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10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  <p:extLst>
      <p:ext uri="{BB962C8B-B14F-4D97-AF65-F5344CB8AC3E}">
        <p14:creationId xmlns:p14="http://schemas.microsoft.com/office/powerpoint/2010/main" val="2938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A: Networking basics</a:t>
            </a:r>
          </a:p>
          <a:p>
            <a:pPr lvl="1"/>
            <a:r>
              <a:rPr lang="en-US" dirty="0" smtClean="0"/>
              <a:t>Know how to use socket now?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A: Multicast</a:t>
            </a:r>
          </a:p>
          <a:p>
            <a:pPr lvl="1"/>
            <a:r>
              <a:rPr lang="en-US" dirty="0" smtClean="0"/>
              <a:t>What is “reliable multicast”?</a:t>
            </a:r>
          </a:p>
          <a:p>
            <a:pPr lvl="1"/>
            <a:r>
              <a:rPr lang="en-US" dirty="0" smtClean="0"/>
              <a:t>What orderings are there for ordered multicast?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A: RPC</a:t>
            </a:r>
          </a:p>
          <a:p>
            <a:pPr lvl="1"/>
            <a:r>
              <a:rPr lang="en-US" dirty="0" smtClean="0"/>
              <a:t>What is a stub compiler (generator)?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35995</TotalTime>
  <Pages>12</Pages>
  <Words>737</Words>
  <Application>Microsoft Macintosh PowerPoint</Application>
  <PresentationFormat>Letter Paper (8.5x11 in)</PresentationFormat>
  <Paragraphs>148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CS252-template</vt:lpstr>
      <vt:lpstr>Office Theme</vt:lpstr>
      <vt:lpstr>CSE 486/586 Distributed Systems Wrap-up</vt:lpstr>
      <vt:lpstr>CSE 486/586 Administrivia</vt:lpstr>
      <vt:lpstr>Building a Distributed System</vt:lpstr>
      <vt:lpstr>Things We Discussed (Midterm)</vt:lpstr>
      <vt:lpstr>Things We Discussed</vt:lpstr>
      <vt:lpstr>The Way I See It</vt:lpstr>
      <vt:lpstr>Distributed Systems 10 Questions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1686</cp:revision>
  <cp:lastPrinted>2012-04-23T17:24:28Z</cp:lastPrinted>
  <dcterms:created xsi:type="dcterms:W3CDTF">2012-03-21T04:48:11Z</dcterms:created>
  <dcterms:modified xsi:type="dcterms:W3CDTF">2013-04-29T17:44:28Z</dcterms:modified>
  <cp:category/>
</cp:coreProperties>
</file>