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903" r:id="rId4"/>
    <p:sldId id="894" r:id="rId5"/>
    <p:sldId id="895" r:id="rId6"/>
    <p:sldId id="896" r:id="rId7"/>
    <p:sldId id="897" r:id="rId8"/>
    <p:sldId id="898" r:id="rId9"/>
    <p:sldId id="899" r:id="rId10"/>
    <p:sldId id="900" r:id="rId11"/>
    <p:sldId id="901" r:id="rId12"/>
    <p:sldId id="902" r:id="rId13"/>
    <p:sldId id="919" r:id="rId14"/>
    <p:sldId id="906" r:id="rId15"/>
    <p:sldId id="907" r:id="rId16"/>
    <p:sldId id="908" r:id="rId17"/>
    <p:sldId id="909" r:id="rId18"/>
    <p:sldId id="911" r:id="rId19"/>
    <p:sldId id="912" r:id="rId20"/>
    <p:sldId id="913" r:id="rId21"/>
    <p:sldId id="914" r:id="rId22"/>
    <p:sldId id="915" r:id="rId23"/>
    <p:sldId id="916" r:id="rId24"/>
    <p:sldId id="917" r:id="rId25"/>
    <p:sldId id="918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1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PA2 due this Friday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Midterm: 3</a:t>
            </a:r>
            <a:r>
              <a:rPr lang="en-US" dirty="0" smtClean="0">
                <a:solidFill>
                  <a:srgbClr val="FF0000"/>
                </a:solidFill>
              </a:rPr>
              <a:t>/12 </a:t>
            </a:r>
            <a:r>
              <a:rPr lang="en-US" dirty="0" smtClean="0">
                <a:solidFill>
                  <a:srgbClr val="FF0000"/>
                </a:solidFill>
              </a:rPr>
              <a:t>(Wednesday) in </a:t>
            </a:r>
            <a:r>
              <a:rPr lang="en-US" dirty="0" smtClean="0">
                <a:solidFill>
                  <a:srgbClr val="FF0000"/>
                </a:solidFill>
              </a:rPr>
              <a:t>class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Everything up </a:t>
            </a:r>
            <a:r>
              <a:rPr lang="en-US" smtClean="0">
                <a:solidFill>
                  <a:srgbClr val="FF0000"/>
                </a:solidFill>
              </a:rPr>
              <a:t>to today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14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</a:p>
          <a:p>
            <a:r>
              <a:rPr lang="en-US" dirty="0" smtClean="0"/>
              <a:t>Ring-based</a:t>
            </a:r>
          </a:p>
          <a:p>
            <a:r>
              <a:rPr lang="en-US" dirty="0" err="1" smtClean="0"/>
              <a:t>Ricart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Agrawala’s</a:t>
            </a:r>
            <a:endParaRPr lang="en-US" dirty="0" smtClean="0"/>
          </a:p>
          <a:p>
            <a:r>
              <a:rPr lang="en-US" dirty="0" err="1" smtClean="0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scenario?</a:t>
            </a:r>
          </a:p>
          <a:p>
            <a:r>
              <a:rPr lang="en-US" dirty="0" smtClean="0"/>
              <a:t>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scenario?</a:t>
            </a:r>
          </a:p>
          <a:p>
            <a:r>
              <a:rPr lang="en-US" dirty="0" smtClean="0"/>
              <a:t>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</a:t>
            </a:r>
            <a:r>
              <a:rPr lang="en-US" smtClean="0"/>
              <a:t>+ 3T</a:t>
            </a:r>
            <a:r>
              <a:rPr lang="en-US" baseline="-25000" smtClean="0"/>
              <a:t>process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sometimes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</a:t>
            </a:r>
            <a:r>
              <a:rPr lang="en-US" dirty="0" smtClean="0"/>
              <a:t>algorithms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must always guarantee 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25770</TotalTime>
  <Pages>12</Pages>
  <Words>1535</Words>
  <Application>Microsoft Macintosh PowerPoint</Application>
  <PresentationFormat>Letter Paper (8.5x11 in)</PresentationFormat>
  <Paragraphs>418</Paragraphs>
  <Slides>25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893</cp:revision>
  <cp:lastPrinted>2014-03-05T16:34:41Z</cp:lastPrinted>
  <dcterms:created xsi:type="dcterms:W3CDTF">2012-02-27T16:04:57Z</dcterms:created>
  <dcterms:modified xsi:type="dcterms:W3CDTF">2014-03-05T19:37:51Z</dcterms:modified>
  <cp:category/>
</cp:coreProperties>
</file>